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3"/>
    <p:sldId id="257" r:id="rId4"/>
    <p:sldId id="258" r:id="rId5"/>
    <p:sldId id="263" r:id="rId6"/>
    <p:sldId id="262" r:id="rId7"/>
    <p:sldId id="264" r:id="rId8"/>
    <p:sldId id="265" r:id="rId9"/>
    <p:sldId id="259" r:id="rId10"/>
    <p:sldId id="266" r:id="rId11"/>
    <p:sldId id="267" r:id="rId12"/>
    <p:sldId id="269" r:id="rId13"/>
    <p:sldId id="268" r:id="rId14"/>
    <p:sldId id="260" r:id="rId15"/>
    <p:sldId id="270" r:id="rId16"/>
    <p:sldId id="271" r:id="rId17"/>
    <p:sldId id="273" r:id="rId18"/>
    <p:sldId id="272" r:id="rId19"/>
    <p:sldId id="261" r:id="rId20"/>
    <p:sldId id="274" r:id="rId21"/>
    <p:sldId id="275" r:id="rId22"/>
    <p:sldId id="277" r:id="rId23"/>
    <p:sldId id="276" r:id="rId24"/>
    <p:sldId id="27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822A"/>
    <a:srgbClr val="EE504C"/>
    <a:srgbClr val="507E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60" d="100"/>
          <a:sy n="60" d="100"/>
        </p:scale>
        <p:origin x="872" y="4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D0F61-0430-438C-84B7-BA9AC756DA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CAFE2-02CB-46C8-A3CE-48C382624C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D0F61-0430-438C-84B7-BA9AC756DA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CAFE2-02CB-46C8-A3CE-48C382624C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D0F61-0430-438C-84B7-BA9AC756DA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CAFE2-02CB-46C8-A3CE-48C382624C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D0F61-0430-438C-84B7-BA9AC756DA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CAFE2-02CB-46C8-A3CE-48C382624C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D0F61-0430-438C-84B7-BA9AC756DA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CAFE2-02CB-46C8-A3CE-48C382624C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D0F61-0430-438C-84B7-BA9AC756DA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CAFE2-02CB-46C8-A3CE-48C382624C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D0F61-0430-438C-84B7-BA9AC756DA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CAFE2-02CB-46C8-A3CE-48C382624C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D0F61-0430-438C-84B7-BA9AC756DA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CAFE2-02CB-46C8-A3CE-48C382624C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D0F61-0430-438C-84B7-BA9AC756DA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CAFE2-02CB-46C8-A3CE-48C382624C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D0F61-0430-438C-84B7-BA9AC756DA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CAFE2-02CB-46C8-A3CE-48C382624C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D0F61-0430-438C-84B7-BA9AC756DA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CAFE2-02CB-46C8-A3CE-48C382624C3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AD0F61-0430-438C-84B7-BA9AC756DA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3CAFE2-02CB-46C8-A3CE-48C382624C3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98" t="7488" r="5552"/>
          <a:stretch>
            <a:fillRect/>
          </a:stretch>
        </p:blipFill>
        <p:spPr>
          <a:xfrm>
            <a:off x="7793665" y="2158409"/>
            <a:ext cx="4114800" cy="46995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8" t="59325" r="77093"/>
          <a:stretch>
            <a:fillRect/>
          </a:stretch>
        </p:blipFill>
        <p:spPr>
          <a:xfrm>
            <a:off x="988829" y="4791740"/>
            <a:ext cx="1679944" cy="20662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0355" y="2749649"/>
            <a:ext cx="676939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400" b="1" dirty="0">
                <a:effectLst/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清新水彩手绘仙人掌</a:t>
            </a:r>
            <a:r>
              <a:rPr lang="zh-CN" altLang="en-US" sz="3400" b="1" dirty="0">
                <a:solidFill>
                  <a:srgbClr val="53822A"/>
                </a:solidFill>
                <a:effectLst/>
                <a:latin typeface="方正细倩简体" panose="03000509000000000000" pitchFamily="65" charset="-122"/>
                <a:ea typeface="方正细倩简体" panose="03000509000000000000" pitchFamily="65" charset="-122"/>
              </a:rPr>
              <a:t>商务通用模板</a:t>
            </a:r>
            <a:endParaRPr lang="zh-CN" altLang="en-US" sz="34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98306" y="3942979"/>
            <a:ext cx="235348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汇报人：猪七爷</a:t>
            </a:r>
            <a:endParaRPr lang="zh-CN" altLang="en-US" sz="20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56492" y="1296952"/>
            <a:ext cx="26371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2018</a:t>
            </a:r>
            <a:endParaRPr lang="zh-CN" altLang="en-US" sz="96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34531" y="3460899"/>
            <a:ext cx="4681038" cy="400111"/>
          </a:xfrm>
          <a:prstGeom prst="rect">
            <a:avLst/>
          </a:prstGeom>
          <a:noFill/>
          <a:ln w="15875" cap="flat" cmpd="dbl">
            <a:noFill/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dist">
              <a:defRPr/>
            </a:pPr>
            <a:r>
              <a:rPr lang="zh-CN" altLang="en-US" sz="20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商务总结</a:t>
            </a:r>
            <a:r>
              <a:rPr lang="en-US" altLang="zh-CN" sz="20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/</a:t>
            </a:r>
            <a:r>
              <a:rPr lang="zh-CN" altLang="en-US" sz="20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各类汇报</a:t>
            </a:r>
            <a:r>
              <a:rPr lang="en-US" altLang="zh-CN" sz="20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/</a:t>
            </a:r>
            <a:r>
              <a:rPr lang="zh-CN" altLang="en-US" sz="20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毕业答辩</a:t>
            </a:r>
            <a:r>
              <a:rPr lang="en-US" altLang="zh-CN" sz="20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/</a:t>
            </a:r>
            <a:r>
              <a:rPr lang="zh-CN" altLang="en-US" sz="20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通用模板</a:t>
            </a:r>
            <a:endParaRPr lang="zh-CN" altLang="en-US" sz="20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237" y="-66801"/>
            <a:ext cx="2184348" cy="959192"/>
            <a:chOff x="63237" y="-66801"/>
            <a:chExt cx="2184348" cy="9591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 b="11792"/>
            <a:stretch>
              <a:fillRect/>
            </a:stretch>
          </p:blipFill>
          <p:spPr>
            <a:xfrm>
              <a:off x="63237" y="-66801"/>
              <a:ext cx="687569" cy="600493"/>
            </a:xfrm>
            <a:prstGeom prst="rect">
              <a:avLst/>
            </a:prstGeom>
          </p:spPr>
        </p:pic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105769" y="523059"/>
              <a:ext cx="2141816" cy="369332"/>
            </a:xfrm>
            <a:prstGeom prst="rect">
              <a:avLst/>
            </a:prstGeom>
            <a:noFill/>
            <a:ln w="9525">
              <a:solidFill>
                <a:srgbClr val="53822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  <a:endPara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344327" y="1815218"/>
            <a:ext cx="2391141" cy="3625342"/>
            <a:chOff x="1344327" y="1602562"/>
            <a:chExt cx="2391141" cy="3625342"/>
          </a:xfrm>
        </p:grpSpPr>
        <p:grpSp>
          <p:nvGrpSpPr>
            <p:cNvPr id="20" name="组合 19"/>
            <p:cNvGrpSpPr/>
            <p:nvPr/>
          </p:nvGrpSpPr>
          <p:grpSpPr>
            <a:xfrm>
              <a:off x="1344327" y="1729950"/>
              <a:ext cx="2391141" cy="3497954"/>
              <a:chOff x="1066800" y="1638797"/>
              <a:chExt cx="2552700" cy="373429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066800" y="4585518"/>
                <a:ext cx="2552700" cy="787574"/>
                <a:chOff x="1066800" y="4514851"/>
                <a:chExt cx="2552700" cy="787574"/>
              </a:xfrm>
            </p:grpSpPr>
            <p:sp>
              <p:nvSpPr>
                <p:cNvPr id="29" name="矩形: 圆角 28"/>
                <p:cNvSpPr/>
                <p:nvPr/>
              </p:nvSpPr>
              <p:spPr>
                <a:xfrm>
                  <a:off x="1066800" y="4514851"/>
                  <a:ext cx="2552700" cy="196850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flat" cmpd="sng" algn="ctr">
                  <a:solidFill>
                    <a:srgbClr val="53822A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pattFill prst="pct5">
                        <a:fgClr>
                          <a:srgbClr val="E4E6EA"/>
                        </a:fgClr>
                        <a:bgClr>
                          <a:srgbClr val="ADB5BF"/>
                        </a:bgClr>
                      </a:patt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28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0" name="矩形: 圆角 29"/>
                <p:cNvSpPr/>
                <p:nvPr/>
              </p:nvSpPr>
              <p:spPr>
                <a:xfrm>
                  <a:off x="1117600" y="4542214"/>
                  <a:ext cx="1295400" cy="1421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53822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28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1" name="矩形: 圆角 30"/>
                <p:cNvSpPr/>
                <p:nvPr/>
              </p:nvSpPr>
              <p:spPr>
                <a:xfrm>
                  <a:off x="1066800" y="4806103"/>
                  <a:ext cx="2552700" cy="196850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flat" cmpd="sng" algn="ctr">
                  <a:solidFill>
                    <a:srgbClr val="53822A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pattFill prst="pct5">
                        <a:fgClr>
                          <a:srgbClr val="E4E6EA"/>
                        </a:fgClr>
                        <a:bgClr>
                          <a:srgbClr val="ADB5BF"/>
                        </a:bgClr>
                      </a:patt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28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2" name="矩形: 圆角 31"/>
                <p:cNvSpPr/>
                <p:nvPr/>
              </p:nvSpPr>
              <p:spPr>
                <a:xfrm>
                  <a:off x="1117599" y="4833466"/>
                  <a:ext cx="1820863" cy="1421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53822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28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矩形: 圆角 32"/>
                <p:cNvSpPr/>
                <p:nvPr/>
              </p:nvSpPr>
              <p:spPr>
                <a:xfrm>
                  <a:off x="1066800" y="5105575"/>
                  <a:ext cx="2552700" cy="196850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flat" cmpd="sng" algn="ctr">
                  <a:solidFill>
                    <a:srgbClr val="53822A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pattFill prst="pct5">
                        <a:fgClr>
                          <a:srgbClr val="E4E6EA"/>
                        </a:fgClr>
                        <a:bgClr>
                          <a:srgbClr val="ADB5BF"/>
                        </a:bgClr>
                      </a:patt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28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矩形: 圆角 33"/>
                <p:cNvSpPr/>
                <p:nvPr/>
              </p:nvSpPr>
              <p:spPr>
                <a:xfrm>
                  <a:off x="1117600" y="5132938"/>
                  <a:ext cx="1630364" cy="1421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53822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28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684331" y="1638797"/>
                <a:ext cx="1317638" cy="1317638"/>
                <a:chOff x="1692967" y="1762622"/>
                <a:chExt cx="1317638" cy="1317638"/>
              </a:xfrm>
            </p:grpSpPr>
            <p:sp>
              <p:nvSpPr>
                <p:cNvPr id="27" name="任意多边形: 形状 26"/>
                <p:cNvSpPr/>
                <p:nvPr/>
              </p:nvSpPr>
              <p:spPr>
                <a:xfrm>
                  <a:off x="1692967" y="1762622"/>
                  <a:ext cx="1317638" cy="13176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53822A"/>
                </a:solidFill>
                <a:ln w="25400" cap="flat">
                  <a:solidFill>
                    <a:srgbClr val="000000">
                      <a:alpha val="0"/>
                    </a:srgbClr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128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2084398" y="2153852"/>
                  <a:ext cx="534776" cy="535178"/>
                </a:xfrm>
                <a:custGeom>
                  <a:avLst/>
                  <a:gdLst>
                    <a:gd name="connsiteX0" fmla="*/ 258763 w 336945"/>
                    <a:gd name="connsiteY0" fmla="*/ 266700 h 337198"/>
                    <a:gd name="connsiteX1" fmla="*/ 255588 w 336945"/>
                    <a:gd name="connsiteY1" fmla="*/ 287338 h 337198"/>
                    <a:gd name="connsiteX2" fmla="*/ 284164 w 336945"/>
                    <a:gd name="connsiteY2" fmla="*/ 312738 h 337198"/>
                    <a:gd name="connsiteX3" fmla="*/ 285751 w 336945"/>
                    <a:gd name="connsiteY3" fmla="*/ 293688 h 337198"/>
                    <a:gd name="connsiteX4" fmla="*/ 287338 w 336945"/>
                    <a:gd name="connsiteY4" fmla="*/ 255587 h 337198"/>
                    <a:gd name="connsiteX5" fmla="*/ 269875 w 336945"/>
                    <a:gd name="connsiteY5" fmla="*/ 257175 h 337198"/>
                    <a:gd name="connsiteX6" fmla="*/ 295275 w 336945"/>
                    <a:gd name="connsiteY6" fmla="*/ 284162 h 337198"/>
                    <a:gd name="connsiteX7" fmla="*/ 315913 w 336945"/>
                    <a:gd name="connsiteY7" fmla="*/ 280987 h 337198"/>
                    <a:gd name="connsiteX8" fmla="*/ 147768 w 336945"/>
                    <a:gd name="connsiteY8" fmla="*/ 107950 h 337198"/>
                    <a:gd name="connsiteX9" fmla="*/ 107950 w 336945"/>
                    <a:gd name="connsiteY9" fmla="*/ 149095 h 337198"/>
                    <a:gd name="connsiteX10" fmla="*/ 147768 w 336945"/>
                    <a:gd name="connsiteY10" fmla="*/ 188913 h 337198"/>
                    <a:gd name="connsiteX11" fmla="*/ 172986 w 336945"/>
                    <a:gd name="connsiteY11" fmla="*/ 180949 h 337198"/>
                    <a:gd name="connsiteX12" fmla="*/ 153077 w 336945"/>
                    <a:gd name="connsiteY12" fmla="*/ 162368 h 337198"/>
                    <a:gd name="connsiteX13" fmla="*/ 153077 w 336945"/>
                    <a:gd name="connsiteY13" fmla="*/ 151749 h 337198"/>
                    <a:gd name="connsiteX14" fmla="*/ 163695 w 336945"/>
                    <a:gd name="connsiteY14" fmla="*/ 151749 h 337198"/>
                    <a:gd name="connsiteX15" fmla="*/ 182277 w 336945"/>
                    <a:gd name="connsiteY15" fmla="*/ 170331 h 337198"/>
                    <a:gd name="connsiteX16" fmla="*/ 188913 w 336945"/>
                    <a:gd name="connsiteY16" fmla="*/ 149095 h 337198"/>
                    <a:gd name="connsiteX17" fmla="*/ 147768 w 336945"/>
                    <a:gd name="connsiteY17" fmla="*/ 107950 h 337198"/>
                    <a:gd name="connsiteX18" fmla="*/ 147771 w 336945"/>
                    <a:gd name="connsiteY18" fmla="*/ 61912 h 337198"/>
                    <a:gd name="connsiteX19" fmla="*/ 61913 w 336945"/>
                    <a:gd name="connsiteY19" fmla="*/ 149091 h 337198"/>
                    <a:gd name="connsiteX20" fmla="*/ 147771 w 336945"/>
                    <a:gd name="connsiteY20" fmla="*/ 234950 h 337198"/>
                    <a:gd name="connsiteX21" fmla="*/ 204570 w 336945"/>
                    <a:gd name="connsiteY21" fmla="*/ 213815 h 337198"/>
                    <a:gd name="connsiteX22" fmla="*/ 182115 w 336945"/>
                    <a:gd name="connsiteY22" fmla="*/ 191360 h 337198"/>
                    <a:gd name="connsiteX23" fmla="*/ 147771 w 336945"/>
                    <a:gd name="connsiteY23" fmla="*/ 203248 h 337198"/>
                    <a:gd name="connsiteX24" fmla="*/ 93615 w 336945"/>
                    <a:gd name="connsiteY24" fmla="*/ 149091 h 337198"/>
                    <a:gd name="connsiteX25" fmla="*/ 147771 w 336945"/>
                    <a:gd name="connsiteY25" fmla="*/ 94934 h 337198"/>
                    <a:gd name="connsiteX26" fmla="*/ 203249 w 336945"/>
                    <a:gd name="connsiteY26" fmla="*/ 149091 h 337198"/>
                    <a:gd name="connsiteX27" fmla="*/ 191361 w 336945"/>
                    <a:gd name="connsiteY27" fmla="*/ 180793 h 337198"/>
                    <a:gd name="connsiteX28" fmla="*/ 215137 w 336945"/>
                    <a:gd name="connsiteY28" fmla="*/ 204569 h 337198"/>
                    <a:gd name="connsiteX29" fmla="*/ 234951 w 336945"/>
                    <a:gd name="connsiteY29" fmla="*/ 149091 h 337198"/>
                    <a:gd name="connsiteX30" fmla="*/ 147771 w 336945"/>
                    <a:gd name="connsiteY30" fmla="*/ 61912 h 337198"/>
                    <a:gd name="connsiteX31" fmla="*/ 147771 w 336945"/>
                    <a:gd name="connsiteY31" fmla="*/ 14287 h 337198"/>
                    <a:gd name="connsiteX32" fmla="*/ 14288 w 336945"/>
                    <a:gd name="connsiteY32" fmla="*/ 148294 h 337198"/>
                    <a:gd name="connsiteX33" fmla="*/ 147771 w 336945"/>
                    <a:gd name="connsiteY33" fmla="*/ 280987 h 337198"/>
                    <a:gd name="connsiteX34" fmla="*/ 238963 w 336945"/>
                    <a:gd name="connsiteY34" fmla="*/ 246828 h 337198"/>
                    <a:gd name="connsiteX35" fmla="*/ 215174 w 336945"/>
                    <a:gd name="connsiteY35" fmla="*/ 223180 h 337198"/>
                    <a:gd name="connsiteX36" fmla="*/ 147771 w 336945"/>
                    <a:gd name="connsiteY36" fmla="*/ 248142 h 337198"/>
                    <a:gd name="connsiteX37" fmla="*/ 47328 w 336945"/>
                    <a:gd name="connsiteY37" fmla="*/ 146980 h 337198"/>
                    <a:gd name="connsiteX38" fmla="*/ 149093 w 336945"/>
                    <a:gd name="connsiteY38" fmla="*/ 47132 h 337198"/>
                    <a:gd name="connsiteX39" fmla="*/ 249536 w 336945"/>
                    <a:gd name="connsiteY39" fmla="*/ 146980 h 337198"/>
                    <a:gd name="connsiteX40" fmla="*/ 224425 w 336945"/>
                    <a:gd name="connsiteY40" fmla="*/ 212670 h 337198"/>
                    <a:gd name="connsiteX41" fmla="*/ 249536 w 336945"/>
                    <a:gd name="connsiteY41" fmla="*/ 236318 h 337198"/>
                    <a:gd name="connsiteX42" fmla="*/ 282576 w 336945"/>
                    <a:gd name="connsiteY42" fmla="*/ 148294 h 337198"/>
                    <a:gd name="connsiteX43" fmla="*/ 147771 w 336945"/>
                    <a:gd name="connsiteY43" fmla="*/ 14287 h 337198"/>
                    <a:gd name="connsiteX44" fmla="*/ 148794 w 336945"/>
                    <a:gd name="connsiteY44" fmla="*/ 0 h 337198"/>
                    <a:gd name="connsiteX45" fmla="*/ 296272 w 336945"/>
                    <a:gd name="connsiteY45" fmla="*/ 147477 h 337198"/>
                    <a:gd name="connsiteX46" fmla="*/ 259402 w 336945"/>
                    <a:gd name="connsiteY46" fmla="*/ 244918 h 337198"/>
                    <a:gd name="connsiteX47" fmla="*/ 289688 w 336945"/>
                    <a:gd name="connsiteY47" fmla="*/ 240967 h 337198"/>
                    <a:gd name="connsiteX48" fmla="*/ 294955 w 336945"/>
                    <a:gd name="connsiteY48" fmla="*/ 243601 h 337198"/>
                    <a:gd name="connsiteX49" fmla="*/ 334458 w 336945"/>
                    <a:gd name="connsiteY49" fmla="*/ 283104 h 337198"/>
                    <a:gd name="connsiteX50" fmla="*/ 330508 w 336945"/>
                    <a:gd name="connsiteY50" fmla="*/ 294955 h 337198"/>
                    <a:gd name="connsiteX51" fmla="*/ 298905 w 336945"/>
                    <a:gd name="connsiteY51" fmla="*/ 297589 h 337198"/>
                    <a:gd name="connsiteX52" fmla="*/ 294955 w 336945"/>
                    <a:gd name="connsiteY52" fmla="*/ 329191 h 337198"/>
                    <a:gd name="connsiteX53" fmla="*/ 283104 w 336945"/>
                    <a:gd name="connsiteY53" fmla="*/ 334458 h 337198"/>
                    <a:gd name="connsiteX54" fmla="*/ 243601 w 336945"/>
                    <a:gd name="connsiteY54" fmla="*/ 294955 h 337198"/>
                    <a:gd name="connsiteX55" fmla="*/ 240968 w 336945"/>
                    <a:gd name="connsiteY55" fmla="*/ 289688 h 337198"/>
                    <a:gd name="connsiteX56" fmla="*/ 244918 w 336945"/>
                    <a:gd name="connsiteY56" fmla="*/ 259403 h 337198"/>
                    <a:gd name="connsiteX57" fmla="*/ 147477 w 336945"/>
                    <a:gd name="connsiteY57" fmla="*/ 296272 h 337198"/>
                    <a:gd name="connsiteX58" fmla="*/ 0 w 336945"/>
                    <a:gd name="connsiteY58" fmla="*/ 148794 h 337198"/>
                    <a:gd name="connsiteX59" fmla="*/ 148794 w 336945"/>
                    <a:gd name="connsiteY59" fmla="*/ 0 h 337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336945" h="337198">
                      <a:moveTo>
                        <a:pt x="258763" y="266700"/>
                      </a:moveTo>
                      <a:lnTo>
                        <a:pt x="255588" y="287338"/>
                      </a:lnTo>
                      <a:lnTo>
                        <a:pt x="284164" y="312738"/>
                      </a:lnTo>
                      <a:lnTo>
                        <a:pt x="285751" y="293688"/>
                      </a:lnTo>
                      <a:close/>
                      <a:moveTo>
                        <a:pt x="287338" y="255587"/>
                      </a:moveTo>
                      <a:lnTo>
                        <a:pt x="269875" y="257175"/>
                      </a:lnTo>
                      <a:lnTo>
                        <a:pt x="295275" y="284162"/>
                      </a:lnTo>
                      <a:lnTo>
                        <a:pt x="315913" y="280987"/>
                      </a:lnTo>
                      <a:close/>
                      <a:moveTo>
                        <a:pt x="147768" y="107950"/>
                      </a:moveTo>
                      <a:cubicBezTo>
                        <a:pt x="126532" y="107950"/>
                        <a:pt x="107950" y="126531"/>
                        <a:pt x="107950" y="149095"/>
                      </a:cubicBezTo>
                      <a:cubicBezTo>
                        <a:pt x="107950" y="170331"/>
                        <a:pt x="126532" y="188913"/>
                        <a:pt x="147768" y="188913"/>
                      </a:cubicBezTo>
                      <a:cubicBezTo>
                        <a:pt x="157059" y="188913"/>
                        <a:pt x="165022" y="186258"/>
                        <a:pt x="172986" y="180949"/>
                      </a:cubicBezTo>
                      <a:cubicBezTo>
                        <a:pt x="172986" y="180949"/>
                        <a:pt x="172986" y="180949"/>
                        <a:pt x="153077" y="162368"/>
                      </a:cubicBezTo>
                      <a:cubicBezTo>
                        <a:pt x="150422" y="159713"/>
                        <a:pt x="150422" y="154404"/>
                        <a:pt x="153077" y="151749"/>
                      </a:cubicBezTo>
                      <a:cubicBezTo>
                        <a:pt x="155731" y="149095"/>
                        <a:pt x="161040" y="149095"/>
                        <a:pt x="163695" y="151749"/>
                      </a:cubicBezTo>
                      <a:lnTo>
                        <a:pt x="182277" y="170331"/>
                      </a:lnTo>
                      <a:cubicBezTo>
                        <a:pt x="186258" y="163695"/>
                        <a:pt x="188913" y="157058"/>
                        <a:pt x="188913" y="149095"/>
                      </a:cubicBezTo>
                      <a:cubicBezTo>
                        <a:pt x="188913" y="126531"/>
                        <a:pt x="170331" y="107950"/>
                        <a:pt x="147768" y="107950"/>
                      </a:cubicBezTo>
                      <a:close/>
                      <a:moveTo>
                        <a:pt x="147771" y="61912"/>
                      </a:moveTo>
                      <a:cubicBezTo>
                        <a:pt x="100219" y="61912"/>
                        <a:pt x="61913" y="101539"/>
                        <a:pt x="61913" y="149091"/>
                      </a:cubicBezTo>
                      <a:cubicBezTo>
                        <a:pt x="61913" y="196644"/>
                        <a:pt x="100219" y="234950"/>
                        <a:pt x="147771" y="234950"/>
                      </a:cubicBezTo>
                      <a:cubicBezTo>
                        <a:pt x="170227" y="234950"/>
                        <a:pt x="190040" y="227024"/>
                        <a:pt x="204570" y="213815"/>
                      </a:cubicBezTo>
                      <a:cubicBezTo>
                        <a:pt x="204570" y="213815"/>
                        <a:pt x="204570" y="213815"/>
                        <a:pt x="182115" y="191360"/>
                      </a:cubicBezTo>
                      <a:cubicBezTo>
                        <a:pt x="172869" y="197965"/>
                        <a:pt x="160980" y="203248"/>
                        <a:pt x="147771" y="203248"/>
                      </a:cubicBezTo>
                      <a:cubicBezTo>
                        <a:pt x="118712" y="203248"/>
                        <a:pt x="93615" y="178151"/>
                        <a:pt x="93615" y="149091"/>
                      </a:cubicBezTo>
                      <a:cubicBezTo>
                        <a:pt x="93615" y="118710"/>
                        <a:pt x="118712" y="94934"/>
                        <a:pt x="147771" y="94934"/>
                      </a:cubicBezTo>
                      <a:cubicBezTo>
                        <a:pt x="178152" y="94934"/>
                        <a:pt x="203249" y="118710"/>
                        <a:pt x="203249" y="149091"/>
                      </a:cubicBezTo>
                      <a:cubicBezTo>
                        <a:pt x="203249" y="160979"/>
                        <a:pt x="199287" y="171547"/>
                        <a:pt x="191361" y="180793"/>
                      </a:cubicBezTo>
                      <a:lnTo>
                        <a:pt x="215137" y="204569"/>
                      </a:lnTo>
                      <a:cubicBezTo>
                        <a:pt x="228346" y="188718"/>
                        <a:pt x="234951" y="170226"/>
                        <a:pt x="234951" y="149091"/>
                      </a:cubicBezTo>
                      <a:cubicBezTo>
                        <a:pt x="234951" y="101539"/>
                        <a:pt x="195324" y="61912"/>
                        <a:pt x="147771" y="61912"/>
                      </a:cubicBezTo>
                      <a:close/>
                      <a:moveTo>
                        <a:pt x="147771" y="14287"/>
                      </a:moveTo>
                      <a:cubicBezTo>
                        <a:pt x="75082" y="14287"/>
                        <a:pt x="14288" y="73407"/>
                        <a:pt x="14288" y="148294"/>
                      </a:cubicBezTo>
                      <a:cubicBezTo>
                        <a:pt x="14288" y="221866"/>
                        <a:pt x="75082" y="280987"/>
                        <a:pt x="147771" y="280987"/>
                      </a:cubicBezTo>
                      <a:cubicBezTo>
                        <a:pt x="183455" y="280987"/>
                        <a:pt x="215174" y="267849"/>
                        <a:pt x="238963" y="246828"/>
                      </a:cubicBezTo>
                      <a:cubicBezTo>
                        <a:pt x="238963" y="246828"/>
                        <a:pt x="238963" y="246828"/>
                        <a:pt x="215174" y="223180"/>
                      </a:cubicBezTo>
                      <a:cubicBezTo>
                        <a:pt x="196671" y="237632"/>
                        <a:pt x="174203" y="248142"/>
                        <a:pt x="147771" y="248142"/>
                      </a:cubicBezTo>
                      <a:cubicBezTo>
                        <a:pt x="93585" y="248142"/>
                        <a:pt x="47328" y="202159"/>
                        <a:pt x="47328" y="146980"/>
                      </a:cubicBezTo>
                      <a:cubicBezTo>
                        <a:pt x="47328" y="91801"/>
                        <a:pt x="93585" y="47132"/>
                        <a:pt x="149093" y="47132"/>
                      </a:cubicBezTo>
                      <a:cubicBezTo>
                        <a:pt x="203279" y="47132"/>
                        <a:pt x="249536" y="91801"/>
                        <a:pt x="249536" y="146980"/>
                      </a:cubicBezTo>
                      <a:cubicBezTo>
                        <a:pt x="249536" y="171942"/>
                        <a:pt x="240284" y="194276"/>
                        <a:pt x="224425" y="212670"/>
                      </a:cubicBezTo>
                      <a:cubicBezTo>
                        <a:pt x="224425" y="212670"/>
                        <a:pt x="224425" y="212670"/>
                        <a:pt x="249536" y="236318"/>
                      </a:cubicBezTo>
                      <a:cubicBezTo>
                        <a:pt x="269360" y="212670"/>
                        <a:pt x="282576" y="181138"/>
                        <a:pt x="282576" y="148294"/>
                      </a:cubicBezTo>
                      <a:cubicBezTo>
                        <a:pt x="282576" y="73407"/>
                        <a:pt x="221782" y="14287"/>
                        <a:pt x="147771" y="14287"/>
                      </a:cubicBezTo>
                      <a:close/>
                      <a:moveTo>
                        <a:pt x="148794" y="0"/>
                      </a:moveTo>
                      <a:cubicBezTo>
                        <a:pt x="229117" y="0"/>
                        <a:pt x="296272" y="65838"/>
                        <a:pt x="296272" y="147477"/>
                      </a:cubicBezTo>
                      <a:cubicBezTo>
                        <a:pt x="296272" y="184347"/>
                        <a:pt x="281787" y="218583"/>
                        <a:pt x="259402" y="244918"/>
                      </a:cubicBezTo>
                      <a:cubicBezTo>
                        <a:pt x="259402" y="244918"/>
                        <a:pt x="259402" y="244918"/>
                        <a:pt x="289688" y="240967"/>
                      </a:cubicBezTo>
                      <a:cubicBezTo>
                        <a:pt x="292322" y="240967"/>
                        <a:pt x="293638" y="242284"/>
                        <a:pt x="294955" y="243601"/>
                      </a:cubicBezTo>
                      <a:cubicBezTo>
                        <a:pt x="294955" y="243601"/>
                        <a:pt x="294955" y="243601"/>
                        <a:pt x="334458" y="283104"/>
                      </a:cubicBezTo>
                      <a:cubicBezTo>
                        <a:pt x="339725" y="287055"/>
                        <a:pt x="335775" y="293639"/>
                        <a:pt x="330508" y="294955"/>
                      </a:cubicBezTo>
                      <a:cubicBezTo>
                        <a:pt x="330508" y="294955"/>
                        <a:pt x="330508" y="294955"/>
                        <a:pt x="298905" y="297589"/>
                      </a:cubicBezTo>
                      <a:cubicBezTo>
                        <a:pt x="298905" y="297589"/>
                        <a:pt x="298905" y="297589"/>
                        <a:pt x="294955" y="329191"/>
                      </a:cubicBezTo>
                      <a:cubicBezTo>
                        <a:pt x="293638" y="337092"/>
                        <a:pt x="287055" y="339725"/>
                        <a:pt x="283104" y="334458"/>
                      </a:cubicBezTo>
                      <a:cubicBezTo>
                        <a:pt x="283104" y="334458"/>
                        <a:pt x="283104" y="334458"/>
                        <a:pt x="243601" y="294955"/>
                      </a:cubicBezTo>
                      <a:cubicBezTo>
                        <a:pt x="242284" y="293639"/>
                        <a:pt x="240968" y="291005"/>
                        <a:pt x="240968" y="289688"/>
                      </a:cubicBezTo>
                      <a:cubicBezTo>
                        <a:pt x="240968" y="289688"/>
                        <a:pt x="240968" y="289688"/>
                        <a:pt x="244918" y="259403"/>
                      </a:cubicBezTo>
                      <a:cubicBezTo>
                        <a:pt x="218583" y="281788"/>
                        <a:pt x="184347" y="296272"/>
                        <a:pt x="147477" y="296272"/>
                      </a:cubicBezTo>
                      <a:cubicBezTo>
                        <a:pt x="67155" y="296272"/>
                        <a:pt x="0" y="229117"/>
                        <a:pt x="0" y="148794"/>
                      </a:cubicBezTo>
                      <a:cubicBezTo>
                        <a:pt x="0" y="67155"/>
                        <a:pt x="67155" y="0"/>
                        <a:pt x="148794" y="0"/>
                      </a:cubicBez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 w="25400" cap="flat">
                  <a:solidFill>
                    <a:srgbClr val="000000">
                      <a:alpha val="0"/>
                    </a:srgbClr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128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51" name="椭圆 50"/>
            <p:cNvSpPr/>
            <p:nvPr/>
          </p:nvSpPr>
          <p:spPr>
            <a:xfrm>
              <a:off x="1812501" y="1602562"/>
              <a:ext cx="1463257" cy="1463257"/>
            </a:xfrm>
            <a:prstGeom prst="ellipse">
              <a:avLst/>
            </a:prstGeom>
            <a:noFill/>
            <a:ln w="19050">
              <a:solidFill>
                <a:srgbClr val="538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907247" y="1829815"/>
            <a:ext cx="2391141" cy="3610746"/>
            <a:chOff x="4907247" y="1617159"/>
            <a:chExt cx="2391141" cy="3610746"/>
          </a:xfrm>
        </p:grpSpPr>
        <p:grpSp>
          <p:nvGrpSpPr>
            <p:cNvPr id="35" name="组合 34"/>
            <p:cNvGrpSpPr/>
            <p:nvPr/>
          </p:nvGrpSpPr>
          <p:grpSpPr>
            <a:xfrm>
              <a:off x="4907247" y="1729949"/>
              <a:ext cx="2391141" cy="3497956"/>
              <a:chOff x="5023503" y="1638797"/>
              <a:chExt cx="2552700" cy="3734295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5023503" y="4585518"/>
                <a:ext cx="2552700" cy="787574"/>
                <a:chOff x="5023503" y="4514851"/>
                <a:chExt cx="2552700" cy="787574"/>
              </a:xfrm>
            </p:grpSpPr>
            <p:sp>
              <p:nvSpPr>
                <p:cNvPr id="44" name="矩形: 圆角 43"/>
                <p:cNvSpPr/>
                <p:nvPr/>
              </p:nvSpPr>
              <p:spPr>
                <a:xfrm>
                  <a:off x="5023503" y="4514851"/>
                  <a:ext cx="2552700" cy="196850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flat" cmpd="sng" algn="ctr">
                  <a:solidFill>
                    <a:srgbClr val="53822A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pattFill prst="pct5">
                        <a:fgClr>
                          <a:srgbClr val="E4E6EA"/>
                        </a:fgClr>
                        <a:bgClr>
                          <a:srgbClr val="ADB5BF"/>
                        </a:bgClr>
                      </a:patt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5" name="矩形: 圆角 44"/>
                <p:cNvSpPr/>
                <p:nvPr/>
              </p:nvSpPr>
              <p:spPr>
                <a:xfrm>
                  <a:off x="5074303" y="4542214"/>
                  <a:ext cx="2028172" cy="1421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53822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6" name="矩形: 圆角 45"/>
                <p:cNvSpPr/>
                <p:nvPr/>
              </p:nvSpPr>
              <p:spPr>
                <a:xfrm>
                  <a:off x="5023503" y="4806103"/>
                  <a:ext cx="2552700" cy="196850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flat" cmpd="sng" algn="ctr">
                  <a:solidFill>
                    <a:srgbClr val="53822A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pattFill prst="pct5">
                        <a:fgClr>
                          <a:srgbClr val="E4E6EA"/>
                        </a:fgClr>
                        <a:bgClr>
                          <a:srgbClr val="ADB5BF"/>
                        </a:bgClr>
                      </a:patt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7" name="矩形: 圆角 46"/>
                <p:cNvSpPr/>
                <p:nvPr/>
              </p:nvSpPr>
              <p:spPr>
                <a:xfrm>
                  <a:off x="5074302" y="4833466"/>
                  <a:ext cx="1820863" cy="1421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53822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8" name="矩形: 圆角 47"/>
                <p:cNvSpPr/>
                <p:nvPr/>
              </p:nvSpPr>
              <p:spPr>
                <a:xfrm>
                  <a:off x="5023503" y="5105575"/>
                  <a:ext cx="2552700" cy="196850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flat" cmpd="sng" algn="ctr">
                  <a:solidFill>
                    <a:srgbClr val="53822A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pattFill prst="pct5">
                        <a:fgClr>
                          <a:srgbClr val="E4E6EA"/>
                        </a:fgClr>
                        <a:bgClr>
                          <a:srgbClr val="ADB5BF"/>
                        </a:bgClr>
                      </a:patt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矩形: 圆角 48"/>
                <p:cNvSpPr/>
                <p:nvPr/>
              </p:nvSpPr>
              <p:spPr>
                <a:xfrm>
                  <a:off x="5074303" y="5132938"/>
                  <a:ext cx="1323322" cy="1421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53822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5641034" y="1638797"/>
                <a:ext cx="1317638" cy="1317638"/>
                <a:chOff x="4807642" y="1762622"/>
                <a:chExt cx="1317638" cy="1317638"/>
              </a:xfrm>
            </p:grpSpPr>
            <p:sp>
              <p:nvSpPr>
                <p:cNvPr id="42" name="任意多边形: 形状 41"/>
                <p:cNvSpPr/>
                <p:nvPr/>
              </p:nvSpPr>
              <p:spPr>
                <a:xfrm>
                  <a:off x="4807642" y="1762622"/>
                  <a:ext cx="1317638" cy="13176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53822A"/>
                </a:solidFill>
                <a:ln w="25400" cap="flat">
                  <a:solidFill>
                    <a:srgbClr val="000000">
                      <a:alpha val="0"/>
                    </a:srgbClr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任意多边形: 形状 42"/>
                <p:cNvSpPr/>
                <p:nvPr/>
              </p:nvSpPr>
              <p:spPr>
                <a:xfrm>
                  <a:off x="5198872" y="2156413"/>
                  <a:ext cx="535178" cy="530056"/>
                </a:xfrm>
                <a:custGeom>
                  <a:avLst/>
                  <a:gdLst>
                    <a:gd name="connsiteX0" fmla="*/ 242094 w 331788"/>
                    <a:gd name="connsiteY0" fmla="*/ 203585 h 328613"/>
                    <a:gd name="connsiteX1" fmla="*/ 214264 w 331788"/>
                    <a:gd name="connsiteY1" fmla="*/ 214264 h 328613"/>
                    <a:gd name="connsiteX2" fmla="*/ 214264 w 331788"/>
                    <a:gd name="connsiteY2" fmla="*/ 269924 h 328613"/>
                    <a:gd name="connsiteX3" fmla="*/ 269924 w 331788"/>
                    <a:gd name="connsiteY3" fmla="*/ 269924 h 328613"/>
                    <a:gd name="connsiteX4" fmla="*/ 269924 w 331788"/>
                    <a:gd name="connsiteY4" fmla="*/ 214264 h 328613"/>
                    <a:gd name="connsiteX5" fmla="*/ 242094 w 331788"/>
                    <a:gd name="connsiteY5" fmla="*/ 203585 h 328613"/>
                    <a:gd name="connsiteX6" fmla="*/ 85725 w 331788"/>
                    <a:gd name="connsiteY6" fmla="*/ 200752 h 328613"/>
                    <a:gd name="connsiteX7" fmla="*/ 136525 w 331788"/>
                    <a:gd name="connsiteY7" fmla="*/ 207698 h 328613"/>
                    <a:gd name="connsiteX8" fmla="*/ 132667 w 331788"/>
                    <a:gd name="connsiteY8" fmla="*/ 222250 h 328613"/>
                    <a:gd name="connsiteX9" fmla="*/ 38783 w 331788"/>
                    <a:gd name="connsiteY9" fmla="*/ 222250 h 328613"/>
                    <a:gd name="connsiteX10" fmla="*/ 34925 w 331788"/>
                    <a:gd name="connsiteY10" fmla="*/ 207698 h 328613"/>
                    <a:gd name="connsiteX11" fmla="*/ 85725 w 331788"/>
                    <a:gd name="connsiteY11" fmla="*/ 200752 h 328613"/>
                    <a:gd name="connsiteX12" fmla="*/ 86038 w 331788"/>
                    <a:gd name="connsiteY12" fmla="*/ 150283 h 328613"/>
                    <a:gd name="connsiteX13" fmla="*/ 136525 w 331788"/>
                    <a:gd name="connsiteY13" fmla="*/ 158221 h 328613"/>
                    <a:gd name="connsiteX14" fmla="*/ 132678 w 331788"/>
                    <a:gd name="connsiteY14" fmla="*/ 171450 h 328613"/>
                    <a:gd name="connsiteX15" fmla="*/ 39076 w 331788"/>
                    <a:gd name="connsiteY15" fmla="*/ 171450 h 328613"/>
                    <a:gd name="connsiteX16" fmla="*/ 36512 w 331788"/>
                    <a:gd name="connsiteY16" fmla="*/ 158221 h 328613"/>
                    <a:gd name="connsiteX17" fmla="*/ 86038 w 331788"/>
                    <a:gd name="connsiteY17" fmla="*/ 150283 h 328613"/>
                    <a:gd name="connsiteX18" fmla="*/ 243681 w 331788"/>
                    <a:gd name="connsiteY18" fmla="*/ 148724 h 328613"/>
                    <a:gd name="connsiteX19" fmla="*/ 295275 w 331788"/>
                    <a:gd name="connsiteY19" fmla="*/ 156745 h 328613"/>
                    <a:gd name="connsiteX20" fmla="*/ 292663 w 331788"/>
                    <a:gd name="connsiteY20" fmla="*/ 171450 h 328613"/>
                    <a:gd name="connsiteX21" fmla="*/ 197312 w 331788"/>
                    <a:gd name="connsiteY21" fmla="*/ 171450 h 328613"/>
                    <a:gd name="connsiteX22" fmla="*/ 192087 w 331788"/>
                    <a:gd name="connsiteY22" fmla="*/ 156745 h 328613"/>
                    <a:gd name="connsiteX23" fmla="*/ 243681 w 331788"/>
                    <a:gd name="connsiteY23" fmla="*/ 148724 h 328613"/>
                    <a:gd name="connsiteX24" fmla="*/ 86038 w 331788"/>
                    <a:gd name="connsiteY24" fmla="*/ 99483 h 328613"/>
                    <a:gd name="connsiteX25" fmla="*/ 136525 w 331788"/>
                    <a:gd name="connsiteY25" fmla="*/ 107421 h 328613"/>
                    <a:gd name="connsiteX26" fmla="*/ 132678 w 331788"/>
                    <a:gd name="connsiteY26" fmla="*/ 120650 h 328613"/>
                    <a:gd name="connsiteX27" fmla="*/ 39076 w 331788"/>
                    <a:gd name="connsiteY27" fmla="*/ 120650 h 328613"/>
                    <a:gd name="connsiteX28" fmla="*/ 36512 w 331788"/>
                    <a:gd name="connsiteY28" fmla="*/ 107421 h 328613"/>
                    <a:gd name="connsiteX29" fmla="*/ 86038 w 331788"/>
                    <a:gd name="connsiteY29" fmla="*/ 99483 h 328613"/>
                    <a:gd name="connsiteX30" fmla="*/ 243681 w 331788"/>
                    <a:gd name="connsiteY30" fmla="*/ 99152 h 328613"/>
                    <a:gd name="connsiteX31" fmla="*/ 295275 w 331788"/>
                    <a:gd name="connsiteY31" fmla="*/ 106098 h 328613"/>
                    <a:gd name="connsiteX32" fmla="*/ 292663 w 331788"/>
                    <a:gd name="connsiteY32" fmla="*/ 120650 h 328613"/>
                    <a:gd name="connsiteX33" fmla="*/ 196006 w 331788"/>
                    <a:gd name="connsiteY33" fmla="*/ 120650 h 328613"/>
                    <a:gd name="connsiteX34" fmla="*/ 192087 w 331788"/>
                    <a:gd name="connsiteY34" fmla="*/ 106098 h 328613"/>
                    <a:gd name="connsiteX35" fmla="*/ 243681 w 331788"/>
                    <a:gd name="connsiteY35" fmla="*/ 99152 h 328613"/>
                    <a:gd name="connsiteX36" fmla="*/ 243681 w 331788"/>
                    <a:gd name="connsiteY36" fmla="*/ 48711 h 328613"/>
                    <a:gd name="connsiteX37" fmla="*/ 295275 w 331788"/>
                    <a:gd name="connsiteY37" fmla="*/ 56732 h 328613"/>
                    <a:gd name="connsiteX38" fmla="*/ 292663 w 331788"/>
                    <a:gd name="connsiteY38" fmla="*/ 71437 h 328613"/>
                    <a:gd name="connsiteX39" fmla="*/ 197312 w 331788"/>
                    <a:gd name="connsiteY39" fmla="*/ 71437 h 328613"/>
                    <a:gd name="connsiteX40" fmla="*/ 192087 w 331788"/>
                    <a:gd name="connsiteY40" fmla="*/ 56732 h 328613"/>
                    <a:gd name="connsiteX41" fmla="*/ 243681 w 331788"/>
                    <a:gd name="connsiteY41" fmla="*/ 48711 h 328613"/>
                    <a:gd name="connsiteX42" fmla="*/ 85725 w 331788"/>
                    <a:gd name="connsiteY42" fmla="*/ 48683 h 328613"/>
                    <a:gd name="connsiteX43" fmla="*/ 136525 w 331788"/>
                    <a:gd name="connsiteY43" fmla="*/ 56621 h 328613"/>
                    <a:gd name="connsiteX44" fmla="*/ 132667 w 331788"/>
                    <a:gd name="connsiteY44" fmla="*/ 69850 h 328613"/>
                    <a:gd name="connsiteX45" fmla="*/ 38783 w 331788"/>
                    <a:gd name="connsiteY45" fmla="*/ 69850 h 328613"/>
                    <a:gd name="connsiteX46" fmla="*/ 34925 w 331788"/>
                    <a:gd name="connsiteY46" fmla="*/ 56621 h 328613"/>
                    <a:gd name="connsiteX47" fmla="*/ 85725 w 331788"/>
                    <a:gd name="connsiteY47" fmla="*/ 48683 h 328613"/>
                    <a:gd name="connsiteX48" fmla="*/ 245779 w 331788"/>
                    <a:gd name="connsiteY48" fmla="*/ 12700 h 328613"/>
                    <a:gd name="connsiteX49" fmla="*/ 171450 w 331788"/>
                    <a:gd name="connsiteY49" fmla="*/ 28215 h 328613"/>
                    <a:gd name="connsiteX50" fmla="*/ 171450 w 331788"/>
                    <a:gd name="connsiteY50" fmla="*/ 263525 h 328613"/>
                    <a:gd name="connsiteX51" fmla="*/ 192314 w 331788"/>
                    <a:gd name="connsiteY51" fmla="*/ 257061 h 328613"/>
                    <a:gd name="connsiteX52" fmla="*/ 205355 w 331788"/>
                    <a:gd name="connsiteY52" fmla="*/ 205344 h 328613"/>
                    <a:gd name="connsiteX53" fmla="*/ 279684 w 331788"/>
                    <a:gd name="connsiteY53" fmla="*/ 205344 h 328613"/>
                    <a:gd name="connsiteX54" fmla="*/ 294028 w 331788"/>
                    <a:gd name="connsiteY54" fmla="*/ 257061 h 328613"/>
                    <a:gd name="connsiteX55" fmla="*/ 317500 w 331788"/>
                    <a:gd name="connsiteY55" fmla="*/ 263525 h 328613"/>
                    <a:gd name="connsiteX56" fmla="*/ 317500 w 331788"/>
                    <a:gd name="connsiteY56" fmla="*/ 28215 h 328613"/>
                    <a:gd name="connsiteX57" fmla="*/ 245779 w 331788"/>
                    <a:gd name="connsiteY57" fmla="*/ 12700 h 328613"/>
                    <a:gd name="connsiteX58" fmla="*/ 84931 w 331788"/>
                    <a:gd name="connsiteY58" fmla="*/ 12700 h 328613"/>
                    <a:gd name="connsiteX59" fmla="*/ 12700 w 331788"/>
                    <a:gd name="connsiteY59" fmla="*/ 28215 h 328613"/>
                    <a:gd name="connsiteX60" fmla="*/ 12700 w 331788"/>
                    <a:gd name="connsiteY60" fmla="*/ 263525 h 328613"/>
                    <a:gd name="connsiteX61" fmla="*/ 84931 w 331788"/>
                    <a:gd name="connsiteY61" fmla="*/ 249303 h 328613"/>
                    <a:gd name="connsiteX62" fmla="*/ 157163 w 331788"/>
                    <a:gd name="connsiteY62" fmla="*/ 263525 h 328613"/>
                    <a:gd name="connsiteX63" fmla="*/ 157163 w 331788"/>
                    <a:gd name="connsiteY63" fmla="*/ 28215 h 328613"/>
                    <a:gd name="connsiteX64" fmla="*/ 84931 w 331788"/>
                    <a:gd name="connsiteY64" fmla="*/ 12700 h 328613"/>
                    <a:gd name="connsiteX65" fmla="*/ 86835 w 331788"/>
                    <a:gd name="connsiteY65" fmla="*/ 0 h 328613"/>
                    <a:gd name="connsiteX66" fmla="*/ 165894 w 331788"/>
                    <a:gd name="connsiteY66" fmla="*/ 15525 h 328613"/>
                    <a:gd name="connsiteX67" fmla="*/ 244953 w 331788"/>
                    <a:gd name="connsiteY67" fmla="*/ 0 h 328613"/>
                    <a:gd name="connsiteX68" fmla="*/ 326604 w 331788"/>
                    <a:gd name="connsiteY68" fmla="*/ 16819 h 328613"/>
                    <a:gd name="connsiteX69" fmla="*/ 331788 w 331788"/>
                    <a:gd name="connsiteY69" fmla="*/ 23288 h 328613"/>
                    <a:gd name="connsiteX70" fmla="*/ 331788 w 331788"/>
                    <a:gd name="connsiteY70" fmla="*/ 274276 h 328613"/>
                    <a:gd name="connsiteX71" fmla="*/ 322716 w 331788"/>
                    <a:gd name="connsiteY71" fmla="*/ 280744 h 328613"/>
                    <a:gd name="connsiteX72" fmla="*/ 289019 w 331788"/>
                    <a:gd name="connsiteY72" fmla="*/ 269101 h 328613"/>
                    <a:gd name="connsiteX73" fmla="*/ 285130 w 331788"/>
                    <a:gd name="connsiteY73" fmla="*/ 274276 h 328613"/>
                    <a:gd name="connsiteX74" fmla="*/ 329196 w 331788"/>
                    <a:gd name="connsiteY74" fmla="*/ 318263 h 328613"/>
                    <a:gd name="connsiteX75" fmla="*/ 318828 w 331788"/>
                    <a:gd name="connsiteY75" fmla="*/ 328613 h 328613"/>
                    <a:gd name="connsiteX76" fmla="*/ 274762 w 331788"/>
                    <a:gd name="connsiteY76" fmla="*/ 284626 h 328613"/>
                    <a:gd name="connsiteX77" fmla="*/ 206072 w 331788"/>
                    <a:gd name="connsiteY77" fmla="*/ 279451 h 328613"/>
                    <a:gd name="connsiteX78" fmla="*/ 198295 w 331788"/>
                    <a:gd name="connsiteY78" fmla="*/ 270394 h 328613"/>
                    <a:gd name="connsiteX79" fmla="*/ 167190 w 331788"/>
                    <a:gd name="connsiteY79" fmla="*/ 280744 h 328613"/>
                    <a:gd name="connsiteX80" fmla="*/ 163302 w 331788"/>
                    <a:gd name="connsiteY80" fmla="*/ 280744 h 328613"/>
                    <a:gd name="connsiteX81" fmla="*/ 85539 w 331788"/>
                    <a:gd name="connsiteY81" fmla="*/ 263926 h 328613"/>
                    <a:gd name="connsiteX82" fmla="*/ 9072 w 331788"/>
                    <a:gd name="connsiteY82" fmla="*/ 280744 h 328613"/>
                    <a:gd name="connsiteX83" fmla="*/ 0 w 331788"/>
                    <a:gd name="connsiteY83" fmla="*/ 274276 h 328613"/>
                    <a:gd name="connsiteX84" fmla="*/ 0 w 331788"/>
                    <a:gd name="connsiteY84" fmla="*/ 23288 h 328613"/>
                    <a:gd name="connsiteX85" fmla="*/ 5184 w 331788"/>
                    <a:gd name="connsiteY85" fmla="*/ 16819 h 328613"/>
                    <a:gd name="connsiteX86" fmla="*/ 86835 w 331788"/>
                    <a:gd name="connsiteY86" fmla="*/ 0 h 32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</a:cxnLst>
                  <a:rect l="l" t="t" r="r" b="b"/>
                  <a:pathLst>
                    <a:path w="331788" h="328613">
                      <a:moveTo>
                        <a:pt x="242094" y="203585"/>
                      </a:moveTo>
                      <a:cubicBezTo>
                        <a:pt x="232062" y="203585"/>
                        <a:pt x="222031" y="207145"/>
                        <a:pt x="214264" y="214264"/>
                      </a:cubicBezTo>
                      <a:cubicBezTo>
                        <a:pt x="200025" y="229797"/>
                        <a:pt x="200025" y="254391"/>
                        <a:pt x="214264" y="269924"/>
                      </a:cubicBezTo>
                      <a:cubicBezTo>
                        <a:pt x="229797" y="284163"/>
                        <a:pt x="254391" y="284163"/>
                        <a:pt x="269924" y="269924"/>
                      </a:cubicBezTo>
                      <a:cubicBezTo>
                        <a:pt x="284163" y="254391"/>
                        <a:pt x="284163" y="229797"/>
                        <a:pt x="269924" y="214264"/>
                      </a:cubicBezTo>
                      <a:cubicBezTo>
                        <a:pt x="262158" y="207145"/>
                        <a:pt x="252126" y="203585"/>
                        <a:pt x="242094" y="203585"/>
                      </a:cubicBezTo>
                      <a:close/>
                      <a:moveTo>
                        <a:pt x="85725" y="200752"/>
                      </a:moveTo>
                      <a:cubicBezTo>
                        <a:pt x="102122" y="200752"/>
                        <a:pt x="118520" y="203067"/>
                        <a:pt x="136525" y="207698"/>
                      </a:cubicBezTo>
                      <a:cubicBezTo>
                        <a:pt x="136525" y="207698"/>
                        <a:pt x="136525" y="207698"/>
                        <a:pt x="132667" y="222250"/>
                      </a:cubicBezTo>
                      <a:cubicBezTo>
                        <a:pt x="99229" y="211667"/>
                        <a:pt x="72221" y="211667"/>
                        <a:pt x="38783" y="222250"/>
                      </a:cubicBezTo>
                      <a:cubicBezTo>
                        <a:pt x="38783" y="222250"/>
                        <a:pt x="38783" y="222250"/>
                        <a:pt x="34925" y="207698"/>
                      </a:cubicBezTo>
                      <a:cubicBezTo>
                        <a:pt x="52930" y="203067"/>
                        <a:pt x="69327" y="200752"/>
                        <a:pt x="85725" y="200752"/>
                      </a:cubicBezTo>
                      <a:close/>
                      <a:moveTo>
                        <a:pt x="86038" y="150283"/>
                      </a:moveTo>
                      <a:cubicBezTo>
                        <a:pt x="102226" y="150283"/>
                        <a:pt x="118574" y="152929"/>
                        <a:pt x="136525" y="158221"/>
                      </a:cubicBezTo>
                      <a:cubicBezTo>
                        <a:pt x="136525" y="158221"/>
                        <a:pt x="136525" y="158221"/>
                        <a:pt x="132678" y="171450"/>
                      </a:cubicBezTo>
                      <a:cubicBezTo>
                        <a:pt x="99341" y="162190"/>
                        <a:pt x="72414" y="162190"/>
                        <a:pt x="39076" y="171450"/>
                      </a:cubicBezTo>
                      <a:cubicBezTo>
                        <a:pt x="39076" y="171450"/>
                        <a:pt x="39076" y="171450"/>
                        <a:pt x="36512" y="158221"/>
                      </a:cubicBezTo>
                      <a:cubicBezTo>
                        <a:pt x="53822" y="152929"/>
                        <a:pt x="69850" y="150283"/>
                        <a:pt x="86038" y="150283"/>
                      </a:cubicBezTo>
                      <a:close/>
                      <a:moveTo>
                        <a:pt x="243681" y="148724"/>
                      </a:moveTo>
                      <a:cubicBezTo>
                        <a:pt x="260335" y="148724"/>
                        <a:pt x="276989" y="151398"/>
                        <a:pt x="295275" y="156745"/>
                      </a:cubicBezTo>
                      <a:cubicBezTo>
                        <a:pt x="295275" y="156745"/>
                        <a:pt x="295275" y="156745"/>
                        <a:pt x="292663" y="171450"/>
                      </a:cubicBezTo>
                      <a:cubicBezTo>
                        <a:pt x="257396" y="162092"/>
                        <a:pt x="231272" y="162092"/>
                        <a:pt x="197312" y="171450"/>
                      </a:cubicBezTo>
                      <a:cubicBezTo>
                        <a:pt x="197312" y="171450"/>
                        <a:pt x="197312" y="171450"/>
                        <a:pt x="192087" y="156745"/>
                      </a:cubicBezTo>
                      <a:cubicBezTo>
                        <a:pt x="210374" y="151398"/>
                        <a:pt x="227027" y="148724"/>
                        <a:pt x="243681" y="148724"/>
                      </a:cubicBezTo>
                      <a:close/>
                      <a:moveTo>
                        <a:pt x="86038" y="99483"/>
                      </a:moveTo>
                      <a:cubicBezTo>
                        <a:pt x="102226" y="99483"/>
                        <a:pt x="118574" y="102129"/>
                        <a:pt x="136525" y="107421"/>
                      </a:cubicBezTo>
                      <a:cubicBezTo>
                        <a:pt x="136525" y="107421"/>
                        <a:pt x="136525" y="107421"/>
                        <a:pt x="132678" y="120650"/>
                      </a:cubicBezTo>
                      <a:cubicBezTo>
                        <a:pt x="99341" y="111390"/>
                        <a:pt x="72414" y="111390"/>
                        <a:pt x="39076" y="120650"/>
                      </a:cubicBezTo>
                      <a:cubicBezTo>
                        <a:pt x="39076" y="120650"/>
                        <a:pt x="39076" y="120650"/>
                        <a:pt x="36512" y="107421"/>
                      </a:cubicBezTo>
                      <a:cubicBezTo>
                        <a:pt x="53822" y="102129"/>
                        <a:pt x="69850" y="99483"/>
                        <a:pt x="86038" y="99483"/>
                      </a:cubicBezTo>
                      <a:close/>
                      <a:moveTo>
                        <a:pt x="243681" y="99152"/>
                      </a:moveTo>
                      <a:cubicBezTo>
                        <a:pt x="260335" y="99152"/>
                        <a:pt x="276989" y="101467"/>
                        <a:pt x="295275" y="106098"/>
                      </a:cubicBezTo>
                      <a:cubicBezTo>
                        <a:pt x="295275" y="106098"/>
                        <a:pt x="295275" y="106098"/>
                        <a:pt x="292663" y="120650"/>
                      </a:cubicBezTo>
                      <a:cubicBezTo>
                        <a:pt x="257396" y="111390"/>
                        <a:pt x="231272" y="111390"/>
                        <a:pt x="196006" y="120650"/>
                      </a:cubicBezTo>
                      <a:cubicBezTo>
                        <a:pt x="196006" y="120650"/>
                        <a:pt x="196006" y="120650"/>
                        <a:pt x="192087" y="106098"/>
                      </a:cubicBezTo>
                      <a:cubicBezTo>
                        <a:pt x="210374" y="101467"/>
                        <a:pt x="227027" y="99152"/>
                        <a:pt x="243681" y="99152"/>
                      </a:cubicBezTo>
                      <a:close/>
                      <a:moveTo>
                        <a:pt x="243681" y="48711"/>
                      </a:moveTo>
                      <a:cubicBezTo>
                        <a:pt x="260335" y="48711"/>
                        <a:pt x="276989" y="51385"/>
                        <a:pt x="295275" y="56732"/>
                      </a:cubicBezTo>
                      <a:cubicBezTo>
                        <a:pt x="295275" y="56732"/>
                        <a:pt x="295275" y="56732"/>
                        <a:pt x="292663" y="71437"/>
                      </a:cubicBezTo>
                      <a:cubicBezTo>
                        <a:pt x="257396" y="60742"/>
                        <a:pt x="231272" y="60742"/>
                        <a:pt x="197312" y="71437"/>
                      </a:cubicBezTo>
                      <a:cubicBezTo>
                        <a:pt x="197312" y="71437"/>
                        <a:pt x="197312" y="71437"/>
                        <a:pt x="192087" y="56732"/>
                      </a:cubicBezTo>
                      <a:cubicBezTo>
                        <a:pt x="210374" y="51385"/>
                        <a:pt x="227027" y="48711"/>
                        <a:pt x="243681" y="48711"/>
                      </a:cubicBezTo>
                      <a:close/>
                      <a:moveTo>
                        <a:pt x="85725" y="48683"/>
                      </a:moveTo>
                      <a:cubicBezTo>
                        <a:pt x="102122" y="48683"/>
                        <a:pt x="118520" y="51329"/>
                        <a:pt x="136525" y="56621"/>
                      </a:cubicBezTo>
                      <a:cubicBezTo>
                        <a:pt x="136525" y="56621"/>
                        <a:pt x="136525" y="56621"/>
                        <a:pt x="132667" y="69850"/>
                      </a:cubicBezTo>
                      <a:cubicBezTo>
                        <a:pt x="99229" y="60590"/>
                        <a:pt x="72221" y="60590"/>
                        <a:pt x="38783" y="69850"/>
                      </a:cubicBezTo>
                      <a:lnTo>
                        <a:pt x="34925" y="56621"/>
                      </a:lnTo>
                      <a:cubicBezTo>
                        <a:pt x="52930" y="51329"/>
                        <a:pt x="69327" y="48683"/>
                        <a:pt x="85725" y="48683"/>
                      </a:cubicBezTo>
                      <a:close/>
                      <a:moveTo>
                        <a:pt x="245779" y="12700"/>
                      </a:moveTo>
                      <a:cubicBezTo>
                        <a:pt x="224915" y="12700"/>
                        <a:pt x="201443" y="16579"/>
                        <a:pt x="171450" y="28215"/>
                      </a:cubicBezTo>
                      <a:cubicBezTo>
                        <a:pt x="171450" y="28215"/>
                        <a:pt x="171450" y="28215"/>
                        <a:pt x="171450" y="263525"/>
                      </a:cubicBezTo>
                      <a:cubicBezTo>
                        <a:pt x="176666" y="262232"/>
                        <a:pt x="185794" y="259646"/>
                        <a:pt x="192314" y="257061"/>
                      </a:cubicBezTo>
                      <a:cubicBezTo>
                        <a:pt x="185794" y="238960"/>
                        <a:pt x="191010" y="219566"/>
                        <a:pt x="205355" y="205344"/>
                      </a:cubicBezTo>
                      <a:cubicBezTo>
                        <a:pt x="226219" y="184657"/>
                        <a:pt x="258819" y="184657"/>
                        <a:pt x="279684" y="205344"/>
                      </a:cubicBezTo>
                      <a:cubicBezTo>
                        <a:pt x="294028" y="218273"/>
                        <a:pt x="299244" y="238960"/>
                        <a:pt x="294028" y="257061"/>
                      </a:cubicBezTo>
                      <a:cubicBezTo>
                        <a:pt x="301852" y="258353"/>
                        <a:pt x="312284" y="262232"/>
                        <a:pt x="317500" y="263525"/>
                      </a:cubicBezTo>
                      <a:lnTo>
                        <a:pt x="317500" y="28215"/>
                      </a:lnTo>
                      <a:cubicBezTo>
                        <a:pt x="288812" y="17872"/>
                        <a:pt x="266643" y="12700"/>
                        <a:pt x="245779" y="12700"/>
                      </a:cubicBezTo>
                      <a:close/>
                      <a:moveTo>
                        <a:pt x="84931" y="12700"/>
                      </a:moveTo>
                      <a:cubicBezTo>
                        <a:pt x="63004" y="12700"/>
                        <a:pt x="42366" y="17872"/>
                        <a:pt x="12700" y="28215"/>
                      </a:cubicBezTo>
                      <a:cubicBezTo>
                        <a:pt x="12700" y="28215"/>
                        <a:pt x="12700" y="28215"/>
                        <a:pt x="12700" y="263525"/>
                      </a:cubicBezTo>
                      <a:cubicBezTo>
                        <a:pt x="41077" y="254475"/>
                        <a:pt x="63004" y="249303"/>
                        <a:pt x="84931" y="249303"/>
                      </a:cubicBezTo>
                      <a:cubicBezTo>
                        <a:pt x="106859" y="249303"/>
                        <a:pt x="128786" y="254475"/>
                        <a:pt x="157163" y="263525"/>
                      </a:cubicBezTo>
                      <a:lnTo>
                        <a:pt x="157163" y="28215"/>
                      </a:lnTo>
                      <a:cubicBezTo>
                        <a:pt x="128786" y="17872"/>
                        <a:pt x="106859" y="12700"/>
                        <a:pt x="84931" y="12700"/>
                      </a:cubicBezTo>
                      <a:close/>
                      <a:moveTo>
                        <a:pt x="86835" y="0"/>
                      </a:moveTo>
                      <a:cubicBezTo>
                        <a:pt x="110164" y="0"/>
                        <a:pt x="133493" y="5175"/>
                        <a:pt x="165894" y="15525"/>
                      </a:cubicBezTo>
                      <a:cubicBezTo>
                        <a:pt x="198295" y="5175"/>
                        <a:pt x="221624" y="0"/>
                        <a:pt x="244953" y="0"/>
                      </a:cubicBezTo>
                      <a:cubicBezTo>
                        <a:pt x="269578" y="0"/>
                        <a:pt x="294203" y="5175"/>
                        <a:pt x="326604" y="16819"/>
                      </a:cubicBezTo>
                      <a:cubicBezTo>
                        <a:pt x="329196" y="18113"/>
                        <a:pt x="331788" y="20700"/>
                        <a:pt x="331788" y="23288"/>
                      </a:cubicBezTo>
                      <a:cubicBezTo>
                        <a:pt x="331788" y="23288"/>
                        <a:pt x="331788" y="23288"/>
                        <a:pt x="331788" y="274276"/>
                      </a:cubicBezTo>
                      <a:cubicBezTo>
                        <a:pt x="331788" y="280744"/>
                        <a:pt x="325308" y="280744"/>
                        <a:pt x="322716" y="280744"/>
                      </a:cubicBezTo>
                      <a:cubicBezTo>
                        <a:pt x="313643" y="276863"/>
                        <a:pt x="299387" y="272982"/>
                        <a:pt x="289019" y="269101"/>
                      </a:cubicBezTo>
                      <a:cubicBezTo>
                        <a:pt x="287723" y="271688"/>
                        <a:pt x="286427" y="272982"/>
                        <a:pt x="285130" y="274276"/>
                      </a:cubicBezTo>
                      <a:cubicBezTo>
                        <a:pt x="285130" y="274276"/>
                        <a:pt x="285130" y="274276"/>
                        <a:pt x="329196" y="318263"/>
                      </a:cubicBezTo>
                      <a:cubicBezTo>
                        <a:pt x="329196" y="318263"/>
                        <a:pt x="329196" y="318263"/>
                        <a:pt x="318828" y="328613"/>
                      </a:cubicBezTo>
                      <a:cubicBezTo>
                        <a:pt x="318828" y="328613"/>
                        <a:pt x="318828" y="328613"/>
                        <a:pt x="274762" y="284626"/>
                      </a:cubicBezTo>
                      <a:cubicBezTo>
                        <a:pt x="254025" y="300151"/>
                        <a:pt x="224216" y="298857"/>
                        <a:pt x="206072" y="279451"/>
                      </a:cubicBezTo>
                      <a:cubicBezTo>
                        <a:pt x="202183" y="276863"/>
                        <a:pt x="200887" y="274276"/>
                        <a:pt x="198295" y="270394"/>
                      </a:cubicBezTo>
                      <a:cubicBezTo>
                        <a:pt x="189223" y="272982"/>
                        <a:pt x="174966" y="278157"/>
                        <a:pt x="167190" y="280744"/>
                      </a:cubicBezTo>
                      <a:cubicBezTo>
                        <a:pt x="165894" y="280744"/>
                        <a:pt x="164598" y="280744"/>
                        <a:pt x="163302" y="280744"/>
                      </a:cubicBezTo>
                      <a:cubicBezTo>
                        <a:pt x="130901" y="269101"/>
                        <a:pt x="108868" y="263926"/>
                        <a:pt x="85539" y="263926"/>
                      </a:cubicBezTo>
                      <a:cubicBezTo>
                        <a:pt x="63506" y="263926"/>
                        <a:pt x="40177" y="269101"/>
                        <a:pt x="9072" y="280744"/>
                      </a:cubicBezTo>
                      <a:cubicBezTo>
                        <a:pt x="6480" y="280744"/>
                        <a:pt x="0" y="280744"/>
                        <a:pt x="0" y="274276"/>
                      </a:cubicBezTo>
                      <a:cubicBezTo>
                        <a:pt x="0" y="274276"/>
                        <a:pt x="0" y="274276"/>
                        <a:pt x="0" y="23288"/>
                      </a:cubicBezTo>
                      <a:cubicBezTo>
                        <a:pt x="0" y="20700"/>
                        <a:pt x="2592" y="18113"/>
                        <a:pt x="5184" y="16819"/>
                      </a:cubicBezTo>
                      <a:cubicBezTo>
                        <a:pt x="37585" y="5175"/>
                        <a:pt x="62210" y="0"/>
                        <a:pt x="86835" y="0"/>
                      </a:cubicBez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 w="25400" cap="flat">
                  <a:solidFill>
                    <a:srgbClr val="000000">
                      <a:alpha val="0"/>
                    </a:srgbClr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52" name="椭圆 51"/>
            <p:cNvSpPr/>
            <p:nvPr/>
          </p:nvSpPr>
          <p:spPr>
            <a:xfrm>
              <a:off x="5371188" y="1617159"/>
              <a:ext cx="1463257" cy="1463257"/>
            </a:xfrm>
            <a:prstGeom prst="ellipse">
              <a:avLst/>
            </a:prstGeom>
            <a:noFill/>
            <a:ln w="19050">
              <a:solidFill>
                <a:srgbClr val="538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428529" y="1808453"/>
            <a:ext cx="2391141" cy="3612460"/>
            <a:chOff x="8428529" y="1595797"/>
            <a:chExt cx="2391141" cy="3612460"/>
          </a:xfrm>
        </p:grpSpPr>
        <p:grpSp>
          <p:nvGrpSpPr>
            <p:cNvPr id="5" name="组合 4"/>
            <p:cNvGrpSpPr/>
            <p:nvPr/>
          </p:nvGrpSpPr>
          <p:grpSpPr>
            <a:xfrm>
              <a:off x="8428529" y="1710303"/>
              <a:ext cx="2391141" cy="3497954"/>
              <a:chOff x="8727004" y="1638797"/>
              <a:chExt cx="2552700" cy="3734295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9344535" y="1638797"/>
                <a:ext cx="1317638" cy="1317638"/>
                <a:chOff x="7655617" y="1762622"/>
                <a:chExt cx="1317638" cy="1317638"/>
              </a:xfrm>
            </p:grpSpPr>
            <p:sp>
              <p:nvSpPr>
                <p:cNvPr id="18" name="任意多边形: 形状 17"/>
                <p:cNvSpPr/>
                <p:nvPr/>
              </p:nvSpPr>
              <p:spPr>
                <a:xfrm>
                  <a:off x="7655617" y="1762622"/>
                  <a:ext cx="1317638" cy="13176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53822A"/>
                </a:solidFill>
                <a:ln w="25400" cap="flat">
                  <a:solidFill>
                    <a:srgbClr val="000000">
                      <a:alpha val="0"/>
                    </a:srgbClr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128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9" name="任意多边形: 形状 18"/>
                <p:cNvSpPr/>
                <p:nvPr/>
              </p:nvSpPr>
              <p:spPr>
                <a:xfrm>
                  <a:off x="8046847" y="2165267"/>
                  <a:ext cx="535178" cy="512348"/>
                </a:xfrm>
                <a:custGeom>
                  <a:avLst/>
                  <a:gdLst>
                    <a:gd name="connsiteX0" fmla="*/ 203672 w 338280"/>
                    <a:gd name="connsiteY0" fmla="*/ 246439 h 323850"/>
                    <a:gd name="connsiteX1" fmla="*/ 209657 w 338280"/>
                    <a:gd name="connsiteY1" fmla="*/ 252329 h 323850"/>
                    <a:gd name="connsiteX2" fmla="*/ 238919 w 338280"/>
                    <a:gd name="connsiteY2" fmla="*/ 305998 h 323850"/>
                    <a:gd name="connsiteX3" fmla="*/ 233599 w 338280"/>
                    <a:gd name="connsiteY3" fmla="*/ 316470 h 323850"/>
                    <a:gd name="connsiteX4" fmla="*/ 197687 w 338280"/>
                    <a:gd name="connsiteY4" fmla="*/ 252329 h 323850"/>
                    <a:gd name="connsiteX5" fmla="*/ 203672 w 338280"/>
                    <a:gd name="connsiteY5" fmla="*/ 246439 h 323850"/>
                    <a:gd name="connsiteX6" fmla="*/ 251574 w 338280"/>
                    <a:gd name="connsiteY6" fmla="*/ 214312 h 323850"/>
                    <a:gd name="connsiteX7" fmla="*/ 283252 w 338280"/>
                    <a:gd name="connsiteY7" fmla="*/ 222230 h 323850"/>
                    <a:gd name="connsiteX8" fmla="*/ 314931 w 338280"/>
                    <a:gd name="connsiteY8" fmla="*/ 275020 h 323850"/>
                    <a:gd name="connsiteX9" fmla="*/ 316251 w 338280"/>
                    <a:gd name="connsiteY9" fmla="*/ 285578 h 323850"/>
                    <a:gd name="connsiteX10" fmla="*/ 325490 w 338280"/>
                    <a:gd name="connsiteY10" fmla="*/ 313292 h 323850"/>
                    <a:gd name="connsiteX11" fmla="*/ 328130 w 338280"/>
                    <a:gd name="connsiteY11" fmla="*/ 319891 h 323850"/>
                    <a:gd name="connsiteX12" fmla="*/ 322851 w 338280"/>
                    <a:gd name="connsiteY12" fmla="*/ 323850 h 323850"/>
                    <a:gd name="connsiteX13" fmla="*/ 321531 w 338280"/>
                    <a:gd name="connsiteY13" fmla="*/ 323850 h 323850"/>
                    <a:gd name="connsiteX14" fmla="*/ 293812 w 338280"/>
                    <a:gd name="connsiteY14" fmla="*/ 310653 h 323850"/>
                    <a:gd name="connsiteX15" fmla="*/ 288532 w 338280"/>
                    <a:gd name="connsiteY15" fmla="*/ 301415 h 323850"/>
                    <a:gd name="connsiteX16" fmla="*/ 279292 w 338280"/>
                    <a:gd name="connsiteY16" fmla="*/ 288217 h 323850"/>
                    <a:gd name="connsiteX17" fmla="*/ 276652 w 338280"/>
                    <a:gd name="connsiteY17" fmla="*/ 289537 h 323850"/>
                    <a:gd name="connsiteX18" fmla="*/ 276652 w 338280"/>
                    <a:gd name="connsiteY18" fmla="*/ 290857 h 323850"/>
                    <a:gd name="connsiteX19" fmla="*/ 280612 w 338280"/>
                    <a:gd name="connsiteY19" fmla="*/ 294816 h 323850"/>
                    <a:gd name="connsiteX20" fmla="*/ 284572 w 338280"/>
                    <a:gd name="connsiteY20" fmla="*/ 301415 h 323850"/>
                    <a:gd name="connsiteX21" fmla="*/ 279292 w 338280"/>
                    <a:gd name="connsiteY21" fmla="*/ 308013 h 323850"/>
                    <a:gd name="connsiteX22" fmla="*/ 272693 w 338280"/>
                    <a:gd name="connsiteY22" fmla="*/ 308013 h 323850"/>
                    <a:gd name="connsiteX23" fmla="*/ 215935 w 338280"/>
                    <a:gd name="connsiteY23" fmla="*/ 259183 h 323850"/>
                    <a:gd name="connsiteX24" fmla="*/ 218574 w 338280"/>
                    <a:gd name="connsiteY24" fmla="*/ 226190 h 323850"/>
                    <a:gd name="connsiteX25" fmla="*/ 218574 w 338280"/>
                    <a:gd name="connsiteY25" fmla="*/ 224870 h 323850"/>
                    <a:gd name="connsiteX26" fmla="*/ 221214 w 338280"/>
                    <a:gd name="connsiteY26" fmla="*/ 222230 h 323850"/>
                    <a:gd name="connsiteX27" fmla="*/ 251574 w 338280"/>
                    <a:gd name="connsiteY27" fmla="*/ 214312 h 323850"/>
                    <a:gd name="connsiteX28" fmla="*/ 248551 w 338280"/>
                    <a:gd name="connsiteY28" fmla="*/ 198166 h 323850"/>
                    <a:gd name="connsiteX29" fmla="*/ 308559 w 338280"/>
                    <a:gd name="connsiteY29" fmla="*/ 219221 h 323850"/>
                    <a:gd name="connsiteX30" fmla="*/ 325895 w 338280"/>
                    <a:gd name="connsiteY30" fmla="*/ 246857 h 323850"/>
                    <a:gd name="connsiteX31" fmla="*/ 337896 w 338280"/>
                    <a:gd name="connsiteY31" fmla="*/ 287651 h 323850"/>
                    <a:gd name="connsiteX32" fmla="*/ 325895 w 338280"/>
                    <a:gd name="connsiteY32" fmla="*/ 290283 h 323850"/>
                    <a:gd name="connsiteX33" fmla="*/ 301892 w 338280"/>
                    <a:gd name="connsiteY33" fmla="*/ 229749 h 323850"/>
                    <a:gd name="connsiteX34" fmla="*/ 248551 w 338280"/>
                    <a:gd name="connsiteY34" fmla="*/ 210010 h 323850"/>
                    <a:gd name="connsiteX35" fmla="*/ 248551 w 338280"/>
                    <a:gd name="connsiteY35" fmla="*/ 198166 h 323850"/>
                    <a:gd name="connsiteX36" fmla="*/ 146094 w 338280"/>
                    <a:gd name="connsiteY36" fmla="*/ 133350 h 323850"/>
                    <a:gd name="connsiteX37" fmla="*/ 134187 w 338280"/>
                    <a:gd name="connsiteY37" fmla="*/ 145257 h 323850"/>
                    <a:gd name="connsiteX38" fmla="*/ 146094 w 338280"/>
                    <a:gd name="connsiteY38" fmla="*/ 157164 h 323850"/>
                    <a:gd name="connsiteX39" fmla="*/ 158001 w 338280"/>
                    <a:gd name="connsiteY39" fmla="*/ 145257 h 323850"/>
                    <a:gd name="connsiteX40" fmla="*/ 146094 w 338280"/>
                    <a:gd name="connsiteY40" fmla="*/ 133350 h 323850"/>
                    <a:gd name="connsiteX41" fmla="*/ 80560 w 338280"/>
                    <a:gd name="connsiteY41" fmla="*/ 50800 h 323850"/>
                    <a:gd name="connsiteX42" fmla="*/ 60662 w 338280"/>
                    <a:gd name="connsiteY42" fmla="*/ 58619 h 323850"/>
                    <a:gd name="connsiteX43" fmla="*/ 52703 w 338280"/>
                    <a:gd name="connsiteY43" fmla="*/ 87289 h 323850"/>
                    <a:gd name="connsiteX44" fmla="*/ 71275 w 338280"/>
                    <a:gd name="connsiteY44" fmla="*/ 118565 h 323850"/>
                    <a:gd name="connsiteX45" fmla="*/ 111071 w 338280"/>
                    <a:gd name="connsiteY45" fmla="*/ 138113 h 323850"/>
                    <a:gd name="connsiteX46" fmla="*/ 132296 w 338280"/>
                    <a:gd name="connsiteY46" fmla="*/ 130294 h 323850"/>
                    <a:gd name="connsiteX47" fmla="*/ 121683 w 338280"/>
                    <a:gd name="connsiteY47" fmla="*/ 69045 h 323850"/>
                    <a:gd name="connsiteX48" fmla="*/ 80560 w 338280"/>
                    <a:gd name="connsiteY48" fmla="*/ 50800 h 323850"/>
                    <a:gd name="connsiteX49" fmla="*/ 32941 w 338280"/>
                    <a:gd name="connsiteY49" fmla="*/ 0 h 323850"/>
                    <a:gd name="connsiteX50" fmla="*/ 154073 w 338280"/>
                    <a:gd name="connsiteY50" fmla="*/ 71005 h 323850"/>
                    <a:gd name="connsiteX51" fmla="*/ 192256 w 338280"/>
                    <a:gd name="connsiteY51" fmla="*/ 114396 h 323850"/>
                    <a:gd name="connsiteX52" fmla="*/ 255455 w 338280"/>
                    <a:gd name="connsiteY52" fmla="*/ 144639 h 323850"/>
                    <a:gd name="connsiteX53" fmla="*/ 219905 w 338280"/>
                    <a:gd name="connsiteY53" fmla="*/ 219588 h 323850"/>
                    <a:gd name="connsiteX54" fmla="*/ 158023 w 338280"/>
                    <a:gd name="connsiteY54" fmla="*/ 260350 h 323850"/>
                    <a:gd name="connsiteX55" fmla="*/ 144856 w 338280"/>
                    <a:gd name="connsiteY55" fmla="*/ 255090 h 323850"/>
                    <a:gd name="connsiteX56" fmla="*/ 114573 w 338280"/>
                    <a:gd name="connsiteY56" fmla="*/ 191975 h 323850"/>
                    <a:gd name="connsiteX57" fmla="*/ 71124 w 338280"/>
                    <a:gd name="connsiteY57" fmla="*/ 153843 h 323850"/>
                    <a:gd name="connsiteX58" fmla="*/ 10558 w 338280"/>
                    <a:gd name="connsiteY58" fmla="*/ 71005 h 323850"/>
                    <a:gd name="connsiteX59" fmla="*/ 9241 w 338280"/>
                    <a:gd name="connsiteY59" fmla="*/ 9204 h 323850"/>
                    <a:gd name="connsiteX60" fmla="*/ 32941 w 338280"/>
                    <a:gd name="connsiteY60" fmla="*/ 0 h 323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</a:cxnLst>
                  <a:rect l="l" t="t" r="r" b="b"/>
                  <a:pathLst>
                    <a:path w="338280" h="323850">
                      <a:moveTo>
                        <a:pt x="203672" y="246439"/>
                      </a:moveTo>
                      <a:cubicBezTo>
                        <a:pt x="206665" y="246439"/>
                        <a:pt x="209657" y="248402"/>
                        <a:pt x="209657" y="252329"/>
                      </a:cubicBezTo>
                      <a:cubicBezTo>
                        <a:pt x="210988" y="271964"/>
                        <a:pt x="220298" y="295526"/>
                        <a:pt x="238919" y="305998"/>
                      </a:cubicBezTo>
                      <a:cubicBezTo>
                        <a:pt x="246900" y="308616"/>
                        <a:pt x="240249" y="319088"/>
                        <a:pt x="233599" y="316470"/>
                      </a:cubicBezTo>
                      <a:cubicBezTo>
                        <a:pt x="210988" y="304689"/>
                        <a:pt x="199017" y="275891"/>
                        <a:pt x="197687" y="252329"/>
                      </a:cubicBezTo>
                      <a:cubicBezTo>
                        <a:pt x="197687" y="248402"/>
                        <a:pt x="200679" y="246439"/>
                        <a:pt x="203672" y="246439"/>
                      </a:cubicBezTo>
                      <a:close/>
                      <a:moveTo>
                        <a:pt x="251574" y="214312"/>
                      </a:moveTo>
                      <a:cubicBezTo>
                        <a:pt x="262133" y="214312"/>
                        <a:pt x="274013" y="216951"/>
                        <a:pt x="283252" y="222230"/>
                      </a:cubicBezTo>
                      <a:cubicBezTo>
                        <a:pt x="307011" y="235428"/>
                        <a:pt x="312291" y="257863"/>
                        <a:pt x="314931" y="275020"/>
                      </a:cubicBezTo>
                      <a:cubicBezTo>
                        <a:pt x="316251" y="278979"/>
                        <a:pt x="316251" y="282938"/>
                        <a:pt x="316251" y="285578"/>
                      </a:cubicBezTo>
                      <a:cubicBezTo>
                        <a:pt x="317571" y="297455"/>
                        <a:pt x="318891" y="308013"/>
                        <a:pt x="325490" y="313292"/>
                      </a:cubicBezTo>
                      <a:cubicBezTo>
                        <a:pt x="328130" y="314612"/>
                        <a:pt x="329450" y="317251"/>
                        <a:pt x="328130" y="319891"/>
                      </a:cubicBezTo>
                      <a:cubicBezTo>
                        <a:pt x="328130" y="322530"/>
                        <a:pt x="325490" y="323850"/>
                        <a:pt x="322851" y="323850"/>
                      </a:cubicBezTo>
                      <a:cubicBezTo>
                        <a:pt x="322851" y="323850"/>
                        <a:pt x="321531" y="323850"/>
                        <a:pt x="321531" y="323850"/>
                      </a:cubicBezTo>
                      <a:cubicBezTo>
                        <a:pt x="309651" y="323850"/>
                        <a:pt x="300411" y="318571"/>
                        <a:pt x="293812" y="310653"/>
                      </a:cubicBezTo>
                      <a:cubicBezTo>
                        <a:pt x="292492" y="306693"/>
                        <a:pt x="289852" y="304054"/>
                        <a:pt x="288532" y="301415"/>
                      </a:cubicBezTo>
                      <a:cubicBezTo>
                        <a:pt x="285892" y="296136"/>
                        <a:pt x="281932" y="288217"/>
                        <a:pt x="279292" y="288217"/>
                      </a:cubicBezTo>
                      <a:cubicBezTo>
                        <a:pt x="277972" y="288217"/>
                        <a:pt x="277972" y="289537"/>
                        <a:pt x="276652" y="289537"/>
                      </a:cubicBezTo>
                      <a:cubicBezTo>
                        <a:pt x="276652" y="289537"/>
                        <a:pt x="276652" y="290857"/>
                        <a:pt x="276652" y="290857"/>
                      </a:cubicBezTo>
                      <a:cubicBezTo>
                        <a:pt x="276652" y="293496"/>
                        <a:pt x="277972" y="294816"/>
                        <a:pt x="280612" y="294816"/>
                      </a:cubicBezTo>
                      <a:cubicBezTo>
                        <a:pt x="283252" y="296136"/>
                        <a:pt x="285892" y="298775"/>
                        <a:pt x="284572" y="301415"/>
                      </a:cubicBezTo>
                      <a:cubicBezTo>
                        <a:pt x="284572" y="304054"/>
                        <a:pt x="283252" y="306693"/>
                        <a:pt x="279292" y="308013"/>
                      </a:cubicBezTo>
                      <a:cubicBezTo>
                        <a:pt x="277972" y="308013"/>
                        <a:pt x="275333" y="308013"/>
                        <a:pt x="272693" y="308013"/>
                      </a:cubicBezTo>
                      <a:cubicBezTo>
                        <a:pt x="246294" y="308013"/>
                        <a:pt x="221214" y="286897"/>
                        <a:pt x="215935" y="259183"/>
                      </a:cubicBezTo>
                      <a:cubicBezTo>
                        <a:pt x="213295" y="251265"/>
                        <a:pt x="211975" y="236748"/>
                        <a:pt x="218574" y="226190"/>
                      </a:cubicBezTo>
                      <a:cubicBezTo>
                        <a:pt x="218574" y="226190"/>
                        <a:pt x="218574" y="226190"/>
                        <a:pt x="218574" y="224870"/>
                      </a:cubicBezTo>
                      <a:cubicBezTo>
                        <a:pt x="219894" y="223550"/>
                        <a:pt x="219894" y="222230"/>
                        <a:pt x="221214" y="222230"/>
                      </a:cubicBezTo>
                      <a:cubicBezTo>
                        <a:pt x="230454" y="216951"/>
                        <a:pt x="241014" y="214312"/>
                        <a:pt x="251574" y="214312"/>
                      </a:cubicBezTo>
                      <a:close/>
                      <a:moveTo>
                        <a:pt x="248551" y="198166"/>
                      </a:moveTo>
                      <a:cubicBezTo>
                        <a:pt x="269887" y="196850"/>
                        <a:pt x="292557" y="203430"/>
                        <a:pt x="308559" y="219221"/>
                      </a:cubicBezTo>
                      <a:cubicBezTo>
                        <a:pt x="316560" y="227117"/>
                        <a:pt x="321894" y="236329"/>
                        <a:pt x="325895" y="246857"/>
                      </a:cubicBezTo>
                      <a:cubicBezTo>
                        <a:pt x="331229" y="260016"/>
                        <a:pt x="331229" y="274492"/>
                        <a:pt x="337896" y="287651"/>
                      </a:cubicBezTo>
                      <a:cubicBezTo>
                        <a:pt x="340563" y="294231"/>
                        <a:pt x="328562" y="296863"/>
                        <a:pt x="325895" y="290283"/>
                      </a:cubicBezTo>
                      <a:cubicBezTo>
                        <a:pt x="316560" y="269228"/>
                        <a:pt x="317894" y="246857"/>
                        <a:pt x="301892" y="229749"/>
                      </a:cubicBezTo>
                      <a:cubicBezTo>
                        <a:pt x="287223" y="215273"/>
                        <a:pt x="268554" y="210010"/>
                        <a:pt x="248551" y="210010"/>
                      </a:cubicBezTo>
                      <a:cubicBezTo>
                        <a:pt x="240550" y="210010"/>
                        <a:pt x="240550" y="198166"/>
                        <a:pt x="248551" y="198166"/>
                      </a:cubicBezTo>
                      <a:close/>
                      <a:moveTo>
                        <a:pt x="146094" y="133350"/>
                      </a:moveTo>
                      <a:cubicBezTo>
                        <a:pt x="139518" y="133350"/>
                        <a:pt x="134187" y="138681"/>
                        <a:pt x="134187" y="145257"/>
                      </a:cubicBezTo>
                      <a:cubicBezTo>
                        <a:pt x="134187" y="151833"/>
                        <a:pt x="139518" y="157164"/>
                        <a:pt x="146094" y="157164"/>
                      </a:cubicBezTo>
                      <a:cubicBezTo>
                        <a:pt x="152670" y="157164"/>
                        <a:pt x="158001" y="151833"/>
                        <a:pt x="158001" y="145257"/>
                      </a:cubicBezTo>
                      <a:cubicBezTo>
                        <a:pt x="158001" y="138681"/>
                        <a:pt x="152670" y="133350"/>
                        <a:pt x="146094" y="133350"/>
                      </a:cubicBezTo>
                      <a:close/>
                      <a:moveTo>
                        <a:pt x="80560" y="50800"/>
                      </a:moveTo>
                      <a:cubicBezTo>
                        <a:pt x="72601" y="50800"/>
                        <a:pt x="65968" y="53406"/>
                        <a:pt x="60662" y="58619"/>
                      </a:cubicBezTo>
                      <a:cubicBezTo>
                        <a:pt x="52703" y="65135"/>
                        <a:pt x="50050" y="75560"/>
                        <a:pt x="52703" y="87289"/>
                      </a:cubicBezTo>
                      <a:cubicBezTo>
                        <a:pt x="55356" y="99018"/>
                        <a:pt x="61989" y="109443"/>
                        <a:pt x="71275" y="118565"/>
                      </a:cubicBezTo>
                      <a:cubicBezTo>
                        <a:pt x="83213" y="130294"/>
                        <a:pt x="97805" y="138113"/>
                        <a:pt x="111071" y="138113"/>
                      </a:cubicBezTo>
                      <a:cubicBezTo>
                        <a:pt x="120357" y="138113"/>
                        <a:pt x="126990" y="135507"/>
                        <a:pt x="132296" y="130294"/>
                      </a:cubicBezTo>
                      <a:cubicBezTo>
                        <a:pt x="146888" y="115959"/>
                        <a:pt x="141582" y="89895"/>
                        <a:pt x="121683" y="69045"/>
                      </a:cubicBezTo>
                      <a:cubicBezTo>
                        <a:pt x="109744" y="57316"/>
                        <a:pt x="93826" y="50800"/>
                        <a:pt x="80560" y="50800"/>
                      </a:cubicBezTo>
                      <a:close/>
                      <a:moveTo>
                        <a:pt x="32941" y="0"/>
                      </a:moveTo>
                      <a:cubicBezTo>
                        <a:pt x="63224" y="0"/>
                        <a:pt x="111940" y="27613"/>
                        <a:pt x="154073" y="71005"/>
                      </a:cubicBezTo>
                      <a:cubicBezTo>
                        <a:pt x="168556" y="84154"/>
                        <a:pt x="181722" y="99932"/>
                        <a:pt x="192256" y="114396"/>
                      </a:cubicBezTo>
                      <a:cubicBezTo>
                        <a:pt x="221222" y="123601"/>
                        <a:pt x="248872" y="138064"/>
                        <a:pt x="255455" y="144639"/>
                      </a:cubicBezTo>
                      <a:cubicBezTo>
                        <a:pt x="273888" y="161733"/>
                        <a:pt x="243605" y="195920"/>
                        <a:pt x="219905" y="219588"/>
                      </a:cubicBezTo>
                      <a:cubicBezTo>
                        <a:pt x="190939" y="247201"/>
                        <a:pt x="172506" y="260350"/>
                        <a:pt x="158023" y="260350"/>
                      </a:cubicBezTo>
                      <a:cubicBezTo>
                        <a:pt x="152756" y="260350"/>
                        <a:pt x="148806" y="259035"/>
                        <a:pt x="144856" y="255090"/>
                      </a:cubicBezTo>
                      <a:cubicBezTo>
                        <a:pt x="138273" y="248516"/>
                        <a:pt x="123790" y="220903"/>
                        <a:pt x="114573" y="191975"/>
                      </a:cubicBezTo>
                      <a:cubicBezTo>
                        <a:pt x="100090" y="181456"/>
                        <a:pt x="84290" y="168307"/>
                        <a:pt x="71124" y="153843"/>
                      </a:cubicBezTo>
                      <a:cubicBezTo>
                        <a:pt x="43474" y="127545"/>
                        <a:pt x="22408" y="97303"/>
                        <a:pt x="10558" y="71005"/>
                      </a:cubicBezTo>
                      <a:cubicBezTo>
                        <a:pt x="-2609" y="43392"/>
                        <a:pt x="-3925" y="21038"/>
                        <a:pt x="9241" y="9204"/>
                      </a:cubicBezTo>
                      <a:cubicBezTo>
                        <a:pt x="14508" y="2630"/>
                        <a:pt x="22408" y="0"/>
                        <a:pt x="32941" y="0"/>
                      </a:cubicBezTo>
                      <a:close/>
                    </a:path>
                  </a:pathLst>
                </a:custGeom>
                <a:solidFill>
                  <a:schemeClr val="bg1">
                    <a:lumMod val="100000"/>
                  </a:schemeClr>
                </a:solidFill>
                <a:ln w="25400" cap="flat">
                  <a:solidFill>
                    <a:srgbClr val="000000">
                      <a:alpha val="0"/>
                    </a:srgbClr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128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8727004" y="4585518"/>
                <a:ext cx="2552700" cy="787574"/>
                <a:chOff x="8776353" y="4514851"/>
                <a:chExt cx="2552700" cy="787574"/>
              </a:xfrm>
            </p:grpSpPr>
            <p:sp>
              <p:nvSpPr>
                <p:cNvPr id="10" name="矩形: 圆角 9"/>
                <p:cNvSpPr/>
                <p:nvPr/>
              </p:nvSpPr>
              <p:spPr>
                <a:xfrm>
                  <a:off x="8776353" y="4514851"/>
                  <a:ext cx="2552700" cy="196850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flat" cmpd="sng" algn="ctr">
                  <a:solidFill>
                    <a:srgbClr val="53822A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pattFill prst="pct5">
                        <a:fgClr>
                          <a:srgbClr val="E4E6EA"/>
                        </a:fgClr>
                        <a:bgClr>
                          <a:srgbClr val="ADB5BF"/>
                        </a:bgClr>
                      </a:patt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28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矩形: 圆角 10"/>
                <p:cNvSpPr/>
                <p:nvPr/>
              </p:nvSpPr>
              <p:spPr>
                <a:xfrm>
                  <a:off x="8827153" y="4542214"/>
                  <a:ext cx="1866247" cy="1421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53822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28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矩形: 圆角 11"/>
                <p:cNvSpPr/>
                <p:nvPr/>
              </p:nvSpPr>
              <p:spPr>
                <a:xfrm>
                  <a:off x="8776353" y="4806103"/>
                  <a:ext cx="2552700" cy="196850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flat" cmpd="sng" algn="ctr">
                  <a:solidFill>
                    <a:srgbClr val="53822A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pattFill prst="pct5">
                        <a:fgClr>
                          <a:srgbClr val="E4E6EA"/>
                        </a:fgClr>
                        <a:bgClr>
                          <a:srgbClr val="ADB5BF"/>
                        </a:bgClr>
                      </a:patt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28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3" name="矩形: 圆角 12"/>
                <p:cNvSpPr/>
                <p:nvPr/>
              </p:nvSpPr>
              <p:spPr>
                <a:xfrm>
                  <a:off x="8827152" y="4833466"/>
                  <a:ext cx="891523" cy="1421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53822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28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4" name="矩形: 圆角 13"/>
                <p:cNvSpPr/>
                <p:nvPr/>
              </p:nvSpPr>
              <p:spPr>
                <a:xfrm>
                  <a:off x="8776353" y="5105575"/>
                  <a:ext cx="2552700" cy="196850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flat" cmpd="sng" algn="ctr">
                  <a:solidFill>
                    <a:srgbClr val="53822A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pattFill prst="pct5">
                        <a:fgClr>
                          <a:srgbClr val="E4E6EA"/>
                        </a:fgClr>
                        <a:bgClr>
                          <a:srgbClr val="ADB5BF"/>
                        </a:bgClr>
                      </a:patt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28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" name="矩形: 圆角 14"/>
                <p:cNvSpPr/>
                <p:nvPr/>
              </p:nvSpPr>
              <p:spPr>
                <a:xfrm>
                  <a:off x="8827153" y="5132938"/>
                  <a:ext cx="1323322" cy="1421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53822A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sz="128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53" name="椭圆 52"/>
            <p:cNvSpPr/>
            <p:nvPr/>
          </p:nvSpPr>
          <p:spPr>
            <a:xfrm>
              <a:off x="8893662" y="1595797"/>
              <a:ext cx="1463257" cy="1463257"/>
            </a:xfrm>
            <a:prstGeom prst="ellipse">
              <a:avLst/>
            </a:prstGeom>
            <a:noFill/>
            <a:ln w="19050">
              <a:solidFill>
                <a:srgbClr val="538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7" name="矩形 19"/>
          <p:cNvSpPr>
            <a:spLocks noChangeArrowheads="1"/>
          </p:cNvSpPr>
          <p:nvPr/>
        </p:nvSpPr>
        <p:spPr bwMode="auto">
          <a:xfrm>
            <a:off x="1565280" y="3289661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58" name="文本框 18"/>
          <p:cNvSpPr txBox="1">
            <a:spLocks noChangeArrowheads="1"/>
          </p:cNvSpPr>
          <p:nvPr/>
        </p:nvSpPr>
        <p:spPr bwMode="auto">
          <a:xfrm>
            <a:off x="1426813" y="3845913"/>
            <a:ext cx="23210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59" name="矩形 19"/>
          <p:cNvSpPr>
            <a:spLocks noChangeArrowheads="1"/>
          </p:cNvSpPr>
          <p:nvPr/>
        </p:nvSpPr>
        <p:spPr bwMode="auto">
          <a:xfrm>
            <a:off x="5104292" y="3286544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60" name="文本框 18"/>
          <p:cNvSpPr txBox="1">
            <a:spLocks noChangeArrowheads="1"/>
          </p:cNvSpPr>
          <p:nvPr/>
        </p:nvSpPr>
        <p:spPr bwMode="auto">
          <a:xfrm>
            <a:off x="4965825" y="3842796"/>
            <a:ext cx="23210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61" name="矩形 19"/>
          <p:cNvSpPr>
            <a:spLocks noChangeArrowheads="1"/>
          </p:cNvSpPr>
          <p:nvPr/>
        </p:nvSpPr>
        <p:spPr bwMode="auto">
          <a:xfrm>
            <a:off x="8669280" y="3271710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62" name="文本框 18"/>
          <p:cNvSpPr txBox="1">
            <a:spLocks noChangeArrowheads="1"/>
          </p:cNvSpPr>
          <p:nvPr/>
        </p:nvSpPr>
        <p:spPr bwMode="auto">
          <a:xfrm>
            <a:off x="8530813" y="3827962"/>
            <a:ext cx="232108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237" y="-66801"/>
            <a:ext cx="2184348" cy="959192"/>
            <a:chOff x="63237" y="-66801"/>
            <a:chExt cx="2184348" cy="9591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 b="11792"/>
            <a:stretch>
              <a:fillRect/>
            </a:stretch>
          </p:blipFill>
          <p:spPr>
            <a:xfrm>
              <a:off x="63237" y="-66801"/>
              <a:ext cx="687569" cy="600493"/>
            </a:xfrm>
            <a:prstGeom prst="rect">
              <a:avLst/>
            </a:prstGeom>
          </p:spPr>
        </p:pic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105769" y="523059"/>
              <a:ext cx="2141816" cy="369332"/>
            </a:xfrm>
            <a:prstGeom prst="rect">
              <a:avLst/>
            </a:prstGeom>
            <a:noFill/>
            <a:ln w="9525">
              <a:solidFill>
                <a:srgbClr val="53822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  <a:endPara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810040" y="1892595"/>
            <a:ext cx="8571920" cy="3796275"/>
            <a:chOff x="2133815" y="1979208"/>
            <a:chExt cx="7848171" cy="3475746"/>
          </a:xfrm>
        </p:grpSpPr>
        <p:sp>
          <p:nvSpPr>
            <p:cNvPr id="5" name="U-Turn Arrow 79"/>
            <p:cNvSpPr/>
            <p:nvPr/>
          </p:nvSpPr>
          <p:spPr>
            <a:xfrm rot="16200000" flipV="1">
              <a:off x="7813258" y="1602684"/>
              <a:ext cx="1061035" cy="3276420"/>
            </a:xfrm>
            <a:prstGeom prst="uturnArrow">
              <a:avLst>
                <a:gd name="adj1" fmla="val 11268"/>
                <a:gd name="adj2" fmla="val 25000"/>
                <a:gd name="adj3" fmla="val 0"/>
                <a:gd name="adj4" fmla="val 40317"/>
                <a:gd name="adj5" fmla="val 100000"/>
              </a:avLst>
            </a:prstGeom>
            <a:solidFill>
              <a:srgbClr val="5382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12" tIns="32506" rIns="65012" bIns="32506"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U-Turn Arrow 83"/>
            <p:cNvSpPr/>
            <p:nvPr/>
          </p:nvSpPr>
          <p:spPr>
            <a:xfrm rot="5400000" flipV="1">
              <a:off x="3241507" y="1072167"/>
              <a:ext cx="1061035" cy="3276420"/>
            </a:xfrm>
            <a:prstGeom prst="uturnArrow">
              <a:avLst>
                <a:gd name="adj1" fmla="val 11268"/>
                <a:gd name="adj2" fmla="val 25000"/>
                <a:gd name="adj3" fmla="val 0"/>
                <a:gd name="adj4" fmla="val 40317"/>
                <a:gd name="adj5" fmla="val 100000"/>
              </a:avLst>
            </a:prstGeom>
            <a:solidFill>
              <a:srgbClr val="5382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12" tIns="32506" rIns="65012" bIns="32506"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U-Turn Arrow 84"/>
            <p:cNvSpPr/>
            <p:nvPr/>
          </p:nvSpPr>
          <p:spPr>
            <a:xfrm rot="5400000" flipV="1">
              <a:off x="3241507" y="2547667"/>
              <a:ext cx="1061035" cy="3276420"/>
            </a:xfrm>
            <a:prstGeom prst="uturnArrow">
              <a:avLst>
                <a:gd name="adj1" fmla="val 11268"/>
                <a:gd name="adj2" fmla="val 25000"/>
                <a:gd name="adj3" fmla="val 0"/>
                <a:gd name="adj4" fmla="val 40317"/>
                <a:gd name="adj5" fmla="val 100000"/>
              </a:avLst>
            </a:prstGeom>
            <a:solidFill>
              <a:srgbClr val="5382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12" tIns="32506" rIns="65012" bIns="32506"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U-Turn Arrow 85"/>
            <p:cNvSpPr/>
            <p:nvPr/>
          </p:nvSpPr>
          <p:spPr>
            <a:xfrm rot="16200000" flipV="1">
              <a:off x="7813258" y="3078185"/>
              <a:ext cx="1061035" cy="3276420"/>
            </a:xfrm>
            <a:prstGeom prst="uturnArrow">
              <a:avLst>
                <a:gd name="adj1" fmla="val 11268"/>
                <a:gd name="adj2" fmla="val 25000"/>
                <a:gd name="adj3" fmla="val 0"/>
                <a:gd name="adj4" fmla="val 40317"/>
                <a:gd name="adj5" fmla="val 100000"/>
              </a:avLst>
            </a:prstGeom>
            <a:solidFill>
              <a:srgbClr val="5382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5012" tIns="32506" rIns="65012" bIns="32506" rtlCol="0" anchor="ctr"/>
            <a:lstStyle/>
            <a:p>
              <a:pPr algn="ctr">
                <a:lnSpc>
                  <a:spcPct val="120000"/>
                </a:lnSpc>
              </a:pPr>
              <a:endParaRPr lang="en-US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Rounded Rectangle 114"/>
            <p:cNvSpPr/>
            <p:nvPr/>
          </p:nvSpPr>
          <p:spPr bwMode="auto">
            <a:xfrm>
              <a:off x="5181650" y="2670110"/>
              <a:ext cx="1828699" cy="530519"/>
            </a:xfrm>
            <a:prstGeom prst="roundRect">
              <a:avLst/>
            </a:prstGeom>
            <a:solidFill>
              <a:srgbClr val="53822A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rtlCol="0" anchor="ctr" anchorCtr="0" compatLnSpc="1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ounded Rectangle 115"/>
            <p:cNvSpPr/>
            <p:nvPr/>
          </p:nvSpPr>
          <p:spPr bwMode="auto">
            <a:xfrm>
              <a:off x="5181650" y="3407860"/>
              <a:ext cx="1828699" cy="530519"/>
            </a:xfrm>
            <a:prstGeom prst="roundRect">
              <a:avLst/>
            </a:prstGeom>
            <a:solidFill>
              <a:srgbClr val="53822A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rtlCol="0" anchor="ctr" anchorCtr="0" compatLnSpc="1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ounded Rectangle 116"/>
            <p:cNvSpPr/>
            <p:nvPr/>
          </p:nvSpPr>
          <p:spPr bwMode="auto">
            <a:xfrm>
              <a:off x="5181649" y="4145611"/>
              <a:ext cx="1828699" cy="530519"/>
            </a:xfrm>
            <a:prstGeom prst="roundRect">
              <a:avLst/>
            </a:prstGeom>
            <a:solidFill>
              <a:srgbClr val="53822A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rtlCol="0" anchor="ctr" anchorCtr="0" compatLnSpc="1"/>
            <a:lstStyle/>
            <a:p>
              <a:pPr algn="ctr">
                <a:lnSpc>
                  <a:spcPct val="120000"/>
                </a:lnSpc>
              </a:pPr>
              <a:endParaRPr 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8" name="Group 90"/>
            <p:cNvGrpSpPr/>
            <p:nvPr/>
          </p:nvGrpSpPr>
          <p:grpSpPr>
            <a:xfrm>
              <a:off x="6359909" y="4921677"/>
              <a:ext cx="533253" cy="533277"/>
              <a:chOff x="618873" y="1239440"/>
              <a:chExt cx="650476" cy="650470"/>
            </a:xfrm>
          </p:grpSpPr>
          <p:sp>
            <p:nvSpPr>
              <p:cNvPr id="19" name="Oval 91"/>
              <p:cNvSpPr/>
              <p:nvPr/>
            </p:nvSpPr>
            <p:spPr>
              <a:xfrm>
                <a:off x="618873" y="1239440"/>
                <a:ext cx="650476" cy="650470"/>
              </a:xfrm>
              <a:prstGeom prst="ellipse">
                <a:avLst/>
              </a:prstGeom>
              <a:solidFill>
                <a:srgbClr val="53822A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8"/>
              <p:cNvSpPr>
                <a:spLocks noEditPoints="1"/>
              </p:cNvSpPr>
              <p:nvPr/>
            </p:nvSpPr>
            <p:spPr bwMode="auto">
              <a:xfrm rot="16200000">
                <a:off x="736069" y="1356633"/>
                <a:ext cx="416084" cy="416084"/>
              </a:xfrm>
              <a:custGeom>
                <a:avLst/>
                <a:gdLst/>
                <a:ahLst/>
                <a:cxnLst>
                  <a:cxn ang="0">
                    <a:pos x="31" y="62"/>
                  </a:cxn>
                  <a:cxn ang="0">
                    <a:pos x="0" y="31"/>
                  </a:cxn>
                  <a:cxn ang="0">
                    <a:pos x="31" y="0"/>
                  </a:cxn>
                  <a:cxn ang="0">
                    <a:pos x="62" y="31"/>
                  </a:cxn>
                  <a:cxn ang="0">
                    <a:pos x="31" y="62"/>
                  </a:cxn>
                  <a:cxn ang="0">
                    <a:pos x="51" y="30"/>
                  </a:cxn>
                  <a:cxn ang="0">
                    <a:pos x="48" y="26"/>
                  </a:cxn>
                  <a:cxn ang="0">
                    <a:pos x="46" y="25"/>
                  </a:cxn>
                  <a:cxn ang="0">
                    <a:pos x="44" y="26"/>
                  </a:cxn>
                  <a:cxn ang="0">
                    <a:pos x="36" y="33"/>
                  </a:cxn>
                  <a:cxn ang="0">
                    <a:pos x="36" y="13"/>
                  </a:cxn>
                  <a:cxn ang="0">
                    <a:pos x="34" y="11"/>
                  </a:cxn>
                  <a:cxn ang="0">
                    <a:pos x="29" y="11"/>
                  </a:cxn>
                  <a:cxn ang="0">
                    <a:pos x="26" y="13"/>
                  </a:cxn>
                  <a:cxn ang="0">
                    <a:pos x="26" y="33"/>
                  </a:cxn>
                  <a:cxn ang="0">
                    <a:pos x="19" y="26"/>
                  </a:cxn>
                  <a:cxn ang="0">
                    <a:pos x="17" y="25"/>
                  </a:cxn>
                  <a:cxn ang="0">
                    <a:pos x="15" y="26"/>
                  </a:cxn>
                  <a:cxn ang="0">
                    <a:pos x="11" y="30"/>
                  </a:cxn>
                  <a:cxn ang="0">
                    <a:pos x="11" y="31"/>
                  </a:cxn>
                  <a:cxn ang="0">
                    <a:pos x="11" y="33"/>
                  </a:cxn>
                  <a:cxn ang="0">
                    <a:pos x="26" y="48"/>
                  </a:cxn>
                  <a:cxn ang="0">
                    <a:pos x="30" y="51"/>
                  </a:cxn>
                  <a:cxn ang="0">
                    <a:pos x="31" y="52"/>
                  </a:cxn>
                  <a:cxn ang="0">
                    <a:pos x="33" y="51"/>
                  </a:cxn>
                  <a:cxn ang="0">
                    <a:pos x="37" y="48"/>
                  </a:cxn>
                  <a:cxn ang="0">
                    <a:pos x="51" y="33"/>
                  </a:cxn>
                  <a:cxn ang="0">
                    <a:pos x="52" y="31"/>
                  </a:cxn>
                  <a:cxn ang="0">
                    <a:pos x="51" y="30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51" y="30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47" y="25"/>
                      <a:pt x="47" y="25"/>
                      <a:pt x="46" y="25"/>
                    </a:cubicBezTo>
                    <a:cubicBezTo>
                      <a:pt x="45" y="25"/>
                      <a:pt x="45" y="25"/>
                      <a:pt x="44" y="26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2"/>
                      <a:pt x="35" y="11"/>
                      <a:pt x="34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7" y="11"/>
                      <a:pt x="26" y="12"/>
                      <a:pt x="26" y="1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8" y="25"/>
                      <a:pt x="17" y="25"/>
                      <a:pt x="17" y="25"/>
                    </a:cubicBezTo>
                    <a:cubicBezTo>
                      <a:pt x="16" y="25"/>
                      <a:pt x="15" y="25"/>
                      <a:pt x="15" y="26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1" y="31"/>
                      <a:pt x="11" y="31"/>
                    </a:cubicBezTo>
                    <a:cubicBezTo>
                      <a:pt x="11" y="32"/>
                      <a:pt x="11" y="33"/>
                      <a:pt x="11" y="33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2"/>
                      <a:pt x="31" y="52"/>
                      <a:pt x="31" y="52"/>
                    </a:cubicBezTo>
                    <a:cubicBezTo>
                      <a:pt x="32" y="52"/>
                      <a:pt x="33" y="52"/>
                      <a:pt x="33" y="51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2" y="33"/>
                      <a:pt x="52" y="32"/>
                      <a:pt x="52" y="31"/>
                    </a:cubicBezTo>
                    <a:cubicBezTo>
                      <a:pt x="52" y="31"/>
                      <a:pt x="52" y="30"/>
                      <a:pt x="51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Group 93"/>
            <p:cNvGrpSpPr/>
            <p:nvPr/>
          </p:nvGrpSpPr>
          <p:grpSpPr>
            <a:xfrm rot="10800000">
              <a:off x="5104699" y="1979208"/>
              <a:ext cx="533253" cy="533277"/>
              <a:chOff x="618873" y="1239440"/>
              <a:chExt cx="650476" cy="650470"/>
            </a:xfrm>
          </p:grpSpPr>
          <p:sp>
            <p:nvSpPr>
              <p:cNvPr id="22" name="Oval 94"/>
              <p:cNvSpPr/>
              <p:nvPr/>
            </p:nvSpPr>
            <p:spPr>
              <a:xfrm>
                <a:off x="618873" y="1239440"/>
                <a:ext cx="650476" cy="650470"/>
              </a:xfrm>
              <a:prstGeom prst="ellipse">
                <a:avLst/>
              </a:prstGeom>
              <a:solidFill>
                <a:srgbClr val="53822A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1600" b="1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38"/>
              <p:cNvSpPr>
                <a:spLocks noEditPoints="1"/>
              </p:cNvSpPr>
              <p:nvPr/>
            </p:nvSpPr>
            <p:spPr bwMode="auto">
              <a:xfrm rot="16200000">
                <a:off x="736069" y="1356633"/>
                <a:ext cx="416084" cy="416084"/>
              </a:xfrm>
              <a:custGeom>
                <a:avLst/>
                <a:gdLst/>
                <a:ahLst/>
                <a:cxnLst>
                  <a:cxn ang="0">
                    <a:pos x="31" y="62"/>
                  </a:cxn>
                  <a:cxn ang="0">
                    <a:pos x="0" y="31"/>
                  </a:cxn>
                  <a:cxn ang="0">
                    <a:pos x="31" y="0"/>
                  </a:cxn>
                  <a:cxn ang="0">
                    <a:pos x="62" y="31"/>
                  </a:cxn>
                  <a:cxn ang="0">
                    <a:pos x="31" y="62"/>
                  </a:cxn>
                  <a:cxn ang="0">
                    <a:pos x="51" y="30"/>
                  </a:cxn>
                  <a:cxn ang="0">
                    <a:pos x="48" y="26"/>
                  </a:cxn>
                  <a:cxn ang="0">
                    <a:pos x="46" y="25"/>
                  </a:cxn>
                  <a:cxn ang="0">
                    <a:pos x="44" y="26"/>
                  </a:cxn>
                  <a:cxn ang="0">
                    <a:pos x="36" y="33"/>
                  </a:cxn>
                  <a:cxn ang="0">
                    <a:pos x="36" y="13"/>
                  </a:cxn>
                  <a:cxn ang="0">
                    <a:pos x="34" y="11"/>
                  </a:cxn>
                  <a:cxn ang="0">
                    <a:pos x="29" y="11"/>
                  </a:cxn>
                  <a:cxn ang="0">
                    <a:pos x="26" y="13"/>
                  </a:cxn>
                  <a:cxn ang="0">
                    <a:pos x="26" y="33"/>
                  </a:cxn>
                  <a:cxn ang="0">
                    <a:pos x="19" y="26"/>
                  </a:cxn>
                  <a:cxn ang="0">
                    <a:pos x="17" y="25"/>
                  </a:cxn>
                  <a:cxn ang="0">
                    <a:pos x="15" y="26"/>
                  </a:cxn>
                  <a:cxn ang="0">
                    <a:pos x="11" y="30"/>
                  </a:cxn>
                  <a:cxn ang="0">
                    <a:pos x="11" y="31"/>
                  </a:cxn>
                  <a:cxn ang="0">
                    <a:pos x="11" y="33"/>
                  </a:cxn>
                  <a:cxn ang="0">
                    <a:pos x="26" y="48"/>
                  </a:cxn>
                  <a:cxn ang="0">
                    <a:pos x="30" y="51"/>
                  </a:cxn>
                  <a:cxn ang="0">
                    <a:pos x="31" y="52"/>
                  </a:cxn>
                  <a:cxn ang="0">
                    <a:pos x="33" y="51"/>
                  </a:cxn>
                  <a:cxn ang="0">
                    <a:pos x="37" y="48"/>
                  </a:cxn>
                  <a:cxn ang="0">
                    <a:pos x="51" y="33"/>
                  </a:cxn>
                  <a:cxn ang="0">
                    <a:pos x="52" y="31"/>
                  </a:cxn>
                  <a:cxn ang="0">
                    <a:pos x="51" y="30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51" y="30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47" y="25"/>
                      <a:pt x="47" y="25"/>
                      <a:pt x="46" y="25"/>
                    </a:cubicBezTo>
                    <a:cubicBezTo>
                      <a:pt x="45" y="25"/>
                      <a:pt x="45" y="25"/>
                      <a:pt x="44" y="26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2"/>
                      <a:pt x="35" y="11"/>
                      <a:pt x="34" y="11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27" y="11"/>
                      <a:pt x="26" y="12"/>
                      <a:pt x="26" y="1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8" y="25"/>
                      <a:pt x="17" y="25"/>
                      <a:pt x="17" y="25"/>
                    </a:cubicBezTo>
                    <a:cubicBezTo>
                      <a:pt x="16" y="25"/>
                      <a:pt x="15" y="25"/>
                      <a:pt x="15" y="26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0"/>
                      <a:pt x="11" y="31"/>
                      <a:pt x="11" y="31"/>
                    </a:cubicBezTo>
                    <a:cubicBezTo>
                      <a:pt x="11" y="32"/>
                      <a:pt x="11" y="33"/>
                      <a:pt x="11" y="33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0" y="52"/>
                      <a:pt x="31" y="52"/>
                      <a:pt x="31" y="52"/>
                    </a:cubicBezTo>
                    <a:cubicBezTo>
                      <a:pt x="32" y="52"/>
                      <a:pt x="33" y="52"/>
                      <a:pt x="33" y="51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2" y="33"/>
                      <a:pt x="52" y="32"/>
                      <a:pt x="52" y="31"/>
                    </a:cubicBezTo>
                    <a:cubicBezTo>
                      <a:pt x="52" y="31"/>
                      <a:pt x="52" y="30"/>
                      <a:pt x="51" y="3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7" name="矩形 19"/>
          <p:cNvSpPr>
            <a:spLocks noChangeArrowheads="1"/>
          </p:cNvSpPr>
          <p:nvPr/>
        </p:nvSpPr>
        <p:spPr bwMode="auto">
          <a:xfrm>
            <a:off x="5308121" y="2664337"/>
            <a:ext cx="1579278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此处添加标题</a:t>
            </a:r>
            <a:endParaRPr lang="zh-CN" altLang="en-US" sz="28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39" name="矩形 19"/>
          <p:cNvSpPr>
            <a:spLocks noChangeArrowheads="1"/>
          </p:cNvSpPr>
          <p:nvPr/>
        </p:nvSpPr>
        <p:spPr bwMode="auto">
          <a:xfrm>
            <a:off x="5346109" y="3478476"/>
            <a:ext cx="1579278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此处添加标题</a:t>
            </a:r>
            <a:endParaRPr lang="zh-CN" altLang="en-US" sz="28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40" name="矩形 19"/>
          <p:cNvSpPr>
            <a:spLocks noChangeArrowheads="1"/>
          </p:cNvSpPr>
          <p:nvPr/>
        </p:nvSpPr>
        <p:spPr bwMode="auto">
          <a:xfrm>
            <a:off x="5332208" y="4286533"/>
            <a:ext cx="1579278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此处添加标题</a:t>
            </a:r>
            <a:endParaRPr lang="zh-CN" altLang="en-US" sz="28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41" name="文本框 18"/>
          <p:cNvSpPr txBox="1">
            <a:spLocks noChangeArrowheads="1"/>
          </p:cNvSpPr>
          <p:nvPr/>
        </p:nvSpPr>
        <p:spPr bwMode="auto">
          <a:xfrm>
            <a:off x="7220643" y="3086524"/>
            <a:ext cx="29937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.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42" name="文本框 18"/>
          <p:cNvSpPr txBox="1">
            <a:spLocks noChangeArrowheads="1"/>
          </p:cNvSpPr>
          <p:nvPr/>
        </p:nvSpPr>
        <p:spPr bwMode="auto">
          <a:xfrm>
            <a:off x="7101454" y="4706136"/>
            <a:ext cx="29937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.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43" name="文本框 18"/>
          <p:cNvSpPr txBox="1">
            <a:spLocks noChangeArrowheads="1"/>
          </p:cNvSpPr>
          <p:nvPr/>
        </p:nvSpPr>
        <p:spPr bwMode="auto">
          <a:xfrm>
            <a:off x="2103050" y="2293888"/>
            <a:ext cx="29937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.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44" name="文本框 18"/>
          <p:cNvSpPr txBox="1">
            <a:spLocks noChangeArrowheads="1"/>
          </p:cNvSpPr>
          <p:nvPr/>
        </p:nvSpPr>
        <p:spPr bwMode="auto">
          <a:xfrm>
            <a:off x="2268013" y="3897133"/>
            <a:ext cx="299373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.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237" y="-66801"/>
            <a:ext cx="2184348" cy="959192"/>
            <a:chOff x="63237" y="-66801"/>
            <a:chExt cx="2184348" cy="9591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 b="11792"/>
            <a:stretch>
              <a:fillRect/>
            </a:stretch>
          </p:blipFill>
          <p:spPr>
            <a:xfrm>
              <a:off x="63237" y="-66801"/>
              <a:ext cx="687569" cy="600493"/>
            </a:xfrm>
            <a:prstGeom prst="rect">
              <a:avLst/>
            </a:prstGeom>
          </p:spPr>
        </p:pic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105769" y="523059"/>
              <a:ext cx="2141816" cy="369332"/>
            </a:xfrm>
            <a:prstGeom prst="rect">
              <a:avLst/>
            </a:prstGeom>
            <a:noFill/>
            <a:ln w="9525">
              <a:solidFill>
                <a:srgbClr val="53822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  <a:endPara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063584" y="1567311"/>
            <a:ext cx="6240501" cy="3522925"/>
            <a:chOff x="3371929" y="2197483"/>
            <a:chExt cx="6240501" cy="3522925"/>
          </a:xfrm>
        </p:grpSpPr>
        <p:cxnSp>
          <p:nvCxnSpPr>
            <p:cNvPr id="30" name="íṡľíḍè-Straight Connector 6"/>
            <p:cNvCxnSpPr/>
            <p:nvPr/>
          </p:nvCxnSpPr>
          <p:spPr>
            <a:xfrm rot="18900000">
              <a:off x="3503103" y="4886460"/>
              <a:ext cx="1376688" cy="0"/>
            </a:xfrm>
            <a:prstGeom prst="line">
              <a:avLst/>
            </a:prstGeom>
            <a:ln w="190500" cap="rnd">
              <a:solidFill>
                <a:srgbClr val="53822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íṡľíḍè-Straight Connector 7"/>
            <p:cNvCxnSpPr/>
            <p:nvPr/>
          </p:nvCxnSpPr>
          <p:spPr>
            <a:xfrm>
              <a:off x="4683817" y="4391497"/>
              <a:ext cx="1376688" cy="0"/>
            </a:xfrm>
            <a:prstGeom prst="line">
              <a:avLst/>
            </a:prstGeom>
            <a:ln w="190500" cap="rnd">
              <a:solidFill>
                <a:srgbClr val="53822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íṡľíḍè-Straight Connector 8"/>
            <p:cNvCxnSpPr/>
            <p:nvPr/>
          </p:nvCxnSpPr>
          <p:spPr>
            <a:xfrm>
              <a:off x="7026807" y="3413027"/>
              <a:ext cx="1376688" cy="0"/>
            </a:xfrm>
            <a:prstGeom prst="line">
              <a:avLst/>
            </a:prstGeom>
            <a:ln w="190500" cap="rnd">
              <a:solidFill>
                <a:srgbClr val="53822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íṡľíḍè-Straight Connector 9"/>
            <p:cNvCxnSpPr/>
            <p:nvPr/>
          </p:nvCxnSpPr>
          <p:spPr>
            <a:xfrm rot="18900000">
              <a:off x="5851731" y="3904763"/>
              <a:ext cx="1376688" cy="0"/>
            </a:xfrm>
            <a:prstGeom prst="line">
              <a:avLst/>
            </a:prstGeom>
            <a:ln w="190500" cap="rnd">
              <a:solidFill>
                <a:srgbClr val="53822A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íṡľíḍè-Straight Connector 10"/>
            <p:cNvCxnSpPr/>
            <p:nvPr/>
          </p:nvCxnSpPr>
          <p:spPr>
            <a:xfrm flipV="1">
              <a:off x="8411718" y="2197483"/>
              <a:ext cx="1200712" cy="1200712"/>
            </a:xfrm>
            <a:prstGeom prst="line">
              <a:avLst/>
            </a:prstGeom>
            <a:ln w="190500" cap="rnd">
              <a:solidFill>
                <a:srgbClr val="53822A"/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íṡľíḍè-Oval 39"/>
            <p:cNvSpPr/>
            <p:nvPr/>
          </p:nvSpPr>
          <p:spPr>
            <a:xfrm>
              <a:off x="4304164" y="4044281"/>
              <a:ext cx="694430" cy="694431"/>
            </a:xfrm>
            <a:prstGeom prst="ellipse">
              <a:avLst/>
            </a:prstGeom>
            <a:solidFill>
              <a:srgbClr val="53822A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rgbClr val="52A2A5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626430" y="3071094"/>
              <a:ext cx="694430" cy="694431"/>
              <a:chOff x="7442747" y="2249137"/>
              <a:chExt cx="648072" cy="648072"/>
            </a:xfrm>
          </p:grpSpPr>
          <p:sp>
            <p:nvSpPr>
              <p:cNvPr id="47" name="íṡľíḍè-Oval 37"/>
              <p:cNvSpPr/>
              <p:nvPr/>
            </p:nvSpPr>
            <p:spPr>
              <a:xfrm>
                <a:off x="7442747" y="2249137"/>
                <a:ext cx="648072" cy="648072"/>
              </a:xfrm>
              <a:prstGeom prst="ellipse">
                <a:avLst/>
              </a:prstGeom>
              <a:solidFill>
                <a:srgbClr val="53822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52A2A5"/>
                  </a:solidFill>
                </a:endParaRPr>
              </a:p>
            </p:txBody>
          </p:sp>
          <p:sp>
            <p:nvSpPr>
              <p:cNvPr id="48" name="íṡľíḍè-任意多边形: 形状 18"/>
              <p:cNvSpPr/>
              <p:nvPr/>
            </p:nvSpPr>
            <p:spPr bwMode="auto">
              <a:xfrm>
                <a:off x="7576637" y="2390028"/>
                <a:ext cx="380293" cy="366291"/>
              </a:xfrm>
              <a:custGeom>
                <a:avLst/>
                <a:gdLst>
                  <a:gd name="connsiteX0" fmla="*/ 304701 w 609473"/>
                  <a:gd name="connsiteY0" fmla="*/ 381618 h 587034"/>
                  <a:gd name="connsiteX1" fmla="*/ 325879 w 609473"/>
                  <a:gd name="connsiteY1" fmla="*/ 394101 h 587034"/>
                  <a:gd name="connsiteX2" fmla="*/ 309542 w 609473"/>
                  <a:gd name="connsiteY2" fmla="*/ 410914 h 587034"/>
                  <a:gd name="connsiteX3" fmla="*/ 331022 w 609473"/>
                  <a:gd name="connsiteY3" fmla="*/ 433867 h 587034"/>
                  <a:gd name="connsiteX4" fmla="*/ 312466 w 609473"/>
                  <a:gd name="connsiteY4" fmla="*/ 468800 h 587034"/>
                  <a:gd name="connsiteX5" fmla="*/ 294112 w 609473"/>
                  <a:gd name="connsiteY5" fmla="*/ 468096 h 587034"/>
                  <a:gd name="connsiteX6" fmla="*/ 278380 w 609473"/>
                  <a:gd name="connsiteY6" fmla="*/ 432055 h 587034"/>
                  <a:gd name="connsiteX7" fmla="*/ 299861 w 609473"/>
                  <a:gd name="connsiteY7" fmla="*/ 410612 h 587034"/>
                  <a:gd name="connsiteX8" fmla="*/ 284028 w 609473"/>
                  <a:gd name="connsiteY8" fmla="*/ 393397 h 587034"/>
                  <a:gd name="connsiteX9" fmla="*/ 224835 w 609473"/>
                  <a:gd name="connsiteY9" fmla="*/ 380559 h 587034"/>
                  <a:gd name="connsiteX10" fmla="*/ 283211 w 609473"/>
                  <a:gd name="connsiteY10" fmla="*/ 483344 h 587034"/>
                  <a:gd name="connsiteX11" fmla="*/ 305190 w 609473"/>
                  <a:gd name="connsiteY11" fmla="*/ 499753 h 587034"/>
                  <a:gd name="connsiteX12" fmla="*/ 327069 w 609473"/>
                  <a:gd name="connsiteY12" fmla="*/ 483646 h 587034"/>
                  <a:gd name="connsiteX13" fmla="*/ 387865 w 609473"/>
                  <a:gd name="connsiteY13" fmla="*/ 380861 h 587034"/>
                  <a:gd name="connsiteX14" fmla="*/ 498972 w 609473"/>
                  <a:gd name="connsiteY14" fmla="*/ 386700 h 587034"/>
                  <a:gd name="connsiteX15" fmla="*/ 581344 w 609473"/>
                  <a:gd name="connsiteY15" fmla="*/ 414485 h 587034"/>
                  <a:gd name="connsiteX16" fmla="*/ 609473 w 609473"/>
                  <a:gd name="connsiteY16" fmla="*/ 494820 h 587034"/>
                  <a:gd name="connsiteX17" fmla="*/ 609473 w 609473"/>
                  <a:gd name="connsiteY17" fmla="*/ 529048 h 587034"/>
                  <a:gd name="connsiteX18" fmla="*/ 551399 w 609473"/>
                  <a:gd name="connsiteY18" fmla="*/ 587034 h 587034"/>
                  <a:gd name="connsiteX19" fmla="*/ 58074 w 609473"/>
                  <a:gd name="connsiteY19" fmla="*/ 587034 h 587034"/>
                  <a:gd name="connsiteX20" fmla="*/ 0 w 609473"/>
                  <a:gd name="connsiteY20" fmla="*/ 529048 h 587034"/>
                  <a:gd name="connsiteX21" fmla="*/ 0 w 609473"/>
                  <a:gd name="connsiteY21" fmla="*/ 494820 h 587034"/>
                  <a:gd name="connsiteX22" fmla="*/ 28129 w 609473"/>
                  <a:gd name="connsiteY22" fmla="*/ 414485 h 587034"/>
                  <a:gd name="connsiteX23" fmla="*/ 110501 w 609473"/>
                  <a:gd name="connsiteY23" fmla="*/ 386700 h 587034"/>
                  <a:gd name="connsiteX24" fmla="*/ 316407 w 609473"/>
                  <a:gd name="connsiteY24" fmla="*/ 206077 h 587034"/>
                  <a:gd name="connsiteX25" fmla="*/ 316407 w 609473"/>
                  <a:gd name="connsiteY25" fmla="*/ 272924 h 587034"/>
                  <a:gd name="connsiteX26" fmla="*/ 335965 w 609473"/>
                  <a:gd name="connsiteY26" fmla="*/ 266783 h 587034"/>
                  <a:gd name="connsiteX27" fmla="*/ 346551 w 609473"/>
                  <a:gd name="connsiteY27" fmla="*/ 239602 h 587034"/>
                  <a:gd name="connsiteX28" fmla="*/ 336570 w 609473"/>
                  <a:gd name="connsiteY28" fmla="*/ 216346 h 587034"/>
                  <a:gd name="connsiteX29" fmla="*/ 316407 w 609473"/>
                  <a:gd name="connsiteY29" fmla="*/ 206077 h 587034"/>
                  <a:gd name="connsiteX30" fmla="*/ 299872 w 609473"/>
                  <a:gd name="connsiteY30" fmla="*/ 94230 h 587034"/>
                  <a:gd name="connsiteX31" fmla="*/ 277793 w 609473"/>
                  <a:gd name="connsiteY31" fmla="*/ 102183 h 587034"/>
                  <a:gd name="connsiteX32" fmla="*/ 270534 w 609473"/>
                  <a:gd name="connsiteY32" fmla="*/ 122922 h 587034"/>
                  <a:gd name="connsiteX33" fmla="*/ 281322 w 609473"/>
                  <a:gd name="connsiteY33" fmla="*/ 145674 h 587034"/>
                  <a:gd name="connsiteX34" fmla="*/ 299872 w 609473"/>
                  <a:gd name="connsiteY34" fmla="*/ 154231 h 587034"/>
                  <a:gd name="connsiteX35" fmla="*/ 316407 w 609473"/>
                  <a:gd name="connsiteY35" fmla="*/ 42585 h 587034"/>
                  <a:gd name="connsiteX36" fmla="*/ 316407 w 609473"/>
                  <a:gd name="connsiteY36" fmla="*/ 56478 h 587034"/>
                  <a:gd name="connsiteX37" fmla="*/ 360061 w 609473"/>
                  <a:gd name="connsiteY37" fmla="*/ 70169 h 587034"/>
                  <a:gd name="connsiteX38" fmla="*/ 389904 w 609473"/>
                  <a:gd name="connsiteY38" fmla="*/ 129465 h 587034"/>
                  <a:gd name="connsiteX39" fmla="*/ 344837 w 609473"/>
                  <a:gd name="connsiteY39" fmla="*/ 129465 h 587034"/>
                  <a:gd name="connsiteX40" fmla="*/ 339797 w 609473"/>
                  <a:gd name="connsiteY40" fmla="*/ 107217 h 587034"/>
                  <a:gd name="connsiteX41" fmla="*/ 316407 w 609473"/>
                  <a:gd name="connsiteY41" fmla="*/ 93928 h 587034"/>
                  <a:gd name="connsiteX42" fmla="*/ 316407 w 609473"/>
                  <a:gd name="connsiteY42" fmla="*/ 159063 h 587034"/>
                  <a:gd name="connsiteX43" fmla="*/ 371050 w 609473"/>
                  <a:gd name="connsiteY43" fmla="*/ 183829 h 587034"/>
                  <a:gd name="connsiteX44" fmla="*/ 394037 w 609473"/>
                  <a:gd name="connsiteY44" fmla="*/ 234467 h 587034"/>
                  <a:gd name="connsiteX45" fmla="*/ 362380 w 609473"/>
                  <a:gd name="connsiteY45" fmla="*/ 297086 h 587034"/>
                  <a:gd name="connsiteX46" fmla="*/ 316407 w 609473"/>
                  <a:gd name="connsiteY46" fmla="*/ 311079 h 587034"/>
                  <a:gd name="connsiteX47" fmla="*/ 316407 w 609473"/>
                  <a:gd name="connsiteY47" fmla="*/ 318328 h 587034"/>
                  <a:gd name="connsiteX48" fmla="*/ 445959 w 609473"/>
                  <a:gd name="connsiteY48" fmla="*/ 180507 h 587034"/>
                  <a:gd name="connsiteX49" fmla="*/ 316407 w 609473"/>
                  <a:gd name="connsiteY49" fmla="*/ 42585 h 587034"/>
                  <a:gd name="connsiteX50" fmla="*/ 299872 w 609473"/>
                  <a:gd name="connsiteY50" fmla="*/ 42484 h 587034"/>
                  <a:gd name="connsiteX51" fmla="*/ 168808 w 609473"/>
                  <a:gd name="connsiteY51" fmla="*/ 180507 h 587034"/>
                  <a:gd name="connsiteX52" fmla="*/ 299872 w 609473"/>
                  <a:gd name="connsiteY52" fmla="*/ 318428 h 587034"/>
                  <a:gd name="connsiteX53" fmla="*/ 299872 w 609473"/>
                  <a:gd name="connsiteY53" fmla="*/ 311381 h 587034"/>
                  <a:gd name="connsiteX54" fmla="*/ 249564 w 609473"/>
                  <a:gd name="connsiteY54" fmla="*/ 296683 h 587034"/>
                  <a:gd name="connsiteX55" fmla="*/ 220729 w 609473"/>
                  <a:gd name="connsiteY55" fmla="*/ 229635 h 587034"/>
                  <a:gd name="connsiteX56" fmla="*/ 266904 w 609473"/>
                  <a:gd name="connsiteY56" fmla="*/ 229635 h 587034"/>
                  <a:gd name="connsiteX57" fmla="*/ 273659 w 609473"/>
                  <a:gd name="connsiteY57" fmla="*/ 258528 h 587034"/>
                  <a:gd name="connsiteX58" fmla="*/ 299872 w 609473"/>
                  <a:gd name="connsiteY58" fmla="*/ 273428 h 587034"/>
                  <a:gd name="connsiteX59" fmla="*/ 299872 w 609473"/>
                  <a:gd name="connsiteY59" fmla="*/ 200440 h 587034"/>
                  <a:gd name="connsiteX60" fmla="*/ 285959 w 609473"/>
                  <a:gd name="connsiteY60" fmla="*/ 196312 h 587034"/>
                  <a:gd name="connsiteX61" fmla="*/ 239784 w 609473"/>
                  <a:gd name="connsiteY61" fmla="*/ 169634 h 587034"/>
                  <a:gd name="connsiteX62" fmla="*/ 226375 w 609473"/>
                  <a:gd name="connsiteY62" fmla="*/ 128459 h 587034"/>
                  <a:gd name="connsiteX63" fmla="*/ 231618 w 609473"/>
                  <a:gd name="connsiteY63" fmla="*/ 99566 h 587034"/>
                  <a:gd name="connsiteX64" fmla="*/ 246237 w 609473"/>
                  <a:gd name="connsiteY64" fmla="*/ 77115 h 587034"/>
                  <a:gd name="connsiteX65" fmla="*/ 273256 w 609473"/>
                  <a:gd name="connsiteY65" fmla="*/ 60404 h 587034"/>
                  <a:gd name="connsiteX66" fmla="*/ 299872 w 609473"/>
                  <a:gd name="connsiteY66" fmla="*/ 56075 h 587034"/>
                  <a:gd name="connsiteX67" fmla="*/ 307333 w 609473"/>
                  <a:gd name="connsiteY67" fmla="*/ 0 h 587034"/>
                  <a:gd name="connsiteX68" fmla="*/ 488101 w 609473"/>
                  <a:gd name="connsiteY68" fmla="*/ 180507 h 587034"/>
                  <a:gd name="connsiteX69" fmla="*/ 307333 w 609473"/>
                  <a:gd name="connsiteY69" fmla="*/ 361013 h 587034"/>
                  <a:gd name="connsiteX70" fmla="*/ 126665 w 609473"/>
                  <a:gd name="connsiteY70" fmla="*/ 180507 h 587034"/>
                  <a:gd name="connsiteX71" fmla="*/ 307333 w 609473"/>
                  <a:gd name="connsiteY71" fmla="*/ 0 h 587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9473" h="587034">
                    <a:moveTo>
                      <a:pt x="304701" y="381618"/>
                    </a:moveTo>
                    <a:lnTo>
                      <a:pt x="325879" y="394101"/>
                    </a:lnTo>
                    <a:lnTo>
                      <a:pt x="309542" y="410914"/>
                    </a:lnTo>
                    <a:lnTo>
                      <a:pt x="331022" y="433867"/>
                    </a:lnTo>
                    <a:lnTo>
                      <a:pt x="312466" y="468800"/>
                    </a:lnTo>
                    <a:cubicBezTo>
                      <a:pt x="307021" y="479069"/>
                      <a:pt x="298751" y="478767"/>
                      <a:pt x="294112" y="468096"/>
                    </a:cubicBezTo>
                    <a:lnTo>
                      <a:pt x="278380" y="432055"/>
                    </a:lnTo>
                    <a:lnTo>
                      <a:pt x="299861" y="410612"/>
                    </a:lnTo>
                    <a:lnTo>
                      <a:pt x="284028" y="393397"/>
                    </a:lnTo>
                    <a:close/>
                    <a:moveTo>
                      <a:pt x="224835" y="380559"/>
                    </a:moveTo>
                    <a:lnTo>
                      <a:pt x="283211" y="483344"/>
                    </a:lnTo>
                    <a:cubicBezTo>
                      <a:pt x="289260" y="493914"/>
                      <a:pt x="297024" y="499753"/>
                      <a:pt x="305190" y="499753"/>
                    </a:cubicBezTo>
                    <a:cubicBezTo>
                      <a:pt x="313155" y="499753"/>
                      <a:pt x="320919" y="494015"/>
                      <a:pt x="327069" y="483646"/>
                    </a:cubicBezTo>
                    <a:lnTo>
                      <a:pt x="387865" y="380861"/>
                    </a:lnTo>
                    <a:lnTo>
                      <a:pt x="498972" y="386700"/>
                    </a:lnTo>
                    <a:cubicBezTo>
                      <a:pt x="529521" y="388311"/>
                      <a:pt x="565716" y="400492"/>
                      <a:pt x="581344" y="414485"/>
                    </a:cubicBezTo>
                    <a:cubicBezTo>
                      <a:pt x="597072" y="428679"/>
                      <a:pt x="609473" y="464015"/>
                      <a:pt x="609473" y="494820"/>
                    </a:cubicBezTo>
                    <a:lnTo>
                      <a:pt x="609473" y="529048"/>
                    </a:lnTo>
                    <a:cubicBezTo>
                      <a:pt x="609473" y="561061"/>
                      <a:pt x="583360" y="587034"/>
                      <a:pt x="551399" y="587034"/>
                    </a:cubicBezTo>
                    <a:lnTo>
                      <a:pt x="58074" y="587034"/>
                    </a:lnTo>
                    <a:cubicBezTo>
                      <a:pt x="26012" y="587034"/>
                      <a:pt x="0" y="561061"/>
                      <a:pt x="0" y="529048"/>
                    </a:cubicBezTo>
                    <a:lnTo>
                      <a:pt x="0" y="494820"/>
                    </a:lnTo>
                    <a:cubicBezTo>
                      <a:pt x="0" y="464015"/>
                      <a:pt x="12401" y="428679"/>
                      <a:pt x="28129" y="414485"/>
                    </a:cubicBezTo>
                    <a:cubicBezTo>
                      <a:pt x="43757" y="400492"/>
                      <a:pt x="79851" y="388311"/>
                      <a:pt x="110501" y="386700"/>
                    </a:cubicBezTo>
                    <a:close/>
                    <a:moveTo>
                      <a:pt x="316407" y="206077"/>
                    </a:moveTo>
                    <a:lnTo>
                      <a:pt x="316407" y="272924"/>
                    </a:lnTo>
                    <a:cubicBezTo>
                      <a:pt x="325379" y="271817"/>
                      <a:pt x="331832" y="269703"/>
                      <a:pt x="335965" y="266783"/>
                    </a:cubicBezTo>
                    <a:cubicBezTo>
                      <a:pt x="343023" y="261548"/>
                      <a:pt x="346551" y="252488"/>
                      <a:pt x="346551" y="239602"/>
                    </a:cubicBezTo>
                    <a:cubicBezTo>
                      <a:pt x="346551" y="229736"/>
                      <a:pt x="343224" y="222084"/>
                      <a:pt x="336570" y="216346"/>
                    </a:cubicBezTo>
                    <a:cubicBezTo>
                      <a:pt x="332638" y="213024"/>
                      <a:pt x="325884" y="209601"/>
                      <a:pt x="316407" y="206077"/>
                    </a:cubicBezTo>
                    <a:close/>
                    <a:moveTo>
                      <a:pt x="299872" y="94230"/>
                    </a:moveTo>
                    <a:cubicBezTo>
                      <a:pt x="289891" y="94431"/>
                      <a:pt x="282531" y="97149"/>
                      <a:pt x="277793" y="102183"/>
                    </a:cubicBezTo>
                    <a:cubicBezTo>
                      <a:pt x="272954" y="107317"/>
                      <a:pt x="270534" y="114163"/>
                      <a:pt x="270534" y="122922"/>
                    </a:cubicBezTo>
                    <a:cubicBezTo>
                      <a:pt x="270534" y="132586"/>
                      <a:pt x="274163" y="140137"/>
                      <a:pt x="281322" y="145674"/>
                    </a:cubicBezTo>
                    <a:cubicBezTo>
                      <a:pt x="285354" y="148795"/>
                      <a:pt x="291504" y="151613"/>
                      <a:pt x="299872" y="154231"/>
                    </a:cubicBezTo>
                    <a:close/>
                    <a:moveTo>
                      <a:pt x="316407" y="42585"/>
                    </a:moveTo>
                    <a:lnTo>
                      <a:pt x="316407" y="56478"/>
                    </a:lnTo>
                    <a:cubicBezTo>
                      <a:pt x="334957" y="57887"/>
                      <a:pt x="349576" y="62518"/>
                      <a:pt x="360061" y="70169"/>
                    </a:cubicBezTo>
                    <a:cubicBezTo>
                      <a:pt x="379318" y="82350"/>
                      <a:pt x="389198" y="102082"/>
                      <a:pt x="389904" y="129465"/>
                    </a:cubicBezTo>
                    <a:lnTo>
                      <a:pt x="344837" y="129465"/>
                    </a:lnTo>
                    <a:cubicBezTo>
                      <a:pt x="344031" y="119297"/>
                      <a:pt x="342317" y="111948"/>
                      <a:pt x="339797" y="107217"/>
                    </a:cubicBezTo>
                    <a:cubicBezTo>
                      <a:pt x="335562" y="99163"/>
                      <a:pt x="327698" y="94733"/>
                      <a:pt x="316407" y="93928"/>
                    </a:cubicBezTo>
                    <a:lnTo>
                      <a:pt x="316407" y="159063"/>
                    </a:lnTo>
                    <a:cubicBezTo>
                      <a:pt x="343527" y="168426"/>
                      <a:pt x="361674" y="176681"/>
                      <a:pt x="371050" y="183829"/>
                    </a:cubicBezTo>
                    <a:cubicBezTo>
                      <a:pt x="386375" y="195809"/>
                      <a:pt x="394037" y="212722"/>
                      <a:pt x="394037" y="234467"/>
                    </a:cubicBezTo>
                    <a:cubicBezTo>
                      <a:pt x="394037" y="263159"/>
                      <a:pt x="383451" y="284099"/>
                      <a:pt x="362380" y="297086"/>
                    </a:cubicBezTo>
                    <a:cubicBezTo>
                      <a:pt x="349475" y="305039"/>
                      <a:pt x="334151" y="309670"/>
                      <a:pt x="316407" y="311079"/>
                    </a:cubicBezTo>
                    <a:lnTo>
                      <a:pt x="316407" y="318328"/>
                    </a:lnTo>
                    <a:cubicBezTo>
                      <a:pt x="388593" y="313697"/>
                      <a:pt x="445959" y="253696"/>
                      <a:pt x="445959" y="180507"/>
                    </a:cubicBezTo>
                    <a:cubicBezTo>
                      <a:pt x="445959" y="107217"/>
                      <a:pt x="388593" y="47316"/>
                      <a:pt x="316407" y="42585"/>
                    </a:cubicBezTo>
                    <a:close/>
                    <a:moveTo>
                      <a:pt x="299872" y="42484"/>
                    </a:moveTo>
                    <a:cubicBezTo>
                      <a:pt x="226980" y="46410"/>
                      <a:pt x="168808" y="106713"/>
                      <a:pt x="168808" y="180507"/>
                    </a:cubicBezTo>
                    <a:cubicBezTo>
                      <a:pt x="168808" y="254199"/>
                      <a:pt x="226980" y="314502"/>
                      <a:pt x="299872" y="318428"/>
                    </a:cubicBezTo>
                    <a:lnTo>
                      <a:pt x="299872" y="311381"/>
                    </a:lnTo>
                    <a:cubicBezTo>
                      <a:pt x="277390" y="308864"/>
                      <a:pt x="260553" y="303931"/>
                      <a:pt x="249564" y="296683"/>
                    </a:cubicBezTo>
                    <a:cubicBezTo>
                      <a:pt x="230005" y="283596"/>
                      <a:pt x="220427" y="261246"/>
                      <a:pt x="220729" y="229635"/>
                    </a:cubicBezTo>
                    <a:lnTo>
                      <a:pt x="266904" y="229635"/>
                    </a:lnTo>
                    <a:cubicBezTo>
                      <a:pt x="268518" y="244031"/>
                      <a:pt x="270736" y="253696"/>
                      <a:pt x="273659" y="258528"/>
                    </a:cubicBezTo>
                    <a:cubicBezTo>
                      <a:pt x="278095" y="266179"/>
                      <a:pt x="286867" y="271112"/>
                      <a:pt x="299872" y="273428"/>
                    </a:cubicBezTo>
                    <a:lnTo>
                      <a:pt x="299872" y="200440"/>
                    </a:lnTo>
                    <a:lnTo>
                      <a:pt x="285959" y="196312"/>
                    </a:lnTo>
                    <a:cubicBezTo>
                      <a:pt x="264182" y="189970"/>
                      <a:pt x="248757" y="181010"/>
                      <a:pt x="239784" y="169634"/>
                    </a:cubicBezTo>
                    <a:cubicBezTo>
                      <a:pt x="230811" y="158258"/>
                      <a:pt x="226375" y="144466"/>
                      <a:pt x="226375" y="128459"/>
                    </a:cubicBezTo>
                    <a:cubicBezTo>
                      <a:pt x="226375" y="117787"/>
                      <a:pt x="228089" y="108223"/>
                      <a:pt x="231618" y="99566"/>
                    </a:cubicBezTo>
                    <a:cubicBezTo>
                      <a:pt x="235046" y="90908"/>
                      <a:pt x="239986" y="83357"/>
                      <a:pt x="246237" y="77115"/>
                    </a:cubicBezTo>
                    <a:cubicBezTo>
                      <a:pt x="254302" y="69062"/>
                      <a:pt x="263376" y="63424"/>
                      <a:pt x="273256" y="60404"/>
                    </a:cubicBezTo>
                    <a:cubicBezTo>
                      <a:pt x="279406" y="58390"/>
                      <a:pt x="288177" y="56981"/>
                      <a:pt x="299872" y="56075"/>
                    </a:cubicBezTo>
                    <a:close/>
                    <a:moveTo>
                      <a:pt x="307333" y="0"/>
                    </a:moveTo>
                    <a:cubicBezTo>
                      <a:pt x="407043" y="0"/>
                      <a:pt x="488101" y="80941"/>
                      <a:pt x="488101" y="180507"/>
                    </a:cubicBezTo>
                    <a:cubicBezTo>
                      <a:pt x="488101" y="279971"/>
                      <a:pt x="407043" y="361013"/>
                      <a:pt x="307333" y="361013"/>
                    </a:cubicBezTo>
                    <a:cubicBezTo>
                      <a:pt x="207724" y="361013"/>
                      <a:pt x="126665" y="279971"/>
                      <a:pt x="126665" y="180507"/>
                    </a:cubicBezTo>
                    <a:cubicBezTo>
                      <a:pt x="126665" y="80941"/>
                      <a:pt x="207724" y="0"/>
                      <a:pt x="3073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52A2A5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8103377" y="3071094"/>
              <a:ext cx="694430" cy="694431"/>
              <a:chOff x="4792557" y="2249137"/>
              <a:chExt cx="648072" cy="648072"/>
            </a:xfrm>
          </p:grpSpPr>
          <p:sp>
            <p:nvSpPr>
              <p:cNvPr id="45" name="íṡľíḍè-Oval 35"/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rgbClr val="53822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52A2A5"/>
                  </a:solidFill>
                </a:endParaRPr>
              </a:p>
            </p:txBody>
          </p:sp>
          <p:sp>
            <p:nvSpPr>
              <p:cNvPr id="46" name="íṡľíḍè-任意多边形: 形状 21"/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52A2A5"/>
                  </a:solidFill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3371929" y="5025977"/>
              <a:ext cx="694430" cy="694431"/>
              <a:chOff x="3909160" y="2249137"/>
              <a:chExt cx="648072" cy="648072"/>
            </a:xfrm>
          </p:grpSpPr>
          <p:sp>
            <p:nvSpPr>
              <p:cNvPr id="43" name="íṡľíḍè-Oval 33"/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rgbClr val="53822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52A2A5"/>
                  </a:solidFill>
                </a:endParaRPr>
              </a:p>
            </p:txBody>
          </p:sp>
          <p:sp>
            <p:nvSpPr>
              <p:cNvPr id="44" name="íṡľíḍè-任意多边形: 形状 24"/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52A2A5"/>
                  </a:solidFill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5713290" y="4044281"/>
              <a:ext cx="694430" cy="694431"/>
              <a:chOff x="5675954" y="2249137"/>
              <a:chExt cx="648072" cy="648072"/>
            </a:xfrm>
          </p:grpSpPr>
          <p:sp>
            <p:nvSpPr>
              <p:cNvPr id="41" name="íṡľíḍè-Oval 23"/>
              <p:cNvSpPr/>
              <p:nvPr/>
            </p:nvSpPr>
            <p:spPr>
              <a:xfrm>
                <a:off x="5675954" y="2249137"/>
                <a:ext cx="648072" cy="648072"/>
              </a:xfrm>
              <a:prstGeom prst="ellipse">
                <a:avLst/>
              </a:prstGeom>
              <a:solidFill>
                <a:srgbClr val="53822A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rgbClr val="52A2A5"/>
                  </a:solidFill>
                </a:endParaRPr>
              </a:p>
            </p:txBody>
          </p:sp>
          <p:sp>
            <p:nvSpPr>
              <p:cNvPr id="42" name="íṡľíḍè-任意多边形: 形状 45"/>
              <p:cNvSpPr/>
              <p:nvPr/>
            </p:nvSpPr>
            <p:spPr bwMode="auto">
              <a:xfrm>
                <a:off x="5809844" y="2390028"/>
                <a:ext cx="380293" cy="366291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rgbClr val="52A2A5"/>
                  </a:solidFill>
                </a:endParaRPr>
              </a:p>
            </p:txBody>
          </p:sp>
        </p:grpSp>
        <p:pic>
          <p:nvPicPr>
            <p:cNvPr id="40" name="图形 39" descr="耳机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4816" y="4158506"/>
              <a:ext cx="437564" cy="437564"/>
            </a:xfrm>
            <a:prstGeom prst="rect">
              <a:avLst/>
            </a:prstGeom>
          </p:spPr>
        </p:pic>
      </p:grpSp>
      <p:sp>
        <p:nvSpPr>
          <p:cNvPr id="49" name="文本框 13"/>
          <p:cNvSpPr txBox="1">
            <a:spLocks noChangeArrowheads="1"/>
          </p:cNvSpPr>
          <p:nvPr/>
        </p:nvSpPr>
        <p:spPr bwMode="auto">
          <a:xfrm>
            <a:off x="611046" y="4162236"/>
            <a:ext cx="2286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点击此处添加标题</a:t>
            </a:r>
            <a:endParaRPr lang="zh-CN" altLang="en-US" sz="1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50" name="文本框 13"/>
          <p:cNvSpPr txBox="1">
            <a:spLocks noChangeArrowheads="1"/>
          </p:cNvSpPr>
          <p:nvPr/>
        </p:nvSpPr>
        <p:spPr bwMode="auto">
          <a:xfrm>
            <a:off x="1873317" y="2966737"/>
            <a:ext cx="2286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点击此处添加标题</a:t>
            </a:r>
            <a:endParaRPr lang="zh-CN" altLang="en-US" sz="1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51" name="文本框 13"/>
          <p:cNvSpPr txBox="1">
            <a:spLocks noChangeArrowheads="1"/>
          </p:cNvSpPr>
          <p:nvPr/>
        </p:nvSpPr>
        <p:spPr bwMode="auto">
          <a:xfrm>
            <a:off x="5779319" y="4196892"/>
            <a:ext cx="2286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点击此处添加标题</a:t>
            </a:r>
            <a:endParaRPr lang="zh-CN" altLang="en-US" sz="1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52" name="文本框 13"/>
          <p:cNvSpPr txBox="1">
            <a:spLocks noChangeArrowheads="1"/>
          </p:cNvSpPr>
          <p:nvPr/>
        </p:nvSpPr>
        <p:spPr bwMode="auto">
          <a:xfrm>
            <a:off x="8076524" y="3119988"/>
            <a:ext cx="2286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点击此处添加标题</a:t>
            </a:r>
            <a:endParaRPr lang="zh-CN" altLang="en-US" sz="1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53" name="文本框 13"/>
          <p:cNvSpPr txBox="1">
            <a:spLocks noChangeArrowheads="1"/>
          </p:cNvSpPr>
          <p:nvPr/>
        </p:nvSpPr>
        <p:spPr bwMode="auto">
          <a:xfrm>
            <a:off x="4516680" y="2005354"/>
            <a:ext cx="2286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点击此处添加标题</a:t>
            </a:r>
            <a:endParaRPr lang="zh-CN" altLang="en-US" sz="1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98" t="7488" r="5552"/>
          <a:stretch>
            <a:fillRect/>
          </a:stretch>
        </p:blipFill>
        <p:spPr>
          <a:xfrm>
            <a:off x="9606882" y="4021426"/>
            <a:ext cx="2483606" cy="2836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927497" y="1768549"/>
            <a:ext cx="6337006" cy="3331422"/>
            <a:chOff x="2927497" y="1768549"/>
            <a:chExt cx="6337006" cy="3331422"/>
          </a:xfrm>
        </p:grpSpPr>
        <p:sp>
          <p:nvSpPr>
            <p:cNvPr id="4" name="矩形 3"/>
            <p:cNvSpPr/>
            <p:nvPr/>
          </p:nvSpPr>
          <p:spPr>
            <a:xfrm>
              <a:off x="2927497" y="1768549"/>
              <a:ext cx="6337006" cy="3320901"/>
            </a:xfrm>
            <a:prstGeom prst="rect">
              <a:avLst/>
            </a:prstGeom>
            <a:noFill/>
            <a:ln w="19050">
              <a:solidFill>
                <a:srgbClr val="538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8" t="7488" r="5552"/>
            <a:stretch>
              <a:fillRect/>
            </a:stretch>
          </p:blipFill>
          <p:spPr>
            <a:xfrm>
              <a:off x="7141539" y="2679405"/>
              <a:ext cx="2110055" cy="240993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/>
            <a:stretch>
              <a:fillRect/>
            </a:stretch>
          </p:blipFill>
          <p:spPr>
            <a:xfrm>
              <a:off x="2991295" y="3796570"/>
              <a:ext cx="1059712" cy="1303401"/>
            </a:xfrm>
            <a:prstGeom prst="rect">
              <a:avLst/>
            </a:prstGeom>
          </p:spPr>
        </p:pic>
      </p:grpSp>
      <p:sp>
        <p:nvSpPr>
          <p:cNvPr id="8" name="文本框 11"/>
          <p:cNvSpPr txBox="1">
            <a:spLocks noChangeArrowheads="1"/>
          </p:cNvSpPr>
          <p:nvPr/>
        </p:nvSpPr>
        <p:spPr bwMode="auto">
          <a:xfrm>
            <a:off x="4001851" y="1842980"/>
            <a:ext cx="153371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03</a:t>
            </a:r>
            <a:endParaRPr lang="zh-CN" altLang="en-US" sz="8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3017237" y="3152001"/>
            <a:ext cx="40664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0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点此添加第一部分标题</a:t>
            </a:r>
            <a:endParaRPr lang="zh-CN" altLang="en-US" sz="30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237" y="-66801"/>
            <a:ext cx="2184348" cy="959192"/>
            <a:chOff x="63237" y="-66801"/>
            <a:chExt cx="2184348" cy="9591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 b="11792"/>
            <a:stretch>
              <a:fillRect/>
            </a:stretch>
          </p:blipFill>
          <p:spPr>
            <a:xfrm>
              <a:off x="63237" y="-66801"/>
              <a:ext cx="687569" cy="600493"/>
            </a:xfrm>
            <a:prstGeom prst="rect">
              <a:avLst/>
            </a:prstGeom>
          </p:spPr>
        </p:pic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105769" y="523059"/>
              <a:ext cx="2141816" cy="369332"/>
            </a:xfrm>
            <a:prstGeom prst="rect">
              <a:avLst/>
            </a:prstGeom>
            <a:noFill/>
            <a:ln w="9525">
              <a:solidFill>
                <a:srgbClr val="53822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  <a:endPara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655339" y="1341374"/>
            <a:ext cx="7593907" cy="3745715"/>
            <a:chOff x="1805274" y="1484784"/>
            <a:chExt cx="8467190" cy="4176464"/>
          </a:xfrm>
        </p:grpSpPr>
        <p:sp>
          <p:nvSpPr>
            <p:cNvPr id="5" name="Freeform 10"/>
            <p:cNvSpPr>
              <a:spLocks noEditPoints="1"/>
            </p:cNvSpPr>
            <p:nvPr/>
          </p:nvSpPr>
          <p:spPr bwMode="auto">
            <a:xfrm>
              <a:off x="1991544" y="1484784"/>
              <a:ext cx="8280920" cy="4176464"/>
            </a:xfrm>
            <a:custGeom>
              <a:avLst/>
              <a:gdLst>
                <a:gd name="T0" fmla="*/ 295 w 790"/>
                <a:gd name="T1" fmla="*/ 14 h 401"/>
                <a:gd name="T2" fmla="*/ 240 w 790"/>
                <a:gd name="T3" fmla="*/ 23 h 401"/>
                <a:gd name="T4" fmla="*/ 249 w 790"/>
                <a:gd name="T5" fmla="*/ 83 h 401"/>
                <a:gd name="T6" fmla="*/ 291 w 790"/>
                <a:gd name="T7" fmla="*/ 93 h 401"/>
                <a:gd name="T8" fmla="*/ 303 w 790"/>
                <a:gd name="T9" fmla="*/ 43 h 401"/>
                <a:gd name="T10" fmla="*/ 641 w 790"/>
                <a:gd name="T11" fmla="*/ 291 h 401"/>
                <a:gd name="T12" fmla="*/ 579 w 790"/>
                <a:gd name="T13" fmla="*/ 262 h 401"/>
                <a:gd name="T14" fmla="*/ 333 w 790"/>
                <a:gd name="T15" fmla="*/ 108 h 401"/>
                <a:gd name="T16" fmla="*/ 487 w 790"/>
                <a:gd name="T17" fmla="*/ 253 h 401"/>
                <a:gd name="T18" fmla="*/ 398 w 790"/>
                <a:gd name="T19" fmla="*/ 202 h 401"/>
                <a:gd name="T20" fmla="*/ 402 w 790"/>
                <a:gd name="T21" fmla="*/ 294 h 401"/>
                <a:gd name="T22" fmla="*/ 468 w 790"/>
                <a:gd name="T23" fmla="*/ 277 h 401"/>
                <a:gd name="T24" fmla="*/ 623 w 790"/>
                <a:gd name="T25" fmla="*/ 260 h 401"/>
                <a:gd name="T26" fmla="*/ 617 w 790"/>
                <a:gd name="T27" fmla="*/ 323 h 401"/>
                <a:gd name="T28" fmla="*/ 746 w 790"/>
                <a:gd name="T29" fmla="*/ 369 h 401"/>
                <a:gd name="T30" fmla="*/ 677 w 790"/>
                <a:gd name="T31" fmla="*/ 178 h 401"/>
                <a:gd name="T32" fmla="*/ 767 w 790"/>
                <a:gd name="T33" fmla="*/ 92 h 401"/>
                <a:gd name="T34" fmla="*/ 694 w 790"/>
                <a:gd name="T35" fmla="*/ 74 h 401"/>
                <a:gd name="T36" fmla="*/ 622 w 790"/>
                <a:gd name="T37" fmla="*/ 61 h 401"/>
                <a:gd name="T38" fmla="*/ 590 w 790"/>
                <a:gd name="T39" fmla="*/ 44 h 401"/>
                <a:gd name="T40" fmla="*/ 540 w 790"/>
                <a:gd name="T41" fmla="*/ 75 h 401"/>
                <a:gd name="T42" fmla="*/ 534 w 790"/>
                <a:gd name="T43" fmla="*/ 72 h 401"/>
                <a:gd name="T44" fmla="*/ 477 w 790"/>
                <a:gd name="T45" fmla="*/ 99 h 401"/>
                <a:gd name="T46" fmla="*/ 440 w 790"/>
                <a:gd name="T47" fmla="*/ 87 h 401"/>
                <a:gd name="T48" fmla="*/ 390 w 790"/>
                <a:gd name="T49" fmla="*/ 119 h 401"/>
                <a:gd name="T50" fmla="*/ 419 w 790"/>
                <a:gd name="T51" fmla="*/ 117 h 401"/>
                <a:gd name="T52" fmla="*/ 420 w 790"/>
                <a:gd name="T53" fmla="*/ 142 h 401"/>
                <a:gd name="T54" fmla="*/ 372 w 790"/>
                <a:gd name="T55" fmla="*/ 165 h 401"/>
                <a:gd name="T56" fmla="*/ 379 w 790"/>
                <a:gd name="T57" fmla="*/ 189 h 401"/>
                <a:gd name="T58" fmla="*/ 411 w 790"/>
                <a:gd name="T59" fmla="*/ 196 h 401"/>
                <a:gd name="T60" fmla="*/ 419 w 790"/>
                <a:gd name="T61" fmla="*/ 194 h 401"/>
                <a:gd name="T62" fmla="*/ 453 w 790"/>
                <a:gd name="T63" fmla="*/ 221 h 401"/>
                <a:gd name="T64" fmla="*/ 488 w 790"/>
                <a:gd name="T65" fmla="*/ 219 h 401"/>
                <a:gd name="T66" fmla="*/ 552 w 790"/>
                <a:gd name="T67" fmla="*/ 243 h 401"/>
                <a:gd name="T68" fmla="*/ 594 w 790"/>
                <a:gd name="T69" fmla="*/ 257 h 401"/>
                <a:gd name="T70" fmla="*/ 641 w 790"/>
                <a:gd name="T71" fmla="*/ 214 h 401"/>
                <a:gd name="T72" fmla="*/ 657 w 790"/>
                <a:gd name="T73" fmla="*/ 190 h 401"/>
                <a:gd name="T74" fmla="*/ 712 w 790"/>
                <a:gd name="T75" fmla="*/ 133 h 401"/>
                <a:gd name="T76" fmla="*/ 729 w 790"/>
                <a:gd name="T77" fmla="*/ 136 h 401"/>
                <a:gd name="T78" fmla="*/ 701 w 790"/>
                <a:gd name="T79" fmla="*/ 279 h 401"/>
                <a:gd name="T80" fmla="*/ 668 w 790"/>
                <a:gd name="T81" fmla="*/ 283 h 401"/>
                <a:gd name="T82" fmla="*/ 640 w 790"/>
                <a:gd name="T83" fmla="*/ 271 h 401"/>
                <a:gd name="T84" fmla="*/ 393 w 790"/>
                <a:gd name="T85" fmla="*/ 40 h 401"/>
                <a:gd name="T86" fmla="*/ 193 w 790"/>
                <a:gd name="T87" fmla="*/ 228 h 401"/>
                <a:gd name="T88" fmla="*/ 521 w 790"/>
                <a:gd name="T89" fmla="*/ 42 h 401"/>
                <a:gd name="T90" fmla="*/ 362 w 790"/>
                <a:gd name="T91" fmla="*/ 156 h 401"/>
                <a:gd name="T92" fmla="*/ 246 w 790"/>
                <a:gd name="T93" fmla="*/ 390 h 401"/>
                <a:gd name="T94" fmla="*/ 191 w 790"/>
                <a:gd name="T95" fmla="*/ 53 h 401"/>
                <a:gd name="T96" fmla="*/ 183 w 790"/>
                <a:gd name="T97" fmla="*/ 21 h 401"/>
                <a:gd name="T98" fmla="*/ 206 w 790"/>
                <a:gd name="T99" fmla="*/ 255 h 401"/>
                <a:gd name="T100" fmla="*/ 198 w 790"/>
                <a:gd name="T101" fmla="*/ 226 h 401"/>
                <a:gd name="T102" fmla="*/ 228 w 790"/>
                <a:gd name="T103" fmla="*/ 166 h 401"/>
                <a:gd name="T104" fmla="*/ 210 w 790"/>
                <a:gd name="T105" fmla="*/ 121 h 401"/>
                <a:gd name="T106" fmla="*/ 186 w 790"/>
                <a:gd name="T107" fmla="*/ 121 h 401"/>
                <a:gd name="T108" fmla="*/ 167 w 790"/>
                <a:gd name="T109" fmla="*/ 97 h 401"/>
                <a:gd name="T110" fmla="*/ 9 w 790"/>
                <a:gd name="T111" fmla="*/ 107 h 401"/>
                <a:gd name="T112" fmla="*/ 37 w 790"/>
                <a:gd name="T113" fmla="*/ 141 h 401"/>
                <a:gd name="T114" fmla="*/ 116 w 790"/>
                <a:gd name="T115" fmla="*/ 209 h 401"/>
                <a:gd name="T116" fmla="*/ 194 w 790"/>
                <a:gd name="T117" fmla="*/ 261 h 401"/>
                <a:gd name="T118" fmla="*/ 221 w 790"/>
                <a:gd name="T119" fmla="*/ 400 h 401"/>
                <a:gd name="T120" fmla="*/ 216 w 790"/>
                <a:gd name="T121" fmla="*/ 241 h 401"/>
                <a:gd name="T122" fmla="*/ 231 w 790"/>
                <a:gd name="T123" fmla="*/ 93 h 401"/>
                <a:gd name="T124" fmla="*/ 159 w 790"/>
                <a:gd name="T125" fmla="*/ 76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90" h="401">
                  <a:moveTo>
                    <a:pt x="756" y="81"/>
                  </a:moveTo>
                  <a:cubicBezTo>
                    <a:pt x="756" y="81"/>
                    <a:pt x="756" y="81"/>
                    <a:pt x="756" y="81"/>
                  </a:cubicBezTo>
                  <a:cubicBezTo>
                    <a:pt x="757" y="82"/>
                    <a:pt x="757" y="82"/>
                    <a:pt x="757" y="82"/>
                  </a:cubicBezTo>
                  <a:cubicBezTo>
                    <a:pt x="757" y="84"/>
                    <a:pt x="761" y="83"/>
                    <a:pt x="760" y="81"/>
                  </a:cubicBezTo>
                  <a:cubicBezTo>
                    <a:pt x="759" y="79"/>
                    <a:pt x="756" y="77"/>
                    <a:pt x="756" y="80"/>
                  </a:cubicBezTo>
                  <a:cubicBezTo>
                    <a:pt x="756" y="81"/>
                    <a:pt x="756" y="81"/>
                    <a:pt x="756" y="81"/>
                  </a:cubicBezTo>
                  <a:close/>
                  <a:moveTo>
                    <a:pt x="311" y="23"/>
                  </a:moveTo>
                  <a:cubicBezTo>
                    <a:pt x="311" y="23"/>
                    <a:pt x="309" y="22"/>
                    <a:pt x="308" y="22"/>
                  </a:cubicBezTo>
                  <a:cubicBezTo>
                    <a:pt x="308" y="22"/>
                    <a:pt x="308" y="23"/>
                    <a:pt x="307" y="23"/>
                  </a:cubicBezTo>
                  <a:cubicBezTo>
                    <a:pt x="305" y="22"/>
                    <a:pt x="305" y="23"/>
                    <a:pt x="304" y="23"/>
                  </a:cubicBezTo>
                  <a:cubicBezTo>
                    <a:pt x="304" y="23"/>
                    <a:pt x="304" y="26"/>
                    <a:pt x="303" y="25"/>
                  </a:cubicBezTo>
                  <a:cubicBezTo>
                    <a:pt x="303" y="25"/>
                    <a:pt x="302" y="27"/>
                    <a:pt x="302" y="26"/>
                  </a:cubicBezTo>
                  <a:cubicBezTo>
                    <a:pt x="302" y="26"/>
                    <a:pt x="301" y="24"/>
                    <a:pt x="300" y="24"/>
                  </a:cubicBezTo>
                  <a:cubicBezTo>
                    <a:pt x="299" y="24"/>
                    <a:pt x="300" y="26"/>
                    <a:pt x="299" y="25"/>
                  </a:cubicBezTo>
                  <a:cubicBezTo>
                    <a:pt x="299" y="25"/>
                    <a:pt x="298" y="28"/>
                    <a:pt x="297" y="30"/>
                  </a:cubicBezTo>
                  <a:cubicBezTo>
                    <a:pt x="296" y="31"/>
                    <a:pt x="296" y="34"/>
                    <a:pt x="294" y="33"/>
                  </a:cubicBezTo>
                  <a:cubicBezTo>
                    <a:pt x="294" y="33"/>
                    <a:pt x="294" y="30"/>
                    <a:pt x="295" y="29"/>
                  </a:cubicBezTo>
                  <a:cubicBezTo>
                    <a:pt x="296" y="27"/>
                    <a:pt x="298" y="25"/>
                    <a:pt x="298" y="24"/>
                  </a:cubicBezTo>
                  <a:cubicBezTo>
                    <a:pt x="298" y="23"/>
                    <a:pt x="298" y="22"/>
                    <a:pt x="297" y="22"/>
                  </a:cubicBezTo>
                  <a:cubicBezTo>
                    <a:pt x="297" y="22"/>
                    <a:pt x="296" y="20"/>
                    <a:pt x="295" y="21"/>
                  </a:cubicBezTo>
                  <a:cubicBezTo>
                    <a:pt x="295" y="21"/>
                    <a:pt x="295" y="23"/>
                    <a:pt x="294" y="23"/>
                  </a:cubicBezTo>
                  <a:cubicBezTo>
                    <a:pt x="293" y="24"/>
                    <a:pt x="293" y="24"/>
                    <a:pt x="293" y="24"/>
                  </a:cubicBezTo>
                  <a:cubicBezTo>
                    <a:pt x="293" y="24"/>
                    <a:pt x="293" y="25"/>
                    <a:pt x="292" y="25"/>
                  </a:cubicBezTo>
                  <a:cubicBezTo>
                    <a:pt x="292" y="22"/>
                    <a:pt x="292" y="22"/>
                    <a:pt x="292" y="22"/>
                  </a:cubicBezTo>
                  <a:cubicBezTo>
                    <a:pt x="292" y="22"/>
                    <a:pt x="292" y="23"/>
                    <a:pt x="291" y="22"/>
                  </a:cubicBezTo>
                  <a:cubicBezTo>
                    <a:pt x="290" y="22"/>
                    <a:pt x="290" y="22"/>
                    <a:pt x="290" y="22"/>
                  </a:cubicBezTo>
                  <a:cubicBezTo>
                    <a:pt x="288" y="22"/>
                    <a:pt x="288" y="22"/>
                    <a:pt x="288" y="22"/>
                  </a:cubicBezTo>
                  <a:cubicBezTo>
                    <a:pt x="288" y="22"/>
                    <a:pt x="287" y="22"/>
                    <a:pt x="286" y="22"/>
                  </a:cubicBezTo>
                  <a:cubicBezTo>
                    <a:pt x="285" y="23"/>
                    <a:pt x="285" y="23"/>
                    <a:pt x="284" y="23"/>
                  </a:cubicBezTo>
                  <a:cubicBezTo>
                    <a:pt x="284" y="23"/>
                    <a:pt x="283" y="24"/>
                    <a:pt x="283" y="24"/>
                  </a:cubicBezTo>
                  <a:cubicBezTo>
                    <a:pt x="282" y="24"/>
                    <a:pt x="282" y="24"/>
                    <a:pt x="282" y="24"/>
                  </a:cubicBezTo>
                  <a:cubicBezTo>
                    <a:pt x="282" y="25"/>
                    <a:pt x="281" y="24"/>
                    <a:pt x="281" y="24"/>
                  </a:cubicBezTo>
                  <a:cubicBezTo>
                    <a:pt x="280" y="24"/>
                    <a:pt x="281" y="23"/>
                    <a:pt x="281" y="23"/>
                  </a:cubicBezTo>
                  <a:cubicBezTo>
                    <a:pt x="281" y="23"/>
                    <a:pt x="283" y="22"/>
                    <a:pt x="284" y="22"/>
                  </a:cubicBezTo>
                  <a:cubicBezTo>
                    <a:pt x="284" y="22"/>
                    <a:pt x="288" y="21"/>
                    <a:pt x="288" y="21"/>
                  </a:cubicBezTo>
                  <a:cubicBezTo>
                    <a:pt x="288" y="21"/>
                    <a:pt x="290" y="21"/>
                    <a:pt x="292" y="21"/>
                  </a:cubicBezTo>
                  <a:cubicBezTo>
                    <a:pt x="294" y="21"/>
                    <a:pt x="295" y="21"/>
                    <a:pt x="295" y="21"/>
                  </a:cubicBezTo>
                  <a:cubicBezTo>
                    <a:pt x="294" y="20"/>
                    <a:pt x="297" y="20"/>
                    <a:pt x="297" y="19"/>
                  </a:cubicBezTo>
                  <a:cubicBezTo>
                    <a:pt x="298" y="18"/>
                    <a:pt x="298" y="18"/>
                    <a:pt x="298" y="18"/>
                  </a:cubicBezTo>
                  <a:cubicBezTo>
                    <a:pt x="298" y="17"/>
                    <a:pt x="298" y="17"/>
                    <a:pt x="298" y="17"/>
                  </a:cubicBezTo>
                  <a:cubicBezTo>
                    <a:pt x="298" y="16"/>
                    <a:pt x="298" y="16"/>
                    <a:pt x="298" y="16"/>
                  </a:cubicBezTo>
                  <a:cubicBezTo>
                    <a:pt x="297" y="15"/>
                    <a:pt x="297" y="15"/>
                    <a:pt x="296" y="15"/>
                  </a:cubicBezTo>
                  <a:cubicBezTo>
                    <a:pt x="296" y="14"/>
                    <a:pt x="296" y="14"/>
                    <a:pt x="295" y="14"/>
                  </a:cubicBezTo>
                  <a:cubicBezTo>
                    <a:pt x="293" y="14"/>
                    <a:pt x="295" y="11"/>
                    <a:pt x="294" y="11"/>
                  </a:cubicBezTo>
                  <a:cubicBezTo>
                    <a:pt x="294" y="10"/>
                    <a:pt x="293" y="11"/>
                    <a:pt x="292" y="10"/>
                  </a:cubicBezTo>
                  <a:cubicBezTo>
                    <a:pt x="291" y="10"/>
                    <a:pt x="295" y="10"/>
                    <a:pt x="295" y="9"/>
                  </a:cubicBezTo>
                  <a:cubicBezTo>
                    <a:pt x="294" y="7"/>
                    <a:pt x="290" y="8"/>
                    <a:pt x="289" y="8"/>
                  </a:cubicBezTo>
                  <a:cubicBezTo>
                    <a:pt x="288" y="8"/>
                    <a:pt x="295" y="4"/>
                    <a:pt x="291" y="4"/>
                  </a:cubicBezTo>
                  <a:cubicBezTo>
                    <a:pt x="290" y="4"/>
                    <a:pt x="284" y="7"/>
                    <a:pt x="283" y="6"/>
                  </a:cubicBezTo>
                  <a:cubicBezTo>
                    <a:pt x="281" y="6"/>
                    <a:pt x="280" y="5"/>
                    <a:pt x="278" y="4"/>
                  </a:cubicBezTo>
                  <a:cubicBezTo>
                    <a:pt x="277" y="4"/>
                    <a:pt x="279" y="6"/>
                    <a:pt x="278" y="6"/>
                  </a:cubicBezTo>
                  <a:cubicBezTo>
                    <a:pt x="276" y="6"/>
                    <a:pt x="276" y="7"/>
                    <a:pt x="275" y="7"/>
                  </a:cubicBezTo>
                  <a:cubicBezTo>
                    <a:pt x="274" y="7"/>
                    <a:pt x="275" y="7"/>
                    <a:pt x="274" y="7"/>
                  </a:cubicBezTo>
                  <a:cubicBezTo>
                    <a:pt x="273" y="7"/>
                    <a:pt x="272" y="5"/>
                    <a:pt x="271" y="6"/>
                  </a:cubicBezTo>
                  <a:cubicBezTo>
                    <a:pt x="271" y="6"/>
                    <a:pt x="271" y="8"/>
                    <a:pt x="270" y="9"/>
                  </a:cubicBezTo>
                  <a:cubicBezTo>
                    <a:pt x="269" y="9"/>
                    <a:pt x="269" y="10"/>
                    <a:pt x="268" y="8"/>
                  </a:cubicBezTo>
                  <a:cubicBezTo>
                    <a:pt x="268" y="8"/>
                    <a:pt x="267" y="5"/>
                    <a:pt x="266" y="5"/>
                  </a:cubicBezTo>
                  <a:cubicBezTo>
                    <a:pt x="266" y="5"/>
                    <a:pt x="265" y="8"/>
                    <a:pt x="263" y="7"/>
                  </a:cubicBezTo>
                  <a:cubicBezTo>
                    <a:pt x="262" y="6"/>
                    <a:pt x="261" y="11"/>
                    <a:pt x="260" y="11"/>
                  </a:cubicBezTo>
                  <a:cubicBezTo>
                    <a:pt x="260" y="11"/>
                    <a:pt x="261" y="12"/>
                    <a:pt x="260" y="12"/>
                  </a:cubicBezTo>
                  <a:cubicBezTo>
                    <a:pt x="259" y="12"/>
                    <a:pt x="259" y="12"/>
                    <a:pt x="259" y="12"/>
                  </a:cubicBezTo>
                  <a:cubicBezTo>
                    <a:pt x="259" y="12"/>
                    <a:pt x="259" y="13"/>
                    <a:pt x="258" y="13"/>
                  </a:cubicBezTo>
                  <a:cubicBezTo>
                    <a:pt x="257" y="14"/>
                    <a:pt x="256" y="14"/>
                    <a:pt x="256" y="14"/>
                  </a:cubicBezTo>
                  <a:cubicBezTo>
                    <a:pt x="256" y="15"/>
                    <a:pt x="257" y="15"/>
                    <a:pt x="257" y="15"/>
                  </a:cubicBezTo>
                  <a:cubicBezTo>
                    <a:pt x="257" y="16"/>
                    <a:pt x="259" y="15"/>
                    <a:pt x="259" y="15"/>
                  </a:cubicBezTo>
                  <a:cubicBezTo>
                    <a:pt x="261" y="15"/>
                    <a:pt x="263" y="17"/>
                    <a:pt x="263" y="17"/>
                  </a:cubicBezTo>
                  <a:cubicBezTo>
                    <a:pt x="263" y="18"/>
                    <a:pt x="264" y="18"/>
                    <a:pt x="264" y="19"/>
                  </a:cubicBezTo>
                  <a:cubicBezTo>
                    <a:pt x="264" y="20"/>
                    <a:pt x="261" y="19"/>
                    <a:pt x="261" y="19"/>
                  </a:cubicBezTo>
                  <a:cubicBezTo>
                    <a:pt x="260" y="19"/>
                    <a:pt x="263" y="20"/>
                    <a:pt x="263" y="21"/>
                  </a:cubicBezTo>
                  <a:cubicBezTo>
                    <a:pt x="263" y="22"/>
                    <a:pt x="263" y="22"/>
                    <a:pt x="263" y="22"/>
                  </a:cubicBezTo>
                  <a:cubicBezTo>
                    <a:pt x="263" y="22"/>
                    <a:pt x="262" y="24"/>
                    <a:pt x="262" y="23"/>
                  </a:cubicBezTo>
                  <a:cubicBezTo>
                    <a:pt x="261" y="22"/>
                    <a:pt x="262" y="21"/>
                    <a:pt x="261" y="21"/>
                  </a:cubicBezTo>
                  <a:cubicBezTo>
                    <a:pt x="259" y="21"/>
                    <a:pt x="259" y="21"/>
                    <a:pt x="259" y="20"/>
                  </a:cubicBezTo>
                  <a:cubicBezTo>
                    <a:pt x="258" y="20"/>
                    <a:pt x="259" y="19"/>
                    <a:pt x="259" y="19"/>
                  </a:cubicBezTo>
                  <a:cubicBezTo>
                    <a:pt x="258" y="18"/>
                    <a:pt x="259" y="18"/>
                    <a:pt x="258" y="17"/>
                  </a:cubicBezTo>
                  <a:cubicBezTo>
                    <a:pt x="257" y="17"/>
                    <a:pt x="255" y="16"/>
                    <a:pt x="254" y="17"/>
                  </a:cubicBezTo>
                  <a:cubicBezTo>
                    <a:pt x="253" y="18"/>
                    <a:pt x="255" y="19"/>
                    <a:pt x="254" y="19"/>
                  </a:cubicBezTo>
                  <a:cubicBezTo>
                    <a:pt x="253" y="20"/>
                    <a:pt x="256" y="21"/>
                    <a:pt x="255" y="21"/>
                  </a:cubicBezTo>
                  <a:cubicBezTo>
                    <a:pt x="254" y="21"/>
                    <a:pt x="255" y="22"/>
                    <a:pt x="255" y="23"/>
                  </a:cubicBezTo>
                  <a:cubicBezTo>
                    <a:pt x="255" y="23"/>
                    <a:pt x="254" y="22"/>
                    <a:pt x="253" y="22"/>
                  </a:cubicBezTo>
                  <a:cubicBezTo>
                    <a:pt x="253" y="22"/>
                    <a:pt x="253" y="21"/>
                    <a:pt x="253" y="21"/>
                  </a:cubicBezTo>
                  <a:cubicBezTo>
                    <a:pt x="252" y="20"/>
                    <a:pt x="253" y="20"/>
                    <a:pt x="252" y="19"/>
                  </a:cubicBezTo>
                  <a:cubicBezTo>
                    <a:pt x="251" y="19"/>
                    <a:pt x="250" y="19"/>
                    <a:pt x="249" y="19"/>
                  </a:cubicBezTo>
                  <a:cubicBezTo>
                    <a:pt x="248" y="19"/>
                    <a:pt x="247" y="19"/>
                    <a:pt x="246" y="20"/>
                  </a:cubicBezTo>
                  <a:cubicBezTo>
                    <a:pt x="245" y="20"/>
                    <a:pt x="245" y="20"/>
                    <a:pt x="244" y="20"/>
                  </a:cubicBezTo>
                  <a:cubicBezTo>
                    <a:pt x="243" y="21"/>
                    <a:pt x="241" y="22"/>
                    <a:pt x="240" y="23"/>
                  </a:cubicBezTo>
                  <a:cubicBezTo>
                    <a:pt x="239" y="23"/>
                    <a:pt x="239" y="23"/>
                    <a:pt x="238" y="24"/>
                  </a:cubicBezTo>
                  <a:cubicBezTo>
                    <a:pt x="239" y="26"/>
                    <a:pt x="239" y="26"/>
                    <a:pt x="239" y="26"/>
                  </a:cubicBezTo>
                  <a:cubicBezTo>
                    <a:pt x="239" y="26"/>
                    <a:pt x="239" y="26"/>
                    <a:pt x="239" y="27"/>
                  </a:cubicBezTo>
                  <a:cubicBezTo>
                    <a:pt x="238" y="28"/>
                    <a:pt x="241" y="29"/>
                    <a:pt x="236" y="29"/>
                  </a:cubicBezTo>
                  <a:cubicBezTo>
                    <a:pt x="235" y="30"/>
                    <a:pt x="234" y="30"/>
                    <a:pt x="234" y="31"/>
                  </a:cubicBezTo>
                  <a:cubicBezTo>
                    <a:pt x="233" y="31"/>
                    <a:pt x="235" y="32"/>
                    <a:pt x="233" y="33"/>
                  </a:cubicBezTo>
                  <a:cubicBezTo>
                    <a:pt x="231" y="33"/>
                    <a:pt x="232" y="34"/>
                    <a:pt x="231" y="34"/>
                  </a:cubicBezTo>
                  <a:cubicBezTo>
                    <a:pt x="231" y="34"/>
                    <a:pt x="230" y="33"/>
                    <a:pt x="230" y="34"/>
                  </a:cubicBezTo>
                  <a:cubicBezTo>
                    <a:pt x="226" y="38"/>
                    <a:pt x="231" y="38"/>
                    <a:pt x="231" y="38"/>
                  </a:cubicBezTo>
                  <a:cubicBezTo>
                    <a:pt x="232" y="38"/>
                    <a:pt x="233" y="38"/>
                    <a:pt x="233" y="38"/>
                  </a:cubicBezTo>
                  <a:cubicBezTo>
                    <a:pt x="234" y="38"/>
                    <a:pt x="232" y="39"/>
                    <a:pt x="232" y="39"/>
                  </a:cubicBezTo>
                  <a:cubicBezTo>
                    <a:pt x="232" y="40"/>
                    <a:pt x="234" y="39"/>
                    <a:pt x="233" y="39"/>
                  </a:cubicBezTo>
                  <a:cubicBezTo>
                    <a:pt x="233" y="40"/>
                    <a:pt x="234" y="41"/>
                    <a:pt x="233" y="41"/>
                  </a:cubicBezTo>
                  <a:cubicBezTo>
                    <a:pt x="233" y="42"/>
                    <a:pt x="233" y="42"/>
                    <a:pt x="232" y="43"/>
                  </a:cubicBezTo>
                  <a:cubicBezTo>
                    <a:pt x="232" y="43"/>
                    <a:pt x="231" y="43"/>
                    <a:pt x="230" y="43"/>
                  </a:cubicBezTo>
                  <a:cubicBezTo>
                    <a:pt x="230" y="44"/>
                    <a:pt x="229" y="44"/>
                    <a:pt x="228" y="44"/>
                  </a:cubicBezTo>
                  <a:cubicBezTo>
                    <a:pt x="228" y="45"/>
                    <a:pt x="227" y="45"/>
                    <a:pt x="226" y="45"/>
                  </a:cubicBezTo>
                  <a:cubicBezTo>
                    <a:pt x="225" y="46"/>
                    <a:pt x="225" y="46"/>
                    <a:pt x="224" y="47"/>
                  </a:cubicBezTo>
                  <a:cubicBezTo>
                    <a:pt x="224" y="47"/>
                    <a:pt x="224" y="47"/>
                    <a:pt x="224" y="48"/>
                  </a:cubicBezTo>
                  <a:cubicBezTo>
                    <a:pt x="223" y="49"/>
                    <a:pt x="223" y="50"/>
                    <a:pt x="223" y="50"/>
                  </a:cubicBezTo>
                  <a:cubicBezTo>
                    <a:pt x="223" y="50"/>
                    <a:pt x="223" y="52"/>
                    <a:pt x="223" y="52"/>
                  </a:cubicBezTo>
                  <a:cubicBezTo>
                    <a:pt x="224" y="53"/>
                    <a:pt x="226" y="53"/>
                    <a:pt x="226" y="54"/>
                  </a:cubicBezTo>
                  <a:cubicBezTo>
                    <a:pt x="226" y="54"/>
                    <a:pt x="227" y="54"/>
                    <a:pt x="229" y="54"/>
                  </a:cubicBezTo>
                  <a:cubicBezTo>
                    <a:pt x="230" y="54"/>
                    <a:pt x="229" y="54"/>
                    <a:pt x="229" y="55"/>
                  </a:cubicBezTo>
                  <a:cubicBezTo>
                    <a:pt x="229" y="55"/>
                    <a:pt x="230" y="55"/>
                    <a:pt x="228" y="55"/>
                  </a:cubicBezTo>
                  <a:cubicBezTo>
                    <a:pt x="227" y="55"/>
                    <a:pt x="225" y="54"/>
                    <a:pt x="224" y="55"/>
                  </a:cubicBezTo>
                  <a:cubicBezTo>
                    <a:pt x="223" y="55"/>
                    <a:pt x="223" y="56"/>
                    <a:pt x="224" y="56"/>
                  </a:cubicBezTo>
                  <a:cubicBezTo>
                    <a:pt x="224" y="57"/>
                    <a:pt x="225" y="58"/>
                    <a:pt x="225" y="58"/>
                  </a:cubicBezTo>
                  <a:cubicBezTo>
                    <a:pt x="226" y="59"/>
                    <a:pt x="227" y="60"/>
                    <a:pt x="227" y="61"/>
                  </a:cubicBezTo>
                  <a:cubicBezTo>
                    <a:pt x="227" y="61"/>
                    <a:pt x="228" y="62"/>
                    <a:pt x="228" y="62"/>
                  </a:cubicBezTo>
                  <a:cubicBezTo>
                    <a:pt x="229" y="63"/>
                    <a:pt x="230" y="63"/>
                    <a:pt x="230" y="63"/>
                  </a:cubicBezTo>
                  <a:cubicBezTo>
                    <a:pt x="231" y="63"/>
                    <a:pt x="233" y="63"/>
                    <a:pt x="233" y="63"/>
                  </a:cubicBezTo>
                  <a:cubicBezTo>
                    <a:pt x="234" y="63"/>
                    <a:pt x="235" y="62"/>
                    <a:pt x="236" y="62"/>
                  </a:cubicBezTo>
                  <a:cubicBezTo>
                    <a:pt x="236" y="62"/>
                    <a:pt x="236" y="63"/>
                    <a:pt x="237" y="63"/>
                  </a:cubicBezTo>
                  <a:cubicBezTo>
                    <a:pt x="238" y="63"/>
                    <a:pt x="238" y="62"/>
                    <a:pt x="238" y="62"/>
                  </a:cubicBezTo>
                  <a:cubicBezTo>
                    <a:pt x="239" y="68"/>
                    <a:pt x="239" y="63"/>
                    <a:pt x="240" y="63"/>
                  </a:cubicBezTo>
                  <a:cubicBezTo>
                    <a:pt x="241" y="63"/>
                    <a:pt x="241" y="63"/>
                    <a:pt x="242" y="64"/>
                  </a:cubicBezTo>
                  <a:cubicBezTo>
                    <a:pt x="242" y="64"/>
                    <a:pt x="243" y="64"/>
                    <a:pt x="243" y="64"/>
                  </a:cubicBezTo>
                  <a:cubicBezTo>
                    <a:pt x="244" y="65"/>
                    <a:pt x="245" y="68"/>
                    <a:pt x="245" y="69"/>
                  </a:cubicBezTo>
                  <a:cubicBezTo>
                    <a:pt x="246" y="70"/>
                    <a:pt x="246" y="75"/>
                    <a:pt x="246" y="75"/>
                  </a:cubicBezTo>
                  <a:cubicBezTo>
                    <a:pt x="246" y="75"/>
                    <a:pt x="248" y="77"/>
                    <a:pt x="248" y="77"/>
                  </a:cubicBezTo>
                  <a:cubicBezTo>
                    <a:pt x="248" y="78"/>
                    <a:pt x="247" y="80"/>
                    <a:pt x="248" y="80"/>
                  </a:cubicBezTo>
                  <a:cubicBezTo>
                    <a:pt x="248" y="80"/>
                    <a:pt x="248" y="81"/>
                    <a:pt x="249" y="83"/>
                  </a:cubicBezTo>
                  <a:cubicBezTo>
                    <a:pt x="249" y="83"/>
                    <a:pt x="251" y="83"/>
                    <a:pt x="252" y="84"/>
                  </a:cubicBezTo>
                  <a:cubicBezTo>
                    <a:pt x="252" y="84"/>
                    <a:pt x="252" y="84"/>
                    <a:pt x="252" y="85"/>
                  </a:cubicBezTo>
                  <a:cubicBezTo>
                    <a:pt x="251" y="85"/>
                    <a:pt x="250" y="85"/>
                    <a:pt x="250" y="85"/>
                  </a:cubicBezTo>
                  <a:cubicBezTo>
                    <a:pt x="251" y="86"/>
                    <a:pt x="249" y="86"/>
                    <a:pt x="249" y="86"/>
                  </a:cubicBezTo>
                  <a:cubicBezTo>
                    <a:pt x="250" y="87"/>
                    <a:pt x="249" y="88"/>
                    <a:pt x="249" y="89"/>
                  </a:cubicBezTo>
                  <a:cubicBezTo>
                    <a:pt x="249" y="89"/>
                    <a:pt x="250" y="90"/>
                    <a:pt x="250" y="90"/>
                  </a:cubicBezTo>
                  <a:cubicBezTo>
                    <a:pt x="251" y="91"/>
                    <a:pt x="251" y="91"/>
                    <a:pt x="251" y="90"/>
                  </a:cubicBezTo>
                  <a:cubicBezTo>
                    <a:pt x="252" y="89"/>
                    <a:pt x="253" y="89"/>
                    <a:pt x="253" y="90"/>
                  </a:cubicBezTo>
                  <a:cubicBezTo>
                    <a:pt x="254" y="90"/>
                    <a:pt x="254" y="90"/>
                    <a:pt x="254" y="90"/>
                  </a:cubicBezTo>
                  <a:cubicBezTo>
                    <a:pt x="255" y="90"/>
                    <a:pt x="255" y="90"/>
                    <a:pt x="255" y="90"/>
                  </a:cubicBezTo>
                  <a:cubicBezTo>
                    <a:pt x="255" y="91"/>
                    <a:pt x="253" y="90"/>
                    <a:pt x="253" y="91"/>
                  </a:cubicBezTo>
                  <a:cubicBezTo>
                    <a:pt x="253" y="92"/>
                    <a:pt x="252" y="92"/>
                    <a:pt x="252" y="92"/>
                  </a:cubicBezTo>
                  <a:cubicBezTo>
                    <a:pt x="253" y="93"/>
                    <a:pt x="252" y="94"/>
                    <a:pt x="252" y="95"/>
                  </a:cubicBezTo>
                  <a:cubicBezTo>
                    <a:pt x="252" y="95"/>
                    <a:pt x="250" y="97"/>
                    <a:pt x="250" y="97"/>
                  </a:cubicBezTo>
                  <a:cubicBezTo>
                    <a:pt x="250" y="98"/>
                    <a:pt x="251" y="100"/>
                    <a:pt x="251" y="101"/>
                  </a:cubicBezTo>
                  <a:cubicBezTo>
                    <a:pt x="251" y="101"/>
                    <a:pt x="251" y="101"/>
                    <a:pt x="251" y="102"/>
                  </a:cubicBezTo>
                  <a:cubicBezTo>
                    <a:pt x="251" y="103"/>
                    <a:pt x="253" y="103"/>
                    <a:pt x="253" y="104"/>
                  </a:cubicBezTo>
                  <a:cubicBezTo>
                    <a:pt x="253" y="104"/>
                    <a:pt x="253" y="106"/>
                    <a:pt x="253" y="107"/>
                  </a:cubicBezTo>
                  <a:cubicBezTo>
                    <a:pt x="253" y="107"/>
                    <a:pt x="254" y="109"/>
                    <a:pt x="254" y="109"/>
                  </a:cubicBezTo>
                  <a:cubicBezTo>
                    <a:pt x="254" y="110"/>
                    <a:pt x="255" y="111"/>
                    <a:pt x="255" y="111"/>
                  </a:cubicBezTo>
                  <a:cubicBezTo>
                    <a:pt x="256" y="112"/>
                    <a:pt x="256" y="113"/>
                    <a:pt x="256" y="114"/>
                  </a:cubicBezTo>
                  <a:cubicBezTo>
                    <a:pt x="257" y="116"/>
                    <a:pt x="259" y="116"/>
                    <a:pt x="259" y="116"/>
                  </a:cubicBezTo>
                  <a:cubicBezTo>
                    <a:pt x="260" y="117"/>
                    <a:pt x="261" y="116"/>
                    <a:pt x="261" y="116"/>
                  </a:cubicBezTo>
                  <a:cubicBezTo>
                    <a:pt x="261" y="116"/>
                    <a:pt x="261" y="117"/>
                    <a:pt x="262" y="117"/>
                  </a:cubicBezTo>
                  <a:cubicBezTo>
                    <a:pt x="263" y="118"/>
                    <a:pt x="263" y="118"/>
                    <a:pt x="264" y="118"/>
                  </a:cubicBezTo>
                  <a:cubicBezTo>
                    <a:pt x="265" y="118"/>
                    <a:pt x="266" y="119"/>
                    <a:pt x="266" y="119"/>
                  </a:cubicBezTo>
                  <a:cubicBezTo>
                    <a:pt x="266" y="119"/>
                    <a:pt x="269" y="126"/>
                    <a:pt x="268" y="118"/>
                  </a:cubicBezTo>
                  <a:cubicBezTo>
                    <a:pt x="268" y="118"/>
                    <a:pt x="270" y="117"/>
                    <a:pt x="271" y="116"/>
                  </a:cubicBezTo>
                  <a:cubicBezTo>
                    <a:pt x="271" y="116"/>
                    <a:pt x="268" y="113"/>
                    <a:pt x="269" y="113"/>
                  </a:cubicBezTo>
                  <a:cubicBezTo>
                    <a:pt x="269" y="112"/>
                    <a:pt x="270" y="112"/>
                    <a:pt x="270" y="111"/>
                  </a:cubicBezTo>
                  <a:cubicBezTo>
                    <a:pt x="270" y="110"/>
                    <a:pt x="271" y="110"/>
                    <a:pt x="271" y="109"/>
                  </a:cubicBezTo>
                  <a:cubicBezTo>
                    <a:pt x="271" y="108"/>
                    <a:pt x="270" y="107"/>
                    <a:pt x="271" y="107"/>
                  </a:cubicBezTo>
                  <a:cubicBezTo>
                    <a:pt x="272" y="106"/>
                    <a:pt x="272" y="106"/>
                    <a:pt x="272" y="106"/>
                  </a:cubicBezTo>
                  <a:cubicBezTo>
                    <a:pt x="272" y="105"/>
                    <a:pt x="272" y="104"/>
                    <a:pt x="273" y="103"/>
                  </a:cubicBezTo>
                  <a:cubicBezTo>
                    <a:pt x="273" y="102"/>
                    <a:pt x="274" y="103"/>
                    <a:pt x="275" y="103"/>
                  </a:cubicBezTo>
                  <a:cubicBezTo>
                    <a:pt x="275" y="102"/>
                    <a:pt x="277" y="103"/>
                    <a:pt x="277" y="102"/>
                  </a:cubicBezTo>
                  <a:cubicBezTo>
                    <a:pt x="278" y="101"/>
                    <a:pt x="278" y="101"/>
                    <a:pt x="279" y="100"/>
                  </a:cubicBezTo>
                  <a:cubicBezTo>
                    <a:pt x="280" y="99"/>
                    <a:pt x="281" y="100"/>
                    <a:pt x="282" y="99"/>
                  </a:cubicBezTo>
                  <a:cubicBezTo>
                    <a:pt x="282" y="97"/>
                    <a:pt x="284" y="97"/>
                    <a:pt x="284" y="97"/>
                  </a:cubicBezTo>
                  <a:cubicBezTo>
                    <a:pt x="285" y="96"/>
                    <a:pt x="283" y="95"/>
                    <a:pt x="285" y="94"/>
                  </a:cubicBezTo>
                  <a:cubicBezTo>
                    <a:pt x="285" y="94"/>
                    <a:pt x="287" y="95"/>
                    <a:pt x="287" y="95"/>
                  </a:cubicBezTo>
                  <a:cubicBezTo>
                    <a:pt x="288" y="95"/>
                    <a:pt x="289" y="94"/>
                    <a:pt x="290" y="94"/>
                  </a:cubicBezTo>
                  <a:cubicBezTo>
                    <a:pt x="291" y="93"/>
                    <a:pt x="291" y="93"/>
                    <a:pt x="291" y="93"/>
                  </a:cubicBezTo>
                  <a:cubicBezTo>
                    <a:pt x="291" y="93"/>
                    <a:pt x="292" y="93"/>
                    <a:pt x="292" y="93"/>
                  </a:cubicBezTo>
                  <a:cubicBezTo>
                    <a:pt x="293" y="92"/>
                    <a:pt x="293" y="92"/>
                    <a:pt x="293" y="92"/>
                  </a:cubicBezTo>
                  <a:cubicBezTo>
                    <a:pt x="294" y="91"/>
                    <a:pt x="294" y="91"/>
                    <a:pt x="294" y="91"/>
                  </a:cubicBezTo>
                  <a:cubicBezTo>
                    <a:pt x="294" y="91"/>
                    <a:pt x="295" y="91"/>
                    <a:pt x="295" y="90"/>
                  </a:cubicBezTo>
                  <a:cubicBezTo>
                    <a:pt x="296" y="90"/>
                    <a:pt x="296" y="90"/>
                    <a:pt x="296" y="90"/>
                  </a:cubicBezTo>
                  <a:cubicBezTo>
                    <a:pt x="297" y="89"/>
                    <a:pt x="297" y="89"/>
                    <a:pt x="297" y="89"/>
                  </a:cubicBezTo>
                  <a:cubicBezTo>
                    <a:pt x="297" y="89"/>
                    <a:pt x="298" y="89"/>
                    <a:pt x="297" y="88"/>
                  </a:cubicBezTo>
                  <a:cubicBezTo>
                    <a:pt x="298" y="88"/>
                    <a:pt x="295" y="87"/>
                    <a:pt x="295" y="86"/>
                  </a:cubicBezTo>
                  <a:cubicBezTo>
                    <a:pt x="294" y="86"/>
                    <a:pt x="295" y="85"/>
                    <a:pt x="295" y="85"/>
                  </a:cubicBezTo>
                  <a:cubicBezTo>
                    <a:pt x="296" y="86"/>
                    <a:pt x="296" y="86"/>
                    <a:pt x="296" y="86"/>
                  </a:cubicBezTo>
                  <a:cubicBezTo>
                    <a:pt x="296" y="86"/>
                    <a:pt x="298" y="87"/>
                    <a:pt x="298" y="87"/>
                  </a:cubicBezTo>
                  <a:cubicBezTo>
                    <a:pt x="299" y="87"/>
                    <a:pt x="300" y="86"/>
                    <a:pt x="300" y="84"/>
                  </a:cubicBezTo>
                  <a:cubicBezTo>
                    <a:pt x="300" y="83"/>
                    <a:pt x="300" y="82"/>
                    <a:pt x="300" y="82"/>
                  </a:cubicBezTo>
                  <a:cubicBezTo>
                    <a:pt x="300" y="82"/>
                    <a:pt x="299" y="82"/>
                    <a:pt x="298" y="81"/>
                  </a:cubicBezTo>
                  <a:cubicBezTo>
                    <a:pt x="298" y="81"/>
                    <a:pt x="296" y="80"/>
                    <a:pt x="297" y="79"/>
                  </a:cubicBezTo>
                  <a:cubicBezTo>
                    <a:pt x="298" y="79"/>
                    <a:pt x="298" y="79"/>
                    <a:pt x="298" y="79"/>
                  </a:cubicBezTo>
                  <a:cubicBezTo>
                    <a:pt x="299" y="78"/>
                    <a:pt x="300" y="77"/>
                    <a:pt x="299" y="77"/>
                  </a:cubicBezTo>
                  <a:cubicBezTo>
                    <a:pt x="297" y="75"/>
                    <a:pt x="297" y="75"/>
                    <a:pt x="297" y="75"/>
                  </a:cubicBezTo>
                  <a:cubicBezTo>
                    <a:pt x="298" y="75"/>
                    <a:pt x="300" y="76"/>
                    <a:pt x="300" y="75"/>
                  </a:cubicBezTo>
                  <a:cubicBezTo>
                    <a:pt x="300" y="75"/>
                    <a:pt x="301" y="75"/>
                    <a:pt x="301" y="74"/>
                  </a:cubicBezTo>
                  <a:cubicBezTo>
                    <a:pt x="301" y="71"/>
                    <a:pt x="302" y="72"/>
                    <a:pt x="302" y="71"/>
                  </a:cubicBezTo>
                  <a:cubicBezTo>
                    <a:pt x="302" y="70"/>
                    <a:pt x="304" y="70"/>
                    <a:pt x="304" y="69"/>
                  </a:cubicBezTo>
                  <a:cubicBezTo>
                    <a:pt x="305" y="69"/>
                    <a:pt x="301" y="68"/>
                    <a:pt x="302" y="68"/>
                  </a:cubicBezTo>
                  <a:cubicBezTo>
                    <a:pt x="303" y="67"/>
                    <a:pt x="305" y="69"/>
                    <a:pt x="305" y="68"/>
                  </a:cubicBezTo>
                  <a:cubicBezTo>
                    <a:pt x="306" y="67"/>
                    <a:pt x="305" y="67"/>
                    <a:pt x="306" y="67"/>
                  </a:cubicBezTo>
                  <a:cubicBezTo>
                    <a:pt x="306" y="67"/>
                    <a:pt x="305" y="65"/>
                    <a:pt x="304" y="65"/>
                  </a:cubicBezTo>
                  <a:cubicBezTo>
                    <a:pt x="304" y="65"/>
                    <a:pt x="303" y="65"/>
                    <a:pt x="303" y="64"/>
                  </a:cubicBezTo>
                  <a:cubicBezTo>
                    <a:pt x="303" y="64"/>
                    <a:pt x="301" y="63"/>
                    <a:pt x="302" y="63"/>
                  </a:cubicBezTo>
                  <a:cubicBezTo>
                    <a:pt x="302" y="62"/>
                    <a:pt x="303" y="63"/>
                    <a:pt x="303" y="63"/>
                  </a:cubicBezTo>
                  <a:cubicBezTo>
                    <a:pt x="304" y="62"/>
                    <a:pt x="305" y="60"/>
                    <a:pt x="304" y="60"/>
                  </a:cubicBezTo>
                  <a:cubicBezTo>
                    <a:pt x="304" y="59"/>
                    <a:pt x="306" y="57"/>
                    <a:pt x="304" y="58"/>
                  </a:cubicBezTo>
                  <a:cubicBezTo>
                    <a:pt x="304" y="58"/>
                    <a:pt x="304" y="57"/>
                    <a:pt x="305" y="57"/>
                  </a:cubicBezTo>
                  <a:cubicBezTo>
                    <a:pt x="305" y="56"/>
                    <a:pt x="305" y="56"/>
                    <a:pt x="304" y="55"/>
                  </a:cubicBezTo>
                  <a:cubicBezTo>
                    <a:pt x="302" y="55"/>
                    <a:pt x="302" y="55"/>
                    <a:pt x="302" y="55"/>
                  </a:cubicBezTo>
                  <a:cubicBezTo>
                    <a:pt x="302" y="55"/>
                    <a:pt x="301" y="55"/>
                    <a:pt x="301" y="54"/>
                  </a:cubicBezTo>
                  <a:cubicBezTo>
                    <a:pt x="302" y="53"/>
                    <a:pt x="304" y="54"/>
                    <a:pt x="304" y="53"/>
                  </a:cubicBezTo>
                  <a:cubicBezTo>
                    <a:pt x="304" y="53"/>
                    <a:pt x="303" y="51"/>
                    <a:pt x="303" y="51"/>
                  </a:cubicBezTo>
                  <a:cubicBezTo>
                    <a:pt x="303" y="50"/>
                    <a:pt x="304" y="50"/>
                    <a:pt x="304" y="49"/>
                  </a:cubicBezTo>
                  <a:cubicBezTo>
                    <a:pt x="304" y="48"/>
                    <a:pt x="305" y="49"/>
                    <a:pt x="305" y="48"/>
                  </a:cubicBezTo>
                  <a:cubicBezTo>
                    <a:pt x="305" y="47"/>
                    <a:pt x="305" y="47"/>
                    <a:pt x="305" y="45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3"/>
                    <a:pt x="303" y="45"/>
                    <a:pt x="303" y="44"/>
                  </a:cubicBezTo>
                  <a:cubicBezTo>
                    <a:pt x="303" y="43"/>
                    <a:pt x="303" y="44"/>
                    <a:pt x="303" y="43"/>
                  </a:cubicBezTo>
                  <a:cubicBezTo>
                    <a:pt x="303" y="42"/>
                    <a:pt x="302" y="42"/>
                    <a:pt x="302" y="41"/>
                  </a:cubicBezTo>
                  <a:cubicBezTo>
                    <a:pt x="302" y="40"/>
                    <a:pt x="303" y="40"/>
                    <a:pt x="303" y="40"/>
                  </a:cubicBezTo>
                  <a:cubicBezTo>
                    <a:pt x="303" y="40"/>
                    <a:pt x="305" y="40"/>
                    <a:pt x="305" y="39"/>
                  </a:cubicBezTo>
                  <a:cubicBezTo>
                    <a:pt x="305" y="38"/>
                    <a:pt x="304" y="38"/>
                    <a:pt x="304" y="37"/>
                  </a:cubicBezTo>
                  <a:cubicBezTo>
                    <a:pt x="304" y="36"/>
                    <a:pt x="306" y="36"/>
                    <a:pt x="306" y="36"/>
                  </a:cubicBezTo>
                  <a:cubicBezTo>
                    <a:pt x="308" y="35"/>
                    <a:pt x="309" y="34"/>
                    <a:pt x="309" y="33"/>
                  </a:cubicBezTo>
                  <a:cubicBezTo>
                    <a:pt x="308" y="31"/>
                    <a:pt x="308" y="31"/>
                    <a:pt x="310" y="31"/>
                  </a:cubicBezTo>
                  <a:cubicBezTo>
                    <a:pt x="312" y="30"/>
                    <a:pt x="314" y="26"/>
                    <a:pt x="313" y="25"/>
                  </a:cubicBezTo>
                  <a:cubicBezTo>
                    <a:pt x="313" y="24"/>
                    <a:pt x="312" y="24"/>
                    <a:pt x="311" y="23"/>
                  </a:cubicBezTo>
                  <a:close/>
                  <a:moveTo>
                    <a:pt x="632" y="254"/>
                  </a:moveTo>
                  <a:cubicBezTo>
                    <a:pt x="633" y="255"/>
                    <a:pt x="636" y="254"/>
                    <a:pt x="636" y="254"/>
                  </a:cubicBezTo>
                  <a:cubicBezTo>
                    <a:pt x="636" y="256"/>
                    <a:pt x="638" y="254"/>
                    <a:pt x="638" y="255"/>
                  </a:cubicBezTo>
                  <a:cubicBezTo>
                    <a:pt x="639" y="256"/>
                    <a:pt x="636" y="260"/>
                    <a:pt x="638" y="261"/>
                  </a:cubicBezTo>
                  <a:cubicBezTo>
                    <a:pt x="639" y="261"/>
                    <a:pt x="641" y="260"/>
                    <a:pt x="641" y="261"/>
                  </a:cubicBezTo>
                  <a:cubicBezTo>
                    <a:pt x="641" y="261"/>
                    <a:pt x="642" y="263"/>
                    <a:pt x="643" y="263"/>
                  </a:cubicBezTo>
                  <a:cubicBezTo>
                    <a:pt x="643" y="264"/>
                    <a:pt x="644" y="264"/>
                    <a:pt x="644" y="264"/>
                  </a:cubicBezTo>
                  <a:cubicBezTo>
                    <a:pt x="645" y="264"/>
                    <a:pt x="646" y="263"/>
                    <a:pt x="647" y="263"/>
                  </a:cubicBezTo>
                  <a:cubicBezTo>
                    <a:pt x="647" y="264"/>
                    <a:pt x="649" y="262"/>
                    <a:pt x="649" y="262"/>
                  </a:cubicBezTo>
                  <a:cubicBezTo>
                    <a:pt x="650" y="262"/>
                    <a:pt x="653" y="264"/>
                    <a:pt x="654" y="263"/>
                  </a:cubicBezTo>
                  <a:cubicBezTo>
                    <a:pt x="656" y="262"/>
                    <a:pt x="652" y="262"/>
                    <a:pt x="653" y="259"/>
                  </a:cubicBezTo>
                  <a:cubicBezTo>
                    <a:pt x="653" y="259"/>
                    <a:pt x="651" y="259"/>
                    <a:pt x="651" y="258"/>
                  </a:cubicBezTo>
                  <a:cubicBezTo>
                    <a:pt x="651" y="257"/>
                    <a:pt x="649" y="256"/>
                    <a:pt x="649" y="255"/>
                  </a:cubicBezTo>
                  <a:cubicBezTo>
                    <a:pt x="650" y="254"/>
                    <a:pt x="649" y="254"/>
                    <a:pt x="649" y="253"/>
                  </a:cubicBezTo>
                  <a:cubicBezTo>
                    <a:pt x="649" y="252"/>
                    <a:pt x="647" y="251"/>
                    <a:pt x="647" y="250"/>
                  </a:cubicBezTo>
                  <a:cubicBezTo>
                    <a:pt x="647" y="249"/>
                    <a:pt x="649" y="248"/>
                    <a:pt x="648" y="247"/>
                  </a:cubicBezTo>
                  <a:cubicBezTo>
                    <a:pt x="648" y="247"/>
                    <a:pt x="649" y="245"/>
                    <a:pt x="648" y="245"/>
                  </a:cubicBezTo>
                  <a:cubicBezTo>
                    <a:pt x="648" y="244"/>
                    <a:pt x="645" y="244"/>
                    <a:pt x="645" y="243"/>
                  </a:cubicBezTo>
                  <a:cubicBezTo>
                    <a:pt x="646" y="242"/>
                    <a:pt x="646" y="242"/>
                    <a:pt x="646" y="242"/>
                  </a:cubicBezTo>
                  <a:cubicBezTo>
                    <a:pt x="646" y="241"/>
                    <a:pt x="646" y="241"/>
                    <a:pt x="646" y="241"/>
                  </a:cubicBezTo>
                  <a:cubicBezTo>
                    <a:pt x="645" y="239"/>
                    <a:pt x="645" y="239"/>
                    <a:pt x="645" y="239"/>
                  </a:cubicBezTo>
                  <a:cubicBezTo>
                    <a:pt x="644" y="239"/>
                    <a:pt x="645" y="238"/>
                    <a:pt x="644" y="237"/>
                  </a:cubicBezTo>
                  <a:cubicBezTo>
                    <a:pt x="642" y="237"/>
                    <a:pt x="636" y="238"/>
                    <a:pt x="635" y="238"/>
                  </a:cubicBezTo>
                  <a:cubicBezTo>
                    <a:pt x="634" y="239"/>
                    <a:pt x="634" y="239"/>
                    <a:pt x="633" y="240"/>
                  </a:cubicBezTo>
                  <a:cubicBezTo>
                    <a:pt x="633" y="241"/>
                    <a:pt x="636" y="241"/>
                    <a:pt x="635" y="242"/>
                  </a:cubicBezTo>
                  <a:cubicBezTo>
                    <a:pt x="635" y="243"/>
                    <a:pt x="632" y="242"/>
                    <a:pt x="632" y="243"/>
                  </a:cubicBezTo>
                  <a:cubicBezTo>
                    <a:pt x="632" y="244"/>
                    <a:pt x="634" y="247"/>
                    <a:pt x="634" y="248"/>
                  </a:cubicBezTo>
                  <a:cubicBezTo>
                    <a:pt x="634" y="248"/>
                    <a:pt x="633" y="250"/>
                    <a:pt x="633" y="250"/>
                  </a:cubicBezTo>
                  <a:cubicBezTo>
                    <a:pt x="633" y="251"/>
                    <a:pt x="631" y="254"/>
                    <a:pt x="632" y="254"/>
                  </a:cubicBezTo>
                  <a:close/>
                  <a:moveTo>
                    <a:pt x="625" y="292"/>
                  </a:moveTo>
                  <a:cubicBezTo>
                    <a:pt x="625" y="292"/>
                    <a:pt x="626" y="293"/>
                    <a:pt x="627" y="293"/>
                  </a:cubicBezTo>
                  <a:cubicBezTo>
                    <a:pt x="627" y="293"/>
                    <a:pt x="629" y="294"/>
                    <a:pt x="630" y="294"/>
                  </a:cubicBezTo>
                  <a:cubicBezTo>
                    <a:pt x="632" y="294"/>
                    <a:pt x="636" y="293"/>
                    <a:pt x="636" y="293"/>
                  </a:cubicBezTo>
                  <a:cubicBezTo>
                    <a:pt x="638" y="294"/>
                    <a:pt x="640" y="291"/>
                    <a:pt x="641" y="291"/>
                  </a:cubicBezTo>
                  <a:cubicBezTo>
                    <a:pt x="643" y="291"/>
                    <a:pt x="640" y="293"/>
                    <a:pt x="641" y="294"/>
                  </a:cubicBezTo>
                  <a:cubicBezTo>
                    <a:pt x="642" y="295"/>
                    <a:pt x="646" y="296"/>
                    <a:pt x="646" y="296"/>
                  </a:cubicBezTo>
                  <a:cubicBezTo>
                    <a:pt x="646" y="295"/>
                    <a:pt x="646" y="294"/>
                    <a:pt x="650" y="293"/>
                  </a:cubicBezTo>
                  <a:cubicBezTo>
                    <a:pt x="651" y="293"/>
                    <a:pt x="653" y="291"/>
                    <a:pt x="654" y="290"/>
                  </a:cubicBezTo>
                  <a:cubicBezTo>
                    <a:pt x="657" y="289"/>
                    <a:pt x="660" y="289"/>
                    <a:pt x="660" y="288"/>
                  </a:cubicBezTo>
                  <a:cubicBezTo>
                    <a:pt x="660" y="288"/>
                    <a:pt x="659" y="288"/>
                    <a:pt x="658" y="288"/>
                  </a:cubicBezTo>
                  <a:cubicBezTo>
                    <a:pt x="656" y="288"/>
                    <a:pt x="653" y="288"/>
                    <a:pt x="653" y="287"/>
                  </a:cubicBezTo>
                  <a:cubicBezTo>
                    <a:pt x="653" y="287"/>
                    <a:pt x="650" y="287"/>
                    <a:pt x="647" y="287"/>
                  </a:cubicBezTo>
                  <a:cubicBezTo>
                    <a:pt x="645" y="287"/>
                    <a:pt x="643" y="288"/>
                    <a:pt x="642" y="288"/>
                  </a:cubicBezTo>
                  <a:cubicBezTo>
                    <a:pt x="638" y="289"/>
                    <a:pt x="638" y="288"/>
                    <a:pt x="637" y="288"/>
                  </a:cubicBezTo>
                  <a:cubicBezTo>
                    <a:pt x="636" y="288"/>
                    <a:pt x="632" y="290"/>
                    <a:pt x="630" y="289"/>
                  </a:cubicBezTo>
                  <a:cubicBezTo>
                    <a:pt x="630" y="289"/>
                    <a:pt x="630" y="291"/>
                    <a:pt x="628" y="291"/>
                  </a:cubicBezTo>
                  <a:cubicBezTo>
                    <a:pt x="627" y="291"/>
                    <a:pt x="625" y="290"/>
                    <a:pt x="625" y="290"/>
                  </a:cubicBezTo>
                  <a:cubicBezTo>
                    <a:pt x="624" y="289"/>
                    <a:pt x="624" y="289"/>
                    <a:pt x="624" y="288"/>
                  </a:cubicBezTo>
                  <a:cubicBezTo>
                    <a:pt x="623" y="288"/>
                    <a:pt x="623" y="287"/>
                    <a:pt x="623" y="287"/>
                  </a:cubicBezTo>
                  <a:cubicBezTo>
                    <a:pt x="622" y="287"/>
                    <a:pt x="621" y="288"/>
                    <a:pt x="620" y="288"/>
                  </a:cubicBezTo>
                  <a:cubicBezTo>
                    <a:pt x="619" y="287"/>
                    <a:pt x="617" y="287"/>
                    <a:pt x="617" y="286"/>
                  </a:cubicBezTo>
                  <a:cubicBezTo>
                    <a:pt x="616" y="286"/>
                    <a:pt x="615" y="285"/>
                    <a:pt x="613" y="285"/>
                  </a:cubicBezTo>
                  <a:cubicBezTo>
                    <a:pt x="613" y="285"/>
                    <a:pt x="611" y="286"/>
                    <a:pt x="610" y="286"/>
                  </a:cubicBezTo>
                  <a:cubicBezTo>
                    <a:pt x="610" y="286"/>
                    <a:pt x="608" y="285"/>
                    <a:pt x="606" y="285"/>
                  </a:cubicBezTo>
                  <a:cubicBezTo>
                    <a:pt x="605" y="284"/>
                    <a:pt x="605" y="284"/>
                    <a:pt x="605" y="283"/>
                  </a:cubicBezTo>
                  <a:cubicBezTo>
                    <a:pt x="605" y="283"/>
                    <a:pt x="605" y="283"/>
                    <a:pt x="607" y="282"/>
                  </a:cubicBezTo>
                  <a:cubicBezTo>
                    <a:pt x="609" y="282"/>
                    <a:pt x="609" y="282"/>
                    <a:pt x="610" y="281"/>
                  </a:cubicBezTo>
                  <a:cubicBezTo>
                    <a:pt x="610" y="281"/>
                    <a:pt x="609" y="280"/>
                    <a:pt x="608" y="280"/>
                  </a:cubicBezTo>
                  <a:cubicBezTo>
                    <a:pt x="607" y="278"/>
                    <a:pt x="607" y="278"/>
                    <a:pt x="607" y="278"/>
                  </a:cubicBezTo>
                  <a:cubicBezTo>
                    <a:pt x="606" y="278"/>
                    <a:pt x="605" y="279"/>
                    <a:pt x="605" y="278"/>
                  </a:cubicBezTo>
                  <a:cubicBezTo>
                    <a:pt x="604" y="278"/>
                    <a:pt x="603" y="278"/>
                    <a:pt x="603" y="277"/>
                  </a:cubicBezTo>
                  <a:cubicBezTo>
                    <a:pt x="602" y="277"/>
                    <a:pt x="602" y="276"/>
                    <a:pt x="602" y="276"/>
                  </a:cubicBezTo>
                  <a:cubicBezTo>
                    <a:pt x="601" y="276"/>
                    <a:pt x="604" y="275"/>
                    <a:pt x="603" y="275"/>
                  </a:cubicBezTo>
                  <a:cubicBezTo>
                    <a:pt x="603" y="274"/>
                    <a:pt x="603" y="273"/>
                    <a:pt x="601" y="274"/>
                  </a:cubicBezTo>
                  <a:cubicBezTo>
                    <a:pt x="600" y="274"/>
                    <a:pt x="600" y="274"/>
                    <a:pt x="600" y="274"/>
                  </a:cubicBezTo>
                  <a:cubicBezTo>
                    <a:pt x="599" y="274"/>
                    <a:pt x="599" y="273"/>
                    <a:pt x="598" y="273"/>
                  </a:cubicBezTo>
                  <a:cubicBezTo>
                    <a:pt x="598" y="273"/>
                    <a:pt x="598" y="273"/>
                    <a:pt x="597" y="273"/>
                  </a:cubicBezTo>
                  <a:cubicBezTo>
                    <a:pt x="597" y="273"/>
                    <a:pt x="597" y="272"/>
                    <a:pt x="596" y="272"/>
                  </a:cubicBezTo>
                  <a:cubicBezTo>
                    <a:pt x="595" y="272"/>
                    <a:pt x="595" y="272"/>
                    <a:pt x="594" y="271"/>
                  </a:cubicBezTo>
                  <a:cubicBezTo>
                    <a:pt x="593" y="272"/>
                    <a:pt x="593" y="272"/>
                    <a:pt x="593" y="272"/>
                  </a:cubicBezTo>
                  <a:cubicBezTo>
                    <a:pt x="593" y="271"/>
                    <a:pt x="593" y="269"/>
                    <a:pt x="592" y="269"/>
                  </a:cubicBezTo>
                  <a:cubicBezTo>
                    <a:pt x="591" y="269"/>
                    <a:pt x="591" y="269"/>
                    <a:pt x="590" y="269"/>
                  </a:cubicBezTo>
                  <a:cubicBezTo>
                    <a:pt x="590" y="269"/>
                    <a:pt x="589" y="268"/>
                    <a:pt x="589" y="267"/>
                  </a:cubicBezTo>
                  <a:cubicBezTo>
                    <a:pt x="588" y="267"/>
                    <a:pt x="587" y="266"/>
                    <a:pt x="587" y="266"/>
                  </a:cubicBezTo>
                  <a:cubicBezTo>
                    <a:pt x="586" y="265"/>
                    <a:pt x="585" y="265"/>
                    <a:pt x="585" y="265"/>
                  </a:cubicBezTo>
                  <a:cubicBezTo>
                    <a:pt x="583" y="265"/>
                    <a:pt x="583" y="261"/>
                    <a:pt x="582" y="261"/>
                  </a:cubicBezTo>
                  <a:cubicBezTo>
                    <a:pt x="581" y="260"/>
                    <a:pt x="579" y="261"/>
                    <a:pt x="579" y="262"/>
                  </a:cubicBezTo>
                  <a:cubicBezTo>
                    <a:pt x="579" y="262"/>
                    <a:pt x="579" y="263"/>
                    <a:pt x="579" y="264"/>
                  </a:cubicBezTo>
                  <a:cubicBezTo>
                    <a:pt x="580" y="265"/>
                    <a:pt x="579" y="266"/>
                    <a:pt x="579" y="266"/>
                  </a:cubicBezTo>
                  <a:cubicBezTo>
                    <a:pt x="579" y="266"/>
                    <a:pt x="579" y="268"/>
                    <a:pt x="579" y="269"/>
                  </a:cubicBezTo>
                  <a:cubicBezTo>
                    <a:pt x="579" y="269"/>
                    <a:pt x="581" y="270"/>
                    <a:pt x="582" y="271"/>
                  </a:cubicBezTo>
                  <a:cubicBezTo>
                    <a:pt x="582" y="271"/>
                    <a:pt x="583" y="272"/>
                    <a:pt x="584" y="273"/>
                  </a:cubicBezTo>
                  <a:cubicBezTo>
                    <a:pt x="586" y="275"/>
                    <a:pt x="586" y="275"/>
                    <a:pt x="586" y="275"/>
                  </a:cubicBezTo>
                  <a:cubicBezTo>
                    <a:pt x="586" y="275"/>
                    <a:pt x="584" y="275"/>
                    <a:pt x="585" y="276"/>
                  </a:cubicBezTo>
                  <a:cubicBezTo>
                    <a:pt x="587" y="278"/>
                    <a:pt x="587" y="278"/>
                    <a:pt x="587" y="278"/>
                  </a:cubicBezTo>
                  <a:cubicBezTo>
                    <a:pt x="587" y="279"/>
                    <a:pt x="589" y="278"/>
                    <a:pt x="589" y="279"/>
                  </a:cubicBezTo>
                  <a:cubicBezTo>
                    <a:pt x="590" y="279"/>
                    <a:pt x="589" y="280"/>
                    <a:pt x="590" y="280"/>
                  </a:cubicBezTo>
                  <a:cubicBezTo>
                    <a:pt x="591" y="281"/>
                    <a:pt x="589" y="284"/>
                    <a:pt x="590" y="285"/>
                  </a:cubicBezTo>
                  <a:cubicBezTo>
                    <a:pt x="590" y="285"/>
                    <a:pt x="591" y="284"/>
                    <a:pt x="591" y="285"/>
                  </a:cubicBezTo>
                  <a:cubicBezTo>
                    <a:pt x="592" y="285"/>
                    <a:pt x="592" y="280"/>
                    <a:pt x="593" y="281"/>
                  </a:cubicBezTo>
                  <a:cubicBezTo>
                    <a:pt x="593" y="282"/>
                    <a:pt x="594" y="283"/>
                    <a:pt x="595" y="283"/>
                  </a:cubicBezTo>
                  <a:cubicBezTo>
                    <a:pt x="595" y="284"/>
                    <a:pt x="597" y="284"/>
                    <a:pt x="597" y="284"/>
                  </a:cubicBezTo>
                  <a:cubicBezTo>
                    <a:pt x="598" y="285"/>
                    <a:pt x="599" y="285"/>
                    <a:pt x="600" y="285"/>
                  </a:cubicBezTo>
                  <a:cubicBezTo>
                    <a:pt x="600" y="286"/>
                    <a:pt x="600" y="287"/>
                    <a:pt x="601" y="287"/>
                  </a:cubicBezTo>
                  <a:cubicBezTo>
                    <a:pt x="602" y="288"/>
                    <a:pt x="603" y="288"/>
                    <a:pt x="604" y="288"/>
                  </a:cubicBezTo>
                  <a:cubicBezTo>
                    <a:pt x="605" y="289"/>
                    <a:pt x="606" y="289"/>
                    <a:pt x="607" y="289"/>
                  </a:cubicBezTo>
                  <a:cubicBezTo>
                    <a:pt x="608" y="290"/>
                    <a:pt x="610" y="291"/>
                    <a:pt x="611" y="291"/>
                  </a:cubicBezTo>
                  <a:cubicBezTo>
                    <a:pt x="612" y="292"/>
                    <a:pt x="613" y="290"/>
                    <a:pt x="614" y="290"/>
                  </a:cubicBezTo>
                  <a:cubicBezTo>
                    <a:pt x="615" y="291"/>
                    <a:pt x="620" y="291"/>
                    <a:pt x="621" y="291"/>
                  </a:cubicBezTo>
                  <a:cubicBezTo>
                    <a:pt x="622" y="292"/>
                    <a:pt x="624" y="292"/>
                    <a:pt x="625" y="292"/>
                  </a:cubicBezTo>
                  <a:close/>
                  <a:moveTo>
                    <a:pt x="637" y="231"/>
                  </a:moveTo>
                  <a:cubicBezTo>
                    <a:pt x="638" y="231"/>
                    <a:pt x="639" y="230"/>
                    <a:pt x="639" y="228"/>
                  </a:cubicBezTo>
                  <a:cubicBezTo>
                    <a:pt x="639" y="226"/>
                    <a:pt x="638" y="224"/>
                    <a:pt x="637" y="224"/>
                  </a:cubicBezTo>
                  <a:cubicBezTo>
                    <a:pt x="636" y="224"/>
                    <a:pt x="633" y="227"/>
                    <a:pt x="633" y="229"/>
                  </a:cubicBezTo>
                  <a:cubicBezTo>
                    <a:pt x="633" y="232"/>
                    <a:pt x="636" y="231"/>
                    <a:pt x="637" y="231"/>
                  </a:cubicBezTo>
                  <a:close/>
                  <a:moveTo>
                    <a:pt x="550" y="256"/>
                  </a:moveTo>
                  <a:cubicBezTo>
                    <a:pt x="549" y="256"/>
                    <a:pt x="547" y="258"/>
                    <a:pt x="548" y="260"/>
                  </a:cubicBezTo>
                  <a:cubicBezTo>
                    <a:pt x="549" y="262"/>
                    <a:pt x="548" y="263"/>
                    <a:pt x="549" y="263"/>
                  </a:cubicBezTo>
                  <a:cubicBezTo>
                    <a:pt x="551" y="263"/>
                    <a:pt x="551" y="261"/>
                    <a:pt x="551" y="259"/>
                  </a:cubicBezTo>
                  <a:cubicBezTo>
                    <a:pt x="551" y="258"/>
                    <a:pt x="552" y="256"/>
                    <a:pt x="550" y="256"/>
                  </a:cubicBezTo>
                  <a:close/>
                  <a:moveTo>
                    <a:pt x="337" y="116"/>
                  </a:moveTo>
                  <a:cubicBezTo>
                    <a:pt x="338" y="116"/>
                    <a:pt x="338" y="116"/>
                    <a:pt x="338" y="116"/>
                  </a:cubicBezTo>
                  <a:cubicBezTo>
                    <a:pt x="340" y="115"/>
                    <a:pt x="340" y="116"/>
                    <a:pt x="341" y="116"/>
                  </a:cubicBezTo>
                  <a:cubicBezTo>
                    <a:pt x="341" y="115"/>
                    <a:pt x="341" y="115"/>
                    <a:pt x="341" y="115"/>
                  </a:cubicBezTo>
                  <a:cubicBezTo>
                    <a:pt x="342" y="114"/>
                    <a:pt x="342" y="114"/>
                    <a:pt x="342" y="114"/>
                  </a:cubicBezTo>
                  <a:cubicBezTo>
                    <a:pt x="342" y="110"/>
                    <a:pt x="342" y="110"/>
                    <a:pt x="342" y="110"/>
                  </a:cubicBezTo>
                  <a:cubicBezTo>
                    <a:pt x="342" y="110"/>
                    <a:pt x="341" y="108"/>
                    <a:pt x="340" y="107"/>
                  </a:cubicBezTo>
                  <a:cubicBezTo>
                    <a:pt x="338" y="106"/>
                    <a:pt x="338" y="106"/>
                    <a:pt x="338" y="106"/>
                  </a:cubicBezTo>
                  <a:cubicBezTo>
                    <a:pt x="337" y="105"/>
                    <a:pt x="337" y="107"/>
                    <a:pt x="336" y="107"/>
                  </a:cubicBezTo>
                  <a:cubicBezTo>
                    <a:pt x="335" y="107"/>
                    <a:pt x="334" y="108"/>
                    <a:pt x="333" y="108"/>
                  </a:cubicBezTo>
                  <a:cubicBezTo>
                    <a:pt x="333" y="108"/>
                    <a:pt x="332" y="107"/>
                    <a:pt x="330" y="107"/>
                  </a:cubicBezTo>
                  <a:cubicBezTo>
                    <a:pt x="329" y="107"/>
                    <a:pt x="329" y="107"/>
                    <a:pt x="328" y="108"/>
                  </a:cubicBezTo>
                  <a:cubicBezTo>
                    <a:pt x="327" y="108"/>
                    <a:pt x="325" y="106"/>
                    <a:pt x="325" y="107"/>
                  </a:cubicBezTo>
                  <a:cubicBezTo>
                    <a:pt x="324" y="107"/>
                    <a:pt x="324" y="105"/>
                    <a:pt x="323" y="105"/>
                  </a:cubicBezTo>
                  <a:cubicBezTo>
                    <a:pt x="322" y="105"/>
                    <a:pt x="322" y="107"/>
                    <a:pt x="322" y="107"/>
                  </a:cubicBezTo>
                  <a:cubicBezTo>
                    <a:pt x="320" y="108"/>
                    <a:pt x="320" y="108"/>
                    <a:pt x="320" y="108"/>
                  </a:cubicBezTo>
                  <a:cubicBezTo>
                    <a:pt x="320" y="108"/>
                    <a:pt x="318" y="110"/>
                    <a:pt x="321" y="111"/>
                  </a:cubicBezTo>
                  <a:cubicBezTo>
                    <a:pt x="322" y="111"/>
                    <a:pt x="322" y="111"/>
                    <a:pt x="322" y="111"/>
                  </a:cubicBezTo>
                  <a:cubicBezTo>
                    <a:pt x="322" y="112"/>
                    <a:pt x="323" y="111"/>
                    <a:pt x="323" y="112"/>
                  </a:cubicBezTo>
                  <a:cubicBezTo>
                    <a:pt x="324" y="113"/>
                    <a:pt x="319" y="112"/>
                    <a:pt x="319" y="114"/>
                  </a:cubicBezTo>
                  <a:cubicBezTo>
                    <a:pt x="319" y="114"/>
                    <a:pt x="319" y="114"/>
                    <a:pt x="320" y="114"/>
                  </a:cubicBezTo>
                  <a:cubicBezTo>
                    <a:pt x="321" y="115"/>
                    <a:pt x="322" y="114"/>
                    <a:pt x="323" y="114"/>
                  </a:cubicBezTo>
                  <a:cubicBezTo>
                    <a:pt x="323" y="114"/>
                    <a:pt x="323" y="115"/>
                    <a:pt x="323" y="116"/>
                  </a:cubicBezTo>
                  <a:cubicBezTo>
                    <a:pt x="324" y="117"/>
                    <a:pt x="322" y="119"/>
                    <a:pt x="323" y="119"/>
                  </a:cubicBezTo>
                  <a:cubicBezTo>
                    <a:pt x="323" y="120"/>
                    <a:pt x="325" y="118"/>
                    <a:pt x="326" y="118"/>
                  </a:cubicBezTo>
                  <a:cubicBezTo>
                    <a:pt x="326" y="118"/>
                    <a:pt x="327" y="117"/>
                    <a:pt x="327" y="119"/>
                  </a:cubicBezTo>
                  <a:cubicBezTo>
                    <a:pt x="327" y="120"/>
                    <a:pt x="329" y="120"/>
                    <a:pt x="330" y="120"/>
                  </a:cubicBezTo>
                  <a:cubicBezTo>
                    <a:pt x="330" y="120"/>
                    <a:pt x="331" y="120"/>
                    <a:pt x="332" y="120"/>
                  </a:cubicBezTo>
                  <a:cubicBezTo>
                    <a:pt x="334" y="120"/>
                    <a:pt x="335" y="118"/>
                    <a:pt x="336" y="118"/>
                  </a:cubicBezTo>
                  <a:cubicBezTo>
                    <a:pt x="337" y="118"/>
                    <a:pt x="336" y="117"/>
                    <a:pt x="337" y="116"/>
                  </a:cubicBezTo>
                  <a:close/>
                  <a:moveTo>
                    <a:pt x="483" y="297"/>
                  </a:moveTo>
                  <a:cubicBezTo>
                    <a:pt x="483" y="296"/>
                    <a:pt x="481" y="294"/>
                    <a:pt x="480" y="294"/>
                  </a:cubicBezTo>
                  <a:cubicBezTo>
                    <a:pt x="479" y="294"/>
                    <a:pt x="477" y="298"/>
                    <a:pt x="477" y="299"/>
                  </a:cubicBezTo>
                  <a:cubicBezTo>
                    <a:pt x="476" y="300"/>
                    <a:pt x="474" y="303"/>
                    <a:pt x="474" y="304"/>
                  </a:cubicBezTo>
                  <a:cubicBezTo>
                    <a:pt x="473" y="306"/>
                    <a:pt x="471" y="302"/>
                    <a:pt x="471" y="304"/>
                  </a:cubicBezTo>
                  <a:cubicBezTo>
                    <a:pt x="471" y="305"/>
                    <a:pt x="468" y="305"/>
                    <a:pt x="468" y="306"/>
                  </a:cubicBezTo>
                  <a:cubicBezTo>
                    <a:pt x="468" y="306"/>
                    <a:pt x="467" y="308"/>
                    <a:pt x="467" y="309"/>
                  </a:cubicBezTo>
                  <a:cubicBezTo>
                    <a:pt x="467" y="311"/>
                    <a:pt x="468" y="312"/>
                    <a:pt x="469" y="313"/>
                  </a:cubicBezTo>
                  <a:cubicBezTo>
                    <a:pt x="469" y="314"/>
                    <a:pt x="466" y="316"/>
                    <a:pt x="466" y="316"/>
                  </a:cubicBezTo>
                  <a:cubicBezTo>
                    <a:pt x="466" y="318"/>
                    <a:pt x="466" y="321"/>
                    <a:pt x="467" y="322"/>
                  </a:cubicBezTo>
                  <a:cubicBezTo>
                    <a:pt x="468" y="325"/>
                    <a:pt x="466" y="326"/>
                    <a:pt x="468" y="326"/>
                  </a:cubicBezTo>
                  <a:cubicBezTo>
                    <a:pt x="469" y="326"/>
                    <a:pt x="471" y="327"/>
                    <a:pt x="472" y="325"/>
                  </a:cubicBezTo>
                  <a:cubicBezTo>
                    <a:pt x="472" y="325"/>
                    <a:pt x="475" y="323"/>
                    <a:pt x="475" y="323"/>
                  </a:cubicBezTo>
                  <a:cubicBezTo>
                    <a:pt x="476" y="321"/>
                    <a:pt x="477" y="321"/>
                    <a:pt x="477" y="319"/>
                  </a:cubicBezTo>
                  <a:cubicBezTo>
                    <a:pt x="477" y="318"/>
                    <a:pt x="478" y="317"/>
                    <a:pt x="478" y="315"/>
                  </a:cubicBezTo>
                  <a:cubicBezTo>
                    <a:pt x="479" y="311"/>
                    <a:pt x="479" y="311"/>
                    <a:pt x="479" y="311"/>
                  </a:cubicBezTo>
                  <a:cubicBezTo>
                    <a:pt x="479" y="310"/>
                    <a:pt x="480" y="309"/>
                    <a:pt x="480" y="308"/>
                  </a:cubicBezTo>
                  <a:cubicBezTo>
                    <a:pt x="480" y="307"/>
                    <a:pt x="482" y="307"/>
                    <a:pt x="482" y="306"/>
                  </a:cubicBezTo>
                  <a:cubicBezTo>
                    <a:pt x="482" y="305"/>
                    <a:pt x="482" y="304"/>
                    <a:pt x="482" y="303"/>
                  </a:cubicBezTo>
                  <a:cubicBezTo>
                    <a:pt x="481" y="302"/>
                    <a:pt x="483" y="303"/>
                    <a:pt x="483" y="302"/>
                  </a:cubicBezTo>
                  <a:cubicBezTo>
                    <a:pt x="482" y="301"/>
                    <a:pt x="483" y="299"/>
                    <a:pt x="483" y="299"/>
                  </a:cubicBezTo>
                  <a:cubicBezTo>
                    <a:pt x="483" y="298"/>
                    <a:pt x="484" y="297"/>
                    <a:pt x="483" y="297"/>
                  </a:cubicBezTo>
                  <a:close/>
                  <a:moveTo>
                    <a:pt x="487" y="253"/>
                  </a:moveTo>
                  <a:cubicBezTo>
                    <a:pt x="486" y="253"/>
                    <a:pt x="484" y="254"/>
                    <a:pt x="484" y="253"/>
                  </a:cubicBezTo>
                  <a:cubicBezTo>
                    <a:pt x="483" y="253"/>
                    <a:pt x="482" y="255"/>
                    <a:pt x="480" y="254"/>
                  </a:cubicBezTo>
                  <a:cubicBezTo>
                    <a:pt x="477" y="255"/>
                    <a:pt x="477" y="255"/>
                    <a:pt x="477" y="255"/>
                  </a:cubicBezTo>
                  <a:cubicBezTo>
                    <a:pt x="476" y="254"/>
                    <a:pt x="475" y="256"/>
                    <a:pt x="474" y="255"/>
                  </a:cubicBezTo>
                  <a:cubicBezTo>
                    <a:pt x="473" y="255"/>
                    <a:pt x="471" y="255"/>
                    <a:pt x="470" y="255"/>
                  </a:cubicBezTo>
                  <a:cubicBezTo>
                    <a:pt x="470" y="254"/>
                    <a:pt x="468" y="251"/>
                    <a:pt x="467" y="251"/>
                  </a:cubicBezTo>
                  <a:cubicBezTo>
                    <a:pt x="467" y="250"/>
                    <a:pt x="466" y="249"/>
                    <a:pt x="465" y="249"/>
                  </a:cubicBezTo>
                  <a:cubicBezTo>
                    <a:pt x="465" y="249"/>
                    <a:pt x="464" y="248"/>
                    <a:pt x="463" y="247"/>
                  </a:cubicBezTo>
                  <a:cubicBezTo>
                    <a:pt x="463" y="246"/>
                    <a:pt x="463" y="246"/>
                    <a:pt x="463" y="246"/>
                  </a:cubicBezTo>
                  <a:cubicBezTo>
                    <a:pt x="464" y="243"/>
                    <a:pt x="461" y="244"/>
                    <a:pt x="460" y="243"/>
                  </a:cubicBezTo>
                  <a:cubicBezTo>
                    <a:pt x="459" y="243"/>
                    <a:pt x="459" y="241"/>
                    <a:pt x="458" y="241"/>
                  </a:cubicBezTo>
                  <a:cubicBezTo>
                    <a:pt x="457" y="241"/>
                    <a:pt x="457" y="239"/>
                    <a:pt x="457" y="239"/>
                  </a:cubicBezTo>
                  <a:cubicBezTo>
                    <a:pt x="457" y="239"/>
                    <a:pt x="457" y="236"/>
                    <a:pt x="457" y="235"/>
                  </a:cubicBezTo>
                  <a:cubicBezTo>
                    <a:pt x="457" y="234"/>
                    <a:pt x="456" y="234"/>
                    <a:pt x="455" y="233"/>
                  </a:cubicBezTo>
                  <a:cubicBezTo>
                    <a:pt x="454" y="233"/>
                    <a:pt x="454" y="233"/>
                    <a:pt x="454" y="233"/>
                  </a:cubicBezTo>
                  <a:cubicBezTo>
                    <a:pt x="454" y="232"/>
                    <a:pt x="454" y="232"/>
                    <a:pt x="453" y="231"/>
                  </a:cubicBezTo>
                  <a:cubicBezTo>
                    <a:pt x="453" y="231"/>
                    <a:pt x="452" y="229"/>
                    <a:pt x="452" y="228"/>
                  </a:cubicBezTo>
                  <a:cubicBezTo>
                    <a:pt x="452" y="228"/>
                    <a:pt x="452" y="227"/>
                    <a:pt x="452" y="227"/>
                  </a:cubicBezTo>
                  <a:cubicBezTo>
                    <a:pt x="452" y="226"/>
                    <a:pt x="452" y="226"/>
                    <a:pt x="452" y="226"/>
                  </a:cubicBezTo>
                  <a:cubicBezTo>
                    <a:pt x="451" y="226"/>
                    <a:pt x="452" y="225"/>
                    <a:pt x="451" y="225"/>
                  </a:cubicBezTo>
                  <a:cubicBezTo>
                    <a:pt x="451" y="225"/>
                    <a:pt x="451" y="225"/>
                    <a:pt x="448" y="221"/>
                  </a:cubicBezTo>
                  <a:cubicBezTo>
                    <a:pt x="447" y="221"/>
                    <a:pt x="445" y="214"/>
                    <a:pt x="444" y="214"/>
                  </a:cubicBezTo>
                  <a:cubicBezTo>
                    <a:pt x="443" y="213"/>
                    <a:pt x="442" y="213"/>
                    <a:pt x="441" y="213"/>
                  </a:cubicBezTo>
                  <a:cubicBezTo>
                    <a:pt x="440" y="213"/>
                    <a:pt x="440" y="215"/>
                    <a:pt x="439" y="214"/>
                  </a:cubicBezTo>
                  <a:cubicBezTo>
                    <a:pt x="438" y="214"/>
                    <a:pt x="436" y="214"/>
                    <a:pt x="435" y="214"/>
                  </a:cubicBezTo>
                  <a:cubicBezTo>
                    <a:pt x="434" y="214"/>
                    <a:pt x="432" y="213"/>
                    <a:pt x="432" y="213"/>
                  </a:cubicBezTo>
                  <a:cubicBezTo>
                    <a:pt x="430" y="213"/>
                    <a:pt x="430" y="213"/>
                    <a:pt x="429" y="213"/>
                  </a:cubicBezTo>
                  <a:cubicBezTo>
                    <a:pt x="428" y="212"/>
                    <a:pt x="427" y="211"/>
                    <a:pt x="426" y="211"/>
                  </a:cubicBezTo>
                  <a:cubicBezTo>
                    <a:pt x="425" y="211"/>
                    <a:pt x="423" y="210"/>
                    <a:pt x="422" y="210"/>
                  </a:cubicBezTo>
                  <a:cubicBezTo>
                    <a:pt x="421" y="210"/>
                    <a:pt x="422" y="211"/>
                    <a:pt x="421" y="211"/>
                  </a:cubicBezTo>
                  <a:cubicBezTo>
                    <a:pt x="419" y="210"/>
                    <a:pt x="420" y="211"/>
                    <a:pt x="418" y="212"/>
                  </a:cubicBezTo>
                  <a:cubicBezTo>
                    <a:pt x="418" y="212"/>
                    <a:pt x="417" y="212"/>
                    <a:pt x="418" y="213"/>
                  </a:cubicBezTo>
                  <a:cubicBezTo>
                    <a:pt x="418" y="214"/>
                    <a:pt x="418" y="214"/>
                    <a:pt x="418" y="214"/>
                  </a:cubicBezTo>
                  <a:cubicBezTo>
                    <a:pt x="417" y="220"/>
                    <a:pt x="415" y="214"/>
                    <a:pt x="413" y="215"/>
                  </a:cubicBezTo>
                  <a:cubicBezTo>
                    <a:pt x="413" y="215"/>
                    <a:pt x="413" y="215"/>
                    <a:pt x="413" y="215"/>
                  </a:cubicBezTo>
                  <a:cubicBezTo>
                    <a:pt x="412" y="215"/>
                    <a:pt x="412" y="215"/>
                    <a:pt x="412" y="215"/>
                  </a:cubicBezTo>
                  <a:cubicBezTo>
                    <a:pt x="412" y="215"/>
                    <a:pt x="411" y="214"/>
                    <a:pt x="410" y="214"/>
                  </a:cubicBezTo>
                  <a:cubicBezTo>
                    <a:pt x="410" y="214"/>
                    <a:pt x="407" y="212"/>
                    <a:pt x="407" y="212"/>
                  </a:cubicBezTo>
                  <a:cubicBezTo>
                    <a:pt x="406" y="212"/>
                    <a:pt x="406" y="212"/>
                    <a:pt x="405" y="212"/>
                  </a:cubicBezTo>
                  <a:cubicBezTo>
                    <a:pt x="404" y="211"/>
                    <a:pt x="403" y="212"/>
                    <a:pt x="403" y="211"/>
                  </a:cubicBezTo>
                  <a:cubicBezTo>
                    <a:pt x="402" y="211"/>
                    <a:pt x="402" y="208"/>
                    <a:pt x="401" y="208"/>
                  </a:cubicBezTo>
                  <a:cubicBezTo>
                    <a:pt x="401" y="208"/>
                    <a:pt x="398" y="206"/>
                    <a:pt x="398" y="206"/>
                  </a:cubicBezTo>
                  <a:cubicBezTo>
                    <a:pt x="397" y="205"/>
                    <a:pt x="399" y="203"/>
                    <a:pt x="398" y="202"/>
                  </a:cubicBezTo>
                  <a:cubicBezTo>
                    <a:pt x="398" y="202"/>
                    <a:pt x="398" y="200"/>
                    <a:pt x="397" y="200"/>
                  </a:cubicBezTo>
                  <a:cubicBezTo>
                    <a:pt x="395" y="199"/>
                    <a:pt x="394" y="201"/>
                    <a:pt x="394" y="200"/>
                  </a:cubicBezTo>
                  <a:cubicBezTo>
                    <a:pt x="392" y="200"/>
                    <a:pt x="390" y="199"/>
                    <a:pt x="389" y="200"/>
                  </a:cubicBezTo>
                  <a:cubicBezTo>
                    <a:pt x="386" y="202"/>
                    <a:pt x="386" y="200"/>
                    <a:pt x="384" y="200"/>
                  </a:cubicBezTo>
                  <a:cubicBezTo>
                    <a:pt x="382" y="201"/>
                    <a:pt x="382" y="200"/>
                    <a:pt x="380" y="201"/>
                  </a:cubicBezTo>
                  <a:cubicBezTo>
                    <a:pt x="378" y="201"/>
                    <a:pt x="378" y="201"/>
                    <a:pt x="376" y="201"/>
                  </a:cubicBezTo>
                  <a:cubicBezTo>
                    <a:pt x="376" y="202"/>
                    <a:pt x="374" y="204"/>
                    <a:pt x="373" y="204"/>
                  </a:cubicBezTo>
                  <a:cubicBezTo>
                    <a:pt x="372" y="205"/>
                    <a:pt x="370" y="206"/>
                    <a:pt x="369" y="204"/>
                  </a:cubicBezTo>
                  <a:cubicBezTo>
                    <a:pt x="367" y="202"/>
                    <a:pt x="367" y="203"/>
                    <a:pt x="366" y="202"/>
                  </a:cubicBezTo>
                  <a:cubicBezTo>
                    <a:pt x="364" y="201"/>
                    <a:pt x="364" y="203"/>
                    <a:pt x="362" y="204"/>
                  </a:cubicBezTo>
                  <a:cubicBezTo>
                    <a:pt x="359" y="205"/>
                    <a:pt x="361" y="206"/>
                    <a:pt x="360" y="207"/>
                  </a:cubicBezTo>
                  <a:cubicBezTo>
                    <a:pt x="359" y="208"/>
                    <a:pt x="358" y="208"/>
                    <a:pt x="356" y="209"/>
                  </a:cubicBezTo>
                  <a:cubicBezTo>
                    <a:pt x="355" y="210"/>
                    <a:pt x="355" y="210"/>
                    <a:pt x="353" y="212"/>
                  </a:cubicBezTo>
                  <a:cubicBezTo>
                    <a:pt x="351" y="214"/>
                    <a:pt x="353" y="218"/>
                    <a:pt x="350" y="219"/>
                  </a:cubicBezTo>
                  <a:cubicBezTo>
                    <a:pt x="348" y="221"/>
                    <a:pt x="347" y="220"/>
                    <a:pt x="346" y="221"/>
                  </a:cubicBezTo>
                  <a:cubicBezTo>
                    <a:pt x="346" y="222"/>
                    <a:pt x="343" y="226"/>
                    <a:pt x="343" y="226"/>
                  </a:cubicBezTo>
                  <a:cubicBezTo>
                    <a:pt x="342" y="227"/>
                    <a:pt x="340" y="229"/>
                    <a:pt x="340" y="230"/>
                  </a:cubicBezTo>
                  <a:cubicBezTo>
                    <a:pt x="339" y="230"/>
                    <a:pt x="339" y="230"/>
                    <a:pt x="339" y="230"/>
                  </a:cubicBezTo>
                  <a:cubicBezTo>
                    <a:pt x="336" y="232"/>
                    <a:pt x="337" y="236"/>
                    <a:pt x="337" y="237"/>
                  </a:cubicBezTo>
                  <a:cubicBezTo>
                    <a:pt x="336" y="238"/>
                    <a:pt x="339" y="239"/>
                    <a:pt x="338" y="243"/>
                  </a:cubicBezTo>
                  <a:cubicBezTo>
                    <a:pt x="338" y="243"/>
                    <a:pt x="335" y="250"/>
                    <a:pt x="336" y="251"/>
                  </a:cubicBezTo>
                  <a:cubicBezTo>
                    <a:pt x="337" y="253"/>
                    <a:pt x="340" y="252"/>
                    <a:pt x="341" y="255"/>
                  </a:cubicBezTo>
                  <a:cubicBezTo>
                    <a:pt x="342" y="257"/>
                    <a:pt x="346" y="256"/>
                    <a:pt x="347" y="261"/>
                  </a:cubicBezTo>
                  <a:cubicBezTo>
                    <a:pt x="346" y="262"/>
                    <a:pt x="351" y="263"/>
                    <a:pt x="351" y="264"/>
                  </a:cubicBezTo>
                  <a:cubicBezTo>
                    <a:pt x="351" y="265"/>
                    <a:pt x="354" y="265"/>
                    <a:pt x="354" y="266"/>
                  </a:cubicBezTo>
                  <a:cubicBezTo>
                    <a:pt x="357" y="270"/>
                    <a:pt x="360" y="267"/>
                    <a:pt x="360" y="267"/>
                  </a:cubicBezTo>
                  <a:cubicBezTo>
                    <a:pt x="361" y="267"/>
                    <a:pt x="362" y="267"/>
                    <a:pt x="362" y="267"/>
                  </a:cubicBezTo>
                  <a:cubicBezTo>
                    <a:pt x="363" y="267"/>
                    <a:pt x="363" y="266"/>
                    <a:pt x="364" y="266"/>
                  </a:cubicBezTo>
                  <a:cubicBezTo>
                    <a:pt x="365" y="266"/>
                    <a:pt x="367" y="265"/>
                    <a:pt x="368" y="266"/>
                  </a:cubicBezTo>
                  <a:cubicBezTo>
                    <a:pt x="370" y="269"/>
                    <a:pt x="369" y="267"/>
                    <a:pt x="371" y="267"/>
                  </a:cubicBezTo>
                  <a:cubicBezTo>
                    <a:pt x="372" y="268"/>
                    <a:pt x="373" y="265"/>
                    <a:pt x="374" y="265"/>
                  </a:cubicBezTo>
                  <a:cubicBezTo>
                    <a:pt x="374" y="266"/>
                    <a:pt x="375" y="264"/>
                    <a:pt x="375" y="265"/>
                  </a:cubicBezTo>
                  <a:cubicBezTo>
                    <a:pt x="376" y="265"/>
                    <a:pt x="379" y="264"/>
                    <a:pt x="379" y="264"/>
                  </a:cubicBezTo>
                  <a:cubicBezTo>
                    <a:pt x="380" y="264"/>
                    <a:pt x="383" y="262"/>
                    <a:pt x="384" y="265"/>
                  </a:cubicBezTo>
                  <a:cubicBezTo>
                    <a:pt x="385" y="266"/>
                    <a:pt x="386" y="267"/>
                    <a:pt x="387" y="268"/>
                  </a:cubicBezTo>
                  <a:cubicBezTo>
                    <a:pt x="389" y="269"/>
                    <a:pt x="390" y="268"/>
                    <a:pt x="391" y="268"/>
                  </a:cubicBezTo>
                  <a:cubicBezTo>
                    <a:pt x="394" y="269"/>
                    <a:pt x="394" y="271"/>
                    <a:pt x="395" y="272"/>
                  </a:cubicBezTo>
                  <a:cubicBezTo>
                    <a:pt x="395" y="273"/>
                    <a:pt x="395" y="274"/>
                    <a:pt x="393" y="276"/>
                  </a:cubicBezTo>
                  <a:cubicBezTo>
                    <a:pt x="393" y="276"/>
                    <a:pt x="393" y="276"/>
                    <a:pt x="393" y="276"/>
                  </a:cubicBezTo>
                  <a:cubicBezTo>
                    <a:pt x="393" y="280"/>
                    <a:pt x="396" y="280"/>
                    <a:pt x="397" y="282"/>
                  </a:cubicBezTo>
                  <a:cubicBezTo>
                    <a:pt x="399" y="284"/>
                    <a:pt x="400" y="286"/>
                    <a:pt x="401" y="288"/>
                  </a:cubicBezTo>
                  <a:cubicBezTo>
                    <a:pt x="401" y="288"/>
                    <a:pt x="402" y="290"/>
                    <a:pt x="402" y="291"/>
                  </a:cubicBezTo>
                  <a:cubicBezTo>
                    <a:pt x="403" y="292"/>
                    <a:pt x="402" y="294"/>
                    <a:pt x="402" y="294"/>
                  </a:cubicBezTo>
                  <a:cubicBezTo>
                    <a:pt x="403" y="295"/>
                    <a:pt x="404" y="296"/>
                    <a:pt x="404" y="297"/>
                  </a:cubicBezTo>
                  <a:cubicBezTo>
                    <a:pt x="405" y="298"/>
                    <a:pt x="404" y="299"/>
                    <a:pt x="403" y="299"/>
                  </a:cubicBezTo>
                  <a:cubicBezTo>
                    <a:pt x="401" y="302"/>
                    <a:pt x="400" y="304"/>
                    <a:pt x="400" y="305"/>
                  </a:cubicBezTo>
                  <a:cubicBezTo>
                    <a:pt x="400" y="306"/>
                    <a:pt x="398" y="309"/>
                    <a:pt x="400" y="310"/>
                  </a:cubicBezTo>
                  <a:cubicBezTo>
                    <a:pt x="404" y="312"/>
                    <a:pt x="402" y="314"/>
                    <a:pt x="403" y="315"/>
                  </a:cubicBezTo>
                  <a:cubicBezTo>
                    <a:pt x="404" y="315"/>
                    <a:pt x="401" y="316"/>
                    <a:pt x="405" y="319"/>
                  </a:cubicBezTo>
                  <a:cubicBezTo>
                    <a:pt x="407" y="320"/>
                    <a:pt x="403" y="322"/>
                    <a:pt x="407" y="324"/>
                  </a:cubicBezTo>
                  <a:cubicBezTo>
                    <a:pt x="408" y="326"/>
                    <a:pt x="407" y="327"/>
                    <a:pt x="408" y="328"/>
                  </a:cubicBezTo>
                  <a:cubicBezTo>
                    <a:pt x="409" y="329"/>
                    <a:pt x="410" y="331"/>
                    <a:pt x="410" y="331"/>
                  </a:cubicBezTo>
                  <a:cubicBezTo>
                    <a:pt x="412" y="332"/>
                    <a:pt x="409" y="333"/>
                    <a:pt x="411" y="334"/>
                  </a:cubicBezTo>
                  <a:cubicBezTo>
                    <a:pt x="412" y="334"/>
                    <a:pt x="409" y="335"/>
                    <a:pt x="413" y="338"/>
                  </a:cubicBezTo>
                  <a:cubicBezTo>
                    <a:pt x="416" y="339"/>
                    <a:pt x="414" y="339"/>
                    <a:pt x="414" y="341"/>
                  </a:cubicBezTo>
                  <a:cubicBezTo>
                    <a:pt x="413" y="342"/>
                    <a:pt x="415" y="343"/>
                    <a:pt x="416" y="343"/>
                  </a:cubicBezTo>
                  <a:cubicBezTo>
                    <a:pt x="417" y="344"/>
                    <a:pt x="417" y="346"/>
                    <a:pt x="419" y="346"/>
                  </a:cubicBezTo>
                  <a:cubicBezTo>
                    <a:pt x="420" y="346"/>
                    <a:pt x="421" y="345"/>
                    <a:pt x="422" y="345"/>
                  </a:cubicBezTo>
                  <a:cubicBezTo>
                    <a:pt x="424" y="345"/>
                    <a:pt x="424" y="342"/>
                    <a:pt x="426" y="344"/>
                  </a:cubicBezTo>
                  <a:cubicBezTo>
                    <a:pt x="428" y="345"/>
                    <a:pt x="429" y="345"/>
                    <a:pt x="431" y="344"/>
                  </a:cubicBezTo>
                  <a:cubicBezTo>
                    <a:pt x="432" y="344"/>
                    <a:pt x="433" y="343"/>
                    <a:pt x="434" y="343"/>
                  </a:cubicBezTo>
                  <a:cubicBezTo>
                    <a:pt x="435" y="343"/>
                    <a:pt x="436" y="342"/>
                    <a:pt x="437" y="340"/>
                  </a:cubicBezTo>
                  <a:cubicBezTo>
                    <a:pt x="437" y="340"/>
                    <a:pt x="438" y="340"/>
                    <a:pt x="440" y="338"/>
                  </a:cubicBezTo>
                  <a:cubicBezTo>
                    <a:pt x="442" y="337"/>
                    <a:pt x="443" y="336"/>
                    <a:pt x="443" y="336"/>
                  </a:cubicBezTo>
                  <a:cubicBezTo>
                    <a:pt x="444" y="336"/>
                    <a:pt x="444" y="335"/>
                    <a:pt x="444" y="334"/>
                  </a:cubicBezTo>
                  <a:cubicBezTo>
                    <a:pt x="444" y="334"/>
                    <a:pt x="444" y="333"/>
                    <a:pt x="444" y="332"/>
                  </a:cubicBezTo>
                  <a:cubicBezTo>
                    <a:pt x="445" y="332"/>
                    <a:pt x="446" y="332"/>
                    <a:pt x="446" y="330"/>
                  </a:cubicBezTo>
                  <a:cubicBezTo>
                    <a:pt x="447" y="328"/>
                    <a:pt x="446" y="326"/>
                    <a:pt x="447" y="325"/>
                  </a:cubicBezTo>
                  <a:cubicBezTo>
                    <a:pt x="447" y="324"/>
                    <a:pt x="450" y="325"/>
                    <a:pt x="451" y="324"/>
                  </a:cubicBezTo>
                  <a:cubicBezTo>
                    <a:pt x="453" y="322"/>
                    <a:pt x="453" y="321"/>
                    <a:pt x="453" y="320"/>
                  </a:cubicBezTo>
                  <a:cubicBezTo>
                    <a:pt x="452" y="319"/>
                    <a:pt x="452" y="315"/>
                    <a:pt x="452" y="314"/>
                  </a:cubicBezTo>
                  <a:cubicBezTo>
                    <a:pt x="453" y="312"/>
                    <a:pt x="453" y="314"/>
                    <a:pt x="454" y="312"/>
                  </a:cubicBezTo>
                  <a:cubicBezTo>
                    <a:pt x="454" y="311"/>
                    <a:pt x="457" y="312"/>
                    <a:pt x="456" y="310"/>
                  </a:cubicBezTo>
                  <a:cubicBezTo>
                    <a:pt x="455" y="308"/>
                    <a:pt x="461" y="309"/>
                    <a:pt x="461" y="308"/>
                  </a:cubicBezTo>
                  <a:cubicBezTo>
                    <a:pt x="461" y="308"/>
                    <a:pt x="462" y="308"/>
                    <a:pt x="462" y="307"/>
                  </a:cubicBezTo>
                  <a:cubicBezTo>
                    <a:pt x="462" y="307"/>
                    <a:pt x="463" y="306"/>
                    <a:pt x="463" y="306"/>
                  </a:cubicBezTo>
                  <a:cubicBezTo>
                    <a:pt x="464" y="305"/>
                    <a:pt x="463" y="303"/>
                    <a:pt x="464" y="303"/>
                  </a:cubicBezTo>
                  <a:cubicBezTo>
                    <a:pt x="464" y="302"/>
                    <a:pt x="462" y="301"/>
                    <a:pt x="464" y="299"/>
                  </a:cubicBezTo>
                  <a:cubicBezTo>
                    <a:pt x="464" y="298"/>
                    <a:pt x="466" y="297"/>
                    <a:pt x="467" y="296"/>
                  </a:cubicBezTo>
                  <a:cubicBezTo>
                    <a:pt x="468" y="295"/>
                    <a:pt x="464" y="295"/>
                    <a:pt x="463" y="294"/>
                  </a:cubicBezTo>
                  <a:cubicBezTo>
                    <a:pt x="461" y="293"/>
                    <a:pt x="460" y="291"/>
                    <a:pt x="461" y="289"/>
                  </a:cubicBezTo>
                  <a:cubicBezTo>
                    <a:pt x="461" y="289"/>
                    <a:pt x="461" y="287"/>
                    <a:pt x="461" y="286"/>
                  </a:cubicBezTo>
                  <a:cubicBezTo>
                    <a:pt x="461" y="286"/>
                    <a:pt x="461" y="284"/>
                    <a:pt x="461" y="284"/>
                  </a:cubicBezTo>
                  <a:cubicBezTo>
                    <a:pt x="463" y="280"/>
                    <a:pt x="463" y="282"/>
                    <a:pt x="463" y="281"/>
                  </a:cubicBezTo>
                  <a:cubicBezTo>
                    <a:pt x="463" y="281"/>
                    <a:pt x="465" y="280"/>
                    <a:pt x="466" y="279"/>
                  </a:cubicBezTo>
                  <a:cubicBezTo>
                    <a:pt x="467" y="279"/>
                    <a:pt x="467" y="277"/>
                    <a:pt x="468" y="277"/>
                  </a:cubicBezTo>
                  <a:cubicBezTo>
                    <a:pt x="469" y="276"/>
                    <a:pt x="470" y="276"/>
                    <a:pt x="470" y="276"/>
                  </a:cubicBezTo>
                  <a:cubicBezTo>
                    <a:pt x="470" y="274"/>
                    <a:pt x="470" y="274"/>
                    <a:pt x="472" y="273"/>
                  </a:cubicBezTo>
                  <a:cubicBezTo>
                    <a:pt x="473" y="271"/>
                    <a:pt x="473" y="272"/>
                    <a:pt x="475" y="271"/>
                  </a:cubicBezTo>
                  <a:cubicBezTo>
                    <a:pt x="477" y="270"/>
                    <a:pt x="476" y="270"/>
                    <a:pt x="476" y="270"/>
                  </a:cubicBezTo>
                  <a:cubicBezTo>
                    <a:pt x="478" y="269"/>
                    <a:pt x="480" y="268"/>
                    <a:pt x="480" y="267"/>
                  </a:cubicBezTo>
                  <a:cubicBezTo>
                    <a:pt x="480" y="266"/>
                    <a:pt x="480" y="265"/>
                    <a:pt x="482" y="264"/>
                  </a:cubicBezTo>
                  <a:cubicBezTo>
                    <a:pt x="483" y="262"/>
                    <a:pt x="483" y="263"/>
                    <a:pt x="484" y="261"/>
                  </a:cubicBezTo>
                  <a:cubicBezTo>
                    <a:pt x="485" y="260"/>
                    <a:pt x="486" y="259"/>
                    <a:pt x="486" y="258"/>
                  </a:cubicBezTo>
                  <a:cubicBezTo>
                    <a:pt x="485" y="258"/>
                    <a:pt x="486" y="257"/>
                    <a:pt x="487" y="256"/>
                  </a:cubicBezTo>
                  <a:cubicBezTo>
                    <a:pt x="489" y="255"/>
                    <a:pt x="490" y="253"/>
                    <a:pt x="487" y="253"/>
                  </a:cubicBezTo>
                  <a:close/>
                  <a:moveTo>
                    <a:pt x="430" y="204"/>
                  </a:moveTo>
                  <a:cubicBezTo>
                    <a:pt x="430" y="203"/>
                    <a:pt x="428" y="203"/>
                    <a:pt x="428" y="203"/>
                  </a:cubicBezTo>
                  <a:cubicBezTo>
                    <a:pt x="428" y="200"/>
                    <a:pt x="424" y="204"/>
                    <a:pt x="424" y="204"/>
                  </a:cubicBezTo>
                  <a:cubicBezTo>
                    <a:pt x="424" y="205"/>
                    <a:pt x="425" y="205"/>
                    <a:pt x="427" y="205"/>
                  </a:cubicBezTo>
                  <a:cubicBezTo>
                    <a:pt x="429" y="205"/>
                    <a:pt x="430" y="205"/>
                    <a:pt x="430" y="204"/>
                  </a:cubicBezTo>
                  <a:close/>
                  <a:moveTo>
                    <a:pt x="649" y="230"/>
                  </a:moveTo>
                  <a:cubicBezTo>
                    <a:pt x="649" y="229"/>
                    <a:pt x="647" y="226"/>
                    <a:pt x="646" y="226"/>
                  </a:cubicBezTo>
                  <a:cubicBezTo>
                    <a:pt x="646" y="227"/>
                    <a:pt x="648" y="229"/>
                    <a:pt x="648" y="229"/>
                  </a:cubicBezTo>
                  <a:cubicBezTo>
                    <a:pt x="648" y="230"/>
                    <a:pt x="648" y="230"/>
                    <a:pt x="648" y="230"/>
                  </a:cubicBezTo>
                  <a:cubicBezTo>
                    <a:pt x="649" y="230"/>
                    <a:pt x="649" y="230"/>
                    <a:pt x="649" y="230"/>
                  </a:cubicBezTo>
                  <a:close/>
                  <a:moveTo>
                    <a:pt x="621" y="265"/>
                  </a:moveTo>
                  <a:cubicBezTo>
                    <a:pt x="620" y="265"/>
                    <a:pt x="619" y="266"/>
                    <a:pt x="619" y="266"/>
                  </a:cubicBezTo>
                  <a:cubicBezTo>
                    <a:pt x="618" y="267"/>
                    <a:pt x="618" y="268"/>
                    <a:pt x="617" y="269"/>
                  </a:cubicBezTo>
                  <a:cubicBezTo>
                    <a:pt x="617" y="269"/>
                    <a:pt x="615" y="269"/>
                    <a:pt x="614" y="270"/>
                  </a:cubicBezTo>
                  <a:cubicBezTo>
                    <a:pt x="614" y="270"/>
                    <a:pt x="614" y="271"/>
                    <a:pt x="614" y="271"/>
                  </a:cubicBezTo>
                  <a:cubicBezTo>
                    <a:pt x="614" y="272"/>
                    <a:pt x="610" y="273"/>
                    <a:pt x="609" y="274"/>
                  </a:cubicBezTo>
                  <a:cubicBezTo>
                    <a:pt x="609" y="275"/>
                    <a:pt x="610" y="276"/>
                    <a:pt x="610" y="276"/>
                  </a:cubicBezTo>
                  <a:cubicBezTo>
                    <a:pt x="611" y="277"/>
                    <a:pt x="612" y="279"/>
                    <a:pt x="612" y="280"/>
                  </a:cubicBezTo>
                  <a:cubicBezTo>
                    <a:pt x="613" y="280"/>
                    <a:pt x="615" y="281"/>
                    <a:pt x="615" y="281"/>
                  </a:cubicBezTo>
                  <a:cubicBezTo>
                    <a:pt x="616" y="281"/>
                    <a:pt x="619" y="283"/>
                    <a:pt x="620" y="284"/>
                  </a:cubicBezTo>
                  <a:cubicBezTo>
                    <a:pt x="621" y="284"/>
                    <a:pt x="622" y="283"/>
                    <a:pt x="623" y="283"/>
                  </a:cubicBezTo>
                  <a:cubicBezTo>
                    <a:pt x="624" y="283"/>
                    <a:pt x="626" y="283"/>
                    <a:pt x="626" y="283"/>
                  </a:cubicBezTo>
                  <a:cubicBezTo>
                    <a:pt x="628" y="283"/>
                    <a:pt x="624" y="279"/>
                    <a:pt x="626" y="279"/>
                  </a:cubicBezTo>
                  <a:cubicBezTo>
                    <a:pt x="626" y="278"/>
                    <a:pt x="627" y="278"/>
                    <a:pt x="628" y="277"/>
                  </a:cubicBezTo>
                  <a:cubicBezTo>
                    <a:pt x="628" y="277"/>
                    <a:pt x="628" y="276"/>
                    <a:pt x="629" y="276"/>
                  </a:cubicBezTo>
                  <a:cubicBezTo>
                    <a:pt x="629" y="276"/>
                    <a:pt x="629" y="274"/>
                    <a:pt x="629" y="273"/>
                  </a:cubicBezTo>
                  <a:cubicBezTo>
                    <a:pt x="629" y="273"/>
                    <a:pt x="631" y="274"/>
                    <a:pt x="631" y="273"/>
                  </a:cubicBezTo>
                  <a:cubicBezTo>
                    <a:pt x="632" y="272"/>
                    <a:pt x="631" y="272"/>
                    <a:pt x="631" y="271"/>
                  </a:cubicBezTo>
                  <a:cubicBezTo>
                    <a:pt x="631" y="269"/>
                    <a:pt x="630" y="269"/>
                    <a:pt x="630" y="268"/>
                  </a:cubicBezTo>
                  <a:cubicBezTo>
                    <a:pt x="629" y="267"/>
                    <a:pt x="634" y="265"/>
                    <a:pt x="633" y="264"/>
                  </a:cubicBezTo>
                  <a:cubicBezTo>
                    <a:pt x="632" y="264"/>
                    <a:pt x="630" y="259"/>
                    <a:pt x="628" y="258"/>
                  </a:cubicBezTo>
                  <a:cubicBezTo>
                    <a:pt x="628" y="258"/>
                    <a:pt x="627" y="258"/>
                    <a:pt x="627" y="258"/>
                  </a:cubicBezTo>
                  <a:cubicBezTo>
                    <a:pt x="626" y="258"/>
                    <a:pt x="624" y="260"/>
                    <a:pt x="623" y="260"/>
                  </a:cubicBezTo>
                  <a:cubicBezTo>
                    <a:pt x="622" y="260"/>
                    <a:pt x="622" y="263"/>
                    <a:pt x="621" y="263"/>
                  </a:cubicBezTo>
                  <a:cubicBezTo>
                    <a:pt x="620" y="263"/>
                    <a:pt x="622" y="265"/>
                    <a:pt x="621" y="265"/>
                  </a:cubicBezTo>
                  <a:close/>
                  <a:moveTo>
                    <a:pt x="706" y="326"/>
                  </a:moveTo>
                  <a:cubicBezTo>
                    <a:pt x="708" y="325"/>
                    <a:pt x="707" y="324"/>
                    <a:pt x="705" y="323"/>
                  </a:cubicBezTo>
                  <a:cubicBezTo>
                    <a:pt x="704" y="322"/>
                    <a:pt x="704" y="322"/>
                    <a:pt x="703" y="321"/>
                  </a:cubicBezTo>
                  <a:cubicBezTo>
                    <a:pt x="703" y="321"/>
                    <a:pt x="703" y="321"/>
                    <a:pt x="703" y="321"/>
                  </a:cubicBezTo>
                  <a:cubicBezTo>
                    <a:pt x="704" y="317"/>
                    <a:pt x="701" y="317"/>
                    <a:pt x="700" y="316"/>
                  </a:cubicBezTo>
                  <a:cubicBezTo>
                    <a:pt x="698" y="315"/>
                    <a:pt x="699" y="313"/>
                    <a:pt x="695" y="312"/>
                  </a:cubicBezTo>
                  <a:cubicBezTo>
                    <a:pt x="694" y="311"/>
                    <a:pt x="693" y="311"/>
                    <a:pt x="691" y="310"/>
                  </a:cubicBezTo>
                  <a:cubicBezTo>
                    <a:pt x="690" y="309"/>
                    <a:pt x="692" y="306"/>
                    <a:pt x="690" y="305"/>
                  </a:cubicBezTo>
                  <a:cubicBezTo>
                    <a:pt x="689" y="304"/>
                    <a:pt x="689" y="301"/>
                    <a:pt x="686" y="300"/>
                  </a:cubicBezTo>
                  <a:cubicBezTo>
                    <a:pt x="685" y="300"/>
                    <a:pt x="685" y="297"/>
                    <a:pt x="684" y="296"/>
                  </a:cubicBezTo>
                  <a:cubicBezTo>
                    <a:pt x="681" y="295"/>
                    <a:pt x="682" y="294"/>
                    <a:pt x="681" y="293"/>
                  </a:cubicBezTo>
                  <a:cubicBezTo>
                    <a:pt x="679" y="292"/>
                    <a:pt x="680" y="298"/>
                    <a:pt x="680" y="298"/>
                  </a:cubicBezTo>
                  <a:cubicBezTo>
                    <a:pt x="681" y="299"/>
                    <a:pt x="679" y="304"/>
                    <a:pt x="680" y="304"/>
                  </a:cubicBezTo>
                  <a:cubicBezTo>
                    <a:pt x="681" y="303"/>
                    <a:pt x="679" y="308"/>
                    <a:pt x="679" y="308"/>
                  </a:cubicBezTo>
                  <a:cubicBezTo>
                    <a:pt x="678" y="310"/>
                    <a:pt x="677" y="306"/>
                    <a:pt x="676" y="305"/>
                  </a:cubicBezTo>
                  <a:cubicBezTo>
                    <a:pt x="675" y="304"/>
                    <a:pt x="673" y="306"/>
                    <a:pt x="673" y="305"/>
                  </a:cubicBezTo>
                  <a:cubicBezTo>
                    <a:pt x="672" y="305"/>
                    <a:pt x="671" y="303"/>
                    <a:pt x="670" y="302"/>
                  </a:cubicBezTo>
                  <a:cubicBezTo>
                    <a:pt x="669" y="302"/>
                    <a:pt x="671" y="300"/>
                    <a:pt x="670" y="300"/>
                  </a:cubicBezTo>
                  <a:cubicBezTo>
                    <a:pt x="669" y="299"/>
                    <a:pt x="672" y="297"/>
                    <a:pt x="671" y="297"/>
                  </a:cubicBezTo>
                  <a:cubicBezTo>
                    <a:pt x="670" y="297"/>
                    <a:pt x="671" y="294"/>
                    <a:pt x="670" y="294"/>
                  </a:cubicBezTo>
                  <a:cubicBezTo>
                    <a:pt x="669" y="294"/>
                    <a:pt x="666" y="297"/>
                    <a:pt x="665" y="297"/>
                  </a:cubicBezTo>
                  <a:cubicBezTo>
                    <a:pt x="664" y="297"/>
                    <a:pt x="664" y="295"/>
                    <a:pt x="663" y="295"/>
                  </a:cubicBezTo>
                  <a:cubicBezTo>
                    <a:pt x="662" y="295"/>
                    <a:pt x="659" y="294"/>
                    <a:pt x="659" y="294"/>
                  </a:cubicBezTo>
                  <a:cubicBezTo>
                    <a:pt x="658" y="294"/>
                    <a:pt x="655" y="294"/>
                    <a:pt x="655" y="294"/>
                  </a:cubicBezTo>
                  <a:cubicBezTo>
                    <a:pt x="655" y="296"/>
                    <a:pt x="657" y="296"/>
                    <a:pt x="656" y="298"/>
                  </a:cubicBezTo>
                  <a:cubicBezTo>
                    <a:pt x="656" y="299"/>
                    <a:pt x="654" y="302"/>
                    <a:pt x="653" y="302"/>
                  </a:cubicBezTo>
                  <a:cubicBezTo>
                    <a:pt x="652" y="302"/>
                    <a:pt x="650" y="301"/>
                    <a:pt x="649" y="300"/>
                  </a:cubicBezTo>
                  <a:cubicBezTo>
                    <a:pt x="649" y="300"/>
                    <a:pt x="647" y="298"/>
                    <a:pt x="644" y="300"/>
                  </a:cubicBezTo>
                  <a:cubicBezTo>
                    <a:pt x="643" y="301"/>
                    <a:pt x="645" y="304"/>
                    <a:pt x="644" y="304"/>
                  </a:cubicBezTo>
                  <a:cubicBezTo>
                    <a:pt x="643" y="304"/>
                    <a:pt x="643" y="305"/>
                    <a:pt x="642" y="305"/>
                  </a:cubicBezTo>
                  <a:cubicBezTo>
                    <a:pt x="641" y="305"/>
                    <a:pt x="640" y="305"/>
                    <a:pt x="639" y="306"/>
                  </a:cubicBezTo>
                  <a:cubicBezTo>
                    <a:pt x="638" y="306"/>
                    <a:pt x="639" y="307"/>
                    <a:pt x="638" y="307"/>
                  </a:cubicBezTo>
                  <a:cubicBezTo>
                    <a:pt x="637" y="307"/>
                    <a:pt x="637" y="311"/>
                    <a:pt x="636" y="311"/>
                  </a:cubicBezTo>
                  <a:cubicBezTo>
                    <a:pt x="635" y="311"/>
                    <a:pt x="633" y="312"/>
                    <a:pt x="632" y="312"/>
                  </a:cubicBezTo>
                  <a:cubicBezTo>
                    <a:pt x="629" y="313"/>
                    <a:pt x="629" y="312"/>
                    <a:pt x="627" y="313"/>
                  </a:cubicBezTo>
                  <a:cubicBezTo>
                    <a:pt x="626" y="314"/>
                    <a:pt x="626" y="316"/>
                    <a:pt x="625" y="315"/>
                  </a:cubicBezTo>
                  <a:cubicBezTo>
                    <a:pt x="624" y="312"/>
                    <a:pt x="623" y="314"/>
                    <a:pt x="622" y="315"/>
                  </a:cubicBezTo>
                  <a:cubicBezTo>
                    <a:pt x="622" y="316"/>
                    <a:pt x="622" y="316"/>
                    <a:pt x="622" y="316"/>
                  </a:cubicBezTo>
                  <a:cubicBezTo>
                    <a:pt x="621" y="316"/>
                    <a:pt x="619" y="315"/>
                    <a:pt x="619" y="316"/>
                  </a:cubicBezTo>
                  <a:cubicBezTo>
                    <a:pt x="618" y="316"/>
                    <a:pt x="619" y="318"/>
                    <a:pt x="620" y="319"/>
                  </a:cubicBezTo>
                  <a:cubicBezTo>
                    <a:pt x="620" y="321"/>
                    <a:pt x="615" y="322"/>
                    <a:pt x="617" y="323"/>
                  </a:cubicBezTo>
                  <a:cubicBezTo>
                    <a:pt x="618" y="323"/>
                    <a:pt x="617" y="326"/>
                    <a:pt x="618" y="326"/>
                  </a:cubicBezTo>
                  <a:cubicBezTo>
                    <a:pt x="618" y="326"/>
                    <a:pt x="621" y="325"/>
                    <a:pt x="620" y="329"/>
                  </a:cubicBezTo>
                  <a:cubicBezTo>
                    <a:pt x="620" y="331"/>
                    <a:pt x="620" y="332"/>
                    <a:pt x="622" y="333"/>
                  </a:cubicBezTo>
                  <a:cubicBezTo>
                    <a:pt x="623" y="334"/>
                    <a:pt x="622" y="336"/>
                    <a:pt x="624" y="337"/>
                  </a:cubicBezTo>
                  <a:cubicBezTo>
                    <a:pt x="624" y="337"/>
                    <a:pt x="623" y="339"/>
                    <a:pt x="624" y="339"/>
                  </a:cubicBezTo>
                  <a:cubicBezTo>
                    <a:pt x="625" y="340"/>
                    <a:pt x="621" y="340"/>
                    <a:pt x="622" y="342"/>
                  </a:cubicBezTo>
                  <a:cubicBezTo>
                    <a:pt x="622" y="344"/>
                    <a:pt x="623" y="343"/>
                    <a:pt x="625" y="344"/>
                  </a:cubicBezTo>
                  <a:cubicBezTo>
                    <a:pt x="625" y="344"/>
                    <a:pt x="626" y="345"/>
                    <a:pt x="628" y="345"/>
                  </a:cubicBezTo>
                  <a:cubicBezTo>
                    <a:pt x="629" y="345"/>
                    <a:pt x="629" y="344"/>
                    <a:pt x="631" y="344"/>
                  </a:cubicBezTo>
                  <a:cubicBezTo>
                    <a:pt x="632" y="343"/>
                    <a:pt x="633" y="342"/>
                    <a:pt x="634" y="342"/>
                  </a:cubicBezTo>
                  <a:cubicBezTo>
                    <a:pt x="635" y="341"/>
                    <a:pt x="636" y="342"/>
                    <a:pt x="637" y="342"/>
                  </a:cubicBezTo>
                  <a:cubicBezTo>
                    <a:pt x="638" y="342"/>
                    <a:pt x="640" y="343"/>
                    <a:pt x="640" y="343"/>
                  </a:cubicBezTo>
                  <a:cubicBezTo>
                    <a:pt x="642" y="343"/>
                    <a:pt x="642" y="341"/>
                    <a:pt x="643" y="341"/>
                  </a:cubicBezTo>
                  <a:cubicBezTo>
                    <a:pt x="644" y="342"/>
                    <a:pt x="645" y="339"/>
                    <a:pt x="646" y="339"/>
                  </a:cubicBezTo>
                  <a:cubicBezTo>
                    <a:pt x="647" y="339"/>
                    <a:pt x="650" y="338"/>
                    <a:pt x="651" y="338"/>
                  </a:cubicBezTo>
                  <a:cubicBezTo>
                    <a:pt x="653" y="338"/>
                    <a:pt x="653" y="339"/>
                    <a:pt x="654" y="339"/>
                  </a:cubicBezTo>
                  <a:cubicBezTo>
                    <a:pt x="655" y="339"/>
                    <a:pt x="658" y="339"/>
                    <a:pt x="658" y="339"/>
                  </a:cubicBezTo>
                  <a:cubicBezTo>
                    <a:pt x="659" y="339"/>
                    <a:pt x="661" y="339"/>
                    <a:pt x="663" y="339"/>
                  </a:cubicBezTo>
                  <a:cubicBezTo>
                    <a:pt x="664" y="339"/>
                    <a:pt x="665" y="343"/>
                    <a:pt x="666" y="343"/>
                  </a:cubicBezTo>
                  <a:cubicBezTo>
                    <a:pt x="667" y="342"/>
                    <a:pt x="667" y="344"/>
                    <a:pt x="668" y="344"/>
                  </a:cubicBezTo>
                  <a:cubicBezTo>
                    <a:pt x="669" y="344"/>
                    <a:pt x="669" y="342"/>
                    <a:pt x="671" y="342"/>
                  </a:cubicBezTo>
                  <a:cubicBezTo>
                    <a:pt x="672" y="342"/>
                    <a:pt x="671" y="345"/>
                    <a:pt x="671" y="345"/>
                  </a:cubicBezTo>
                  <a:cubicBezTo>
                    <a:pt x="670" y="346"/>
                    <a:pt x="673" y="349"/>
                    <a:pt x="674" y="345"/>
                  </a:cubicBezTo>
                  <a:cubicBezTo>
                    <a:pt x="678" y="343"/>
                    <a:pt x="676" y="349"/>
                    <a:pt x="677" y="352"/>
                  </a:cubicBezTo>
                  <a:cubicBezTo>
                    <a:pt x="680" y="356"/>
                    <a:pt x="680" y="354"/>
                    <a:pt x="682" y="353"/>
                  </a:cubicBezTo>
                  <a:cubicBezTo>
                    <a:pt x="684" y="352"/>
                    <a:pt x="686" y="355"/>
                    <a:pt x="687" y="352"/>
                  </a:cubicBezTo>
                  <a:cubicBezTo>
                    <a:pt x="688" y="351"/>
                    <a:pt x="690" y="355"/>
                    <a:pt x="690" y="355"/>
                  </a:cubicBezTo>
                  <a:cubicBezTo>
                    <a:pt x="691" y="355"/>
                    <a:pt x="692" y="352"/>
                    <a:pt x="693" y="352"/>
                  </a:cubicBezTo>
                  <a:cubicBezTo>
                    <a:pt x="695" y="352"/>
                    <a:pt x="697" y="350"/>
                    <a:pt x="699" y="350"/>
                  </a:cubicBezTo>
                  <a:cubicBezTo>
                    <a:pt x="700" y="351"/>
                    <a:pt x="700" y="350"/>
                    <a:pt x="700" y="348"/>
                  </a:cubicBezTo>
                  <a:cubicBezTo>
                    <a:pt x="700" y="347"/>
                    <a:pt x="700" y="347"/>
                    <a:pt x="700" y="346"/>
                  </a:cubicBezTo>
                  <a:cubicBezTo>
                    <a:pt x="700" y="344"/>
                    <a:pt x="702" y="342"/>
                    <a:pt x="702" y="342"/>
                  </a:cubicBezTo>
                  <a:cubicBezTo>
                    <a:pt x="702" y="342"/>
                    <a:pt x="703" y="341"/>
                    <a:pt x="704" y="340"/>
                  </a:cubicBezTo>
                  <a:cubicBezTo>
                    <a:pt x="706" y="339"/>
                    <a:pt x="707" y="335"/>
                    <a:pt x="706" y="334"/>
                  </a:cubicBezTo>
                  <a:cubicBezTo>
                    <a:pt x="704" y="333"/>
                    <a:pt x="708" y="332"/>
                    <a:pt x="705" y="331"/>
                  </a:cubicBezTo>
                  <a:cubicBezTo>
                    <a:pt x="704" y="330"/>
                    <a:pt x="706" y="329"/>
                    <a:pt x="706" y="327"/>
                  </a:cubicBezTo>
                  <a:cubicBezTo>
                    <a:pt x="706" y="327"/>
                    <a:pt x="706" y="327"/>
                    <a:pt x="706" y="327"/>
                  </a:cubicBezTo>
                  <a:cubicBezTo>
                    <a:pt x="706" y="326"/>
                    <a:pt x="706" y="326"/>
                    <a:pt x="706" y="326"/>
                  </a:cubicBezTo>
                  <a:close/>
                  <a:moveTo>
                    <a:pt x="748" y="357"/>
                  </a:moveTo>
                  <a:cubicBezTo>
                    <a:pt x="745" y="357"/>
                    <a:pt x="744" y="361"/>
                    <a:pt x="741" y="364"/>
                  </a:cubicBezTo>
                  <a:cubicBezTo>
                    <a:pt x="739" y="367"/>
                    <a:pt x="735" y="368"/>
                    <a:pt x="735" y="370"/>
                  </a:cubicBezTo>
                  <a:cubicBezTo>
                    <a:pt x="734" y="372"/>
                    <a:pt x="734" y="374"/>
                    <a:pt x="740" y="374"/>
                  </a:cubicBezTo>
                  <a:cubicBezTo>
                    <a:pt x="743" y="374"/>
                    <a:pt x="744" y="371"/>
                    <a:pt x="746" y="369"/>
                  </a:cubicBezTo>
                  <a:cubicBezTo>
                    <a:pt x="747" y="368"/>
                    <a:pt x="749" y="365"/>
                    <a:pt x="749" y="364"/>
                  </a:cubicBezTo>
                  <a:cubicBezTo>
                    <a:pt x="751" y="362"/>
                    <a:pt x="752" y="362"/>
                    <a:pt x="753" y="361"/>
                  </a:cubicBezTo>
                  <a:cubicBezTo>
                    <a:pt x="753" y="358"/>
                    <a:pt x="755" y="357"/>
                    <a:pt x="748" y="357"/>
                  </a:cubicBezTo>
                  <a:close/>
                  <a:moveTo>
                    <a:pt x="758" y="350"/>
                  </a:moveTo>
                  <a:cubicBezTo>
                    <a:pt x="756" y="350"/>
                    <a:pt x="755" y="346"/>
                    <a:pt x="754" y="345"/>
                  </a:cubicBezTo>
                  <a:cubicBezTo>
                    <a:pt x="751" y="341"/>
                    <a:pt x="747" y="341"/>
                    <a:pt x="747" y="343"/>
                  </a:cubicBezTo>
                  <a:cubicBezTo>
                    <a:pt x="747" y="344"/>
                    <a:pt x="749" y="346"/>
                    <a:pt x="751" y="349"/>
                  </a:cubicBezTo>
                  <a:cubicBezTo>
                    <a:pt x="751" y="350"/>
                    <a:pt x="750" y="352"/>
                    <a:pt x="750" y="353"/>
                  </a:cubicBezTo>
                  <a:cubicBezTo>
                    <a:pt x="751" y="355"/>
                    <a:pt x="753" y="357"/>
                    <a:pt x="755" y="357"/>
                  </a:cubicBezTo>
                  <a:cubicBezTo>
                    <a:pt x="759" y="357"/>
                    <a:pt x="762" y="353"/>
                    <a:pt x="762" y="351"/>
                  </a:cubicBezTo>
                  <a:cubicBezTo>
                    <a:pt x="762" y="349"/>
                    <a:pt x="762" y="350"/>
                    <a:pt x="758" y="350"/>
                  </a:cubicBezTo>
                  <a:close/>
                  <a:moveTo>
                    <a:pt x="666" y="203"/>
                  </a:moveTo>
                  <a:cubicBezTo>
                    <a:pt x="665" y="203"/>
                    <a:pt x="664" y="201"/>
                    <a:pt x="663" y="201"/>
                  </a:cubicBezTo>
                  <a:cubicBezTo>
                    <a:pt x="662" y="201"/>
                    <a:pt x="658" y="204"/>
                    <a:pt x="657" y="204"/>
                  </a:cubicBezTo>
                  <a:cubicBezTo>
                    <a:pt x="657" y="205"/>
                    <a:pt x="653" y="209"/>
                    <a:pt x="652" y="210"/>
                  </a:cubicBezTo>
                  <a:cubicBezTo>
                    <a:pt x="652" y="212"/>
                    <a:pt x="653" y="214"/>
                    <a:pt x="655" y="215"/>
                  </a:cubicBezTo>
                  <a:cubicBezTo>
                    <a:pt x="657" y="215"/>
                    <a:pt x="660" y="211"/>
                    <a:pt x="661" y="211"/>
                  </a:cubicBezTo>
                  <a:cubicBezTo>
                    <a:pt x="662" y="211"/>
                    <a:pt x="665" y="210"/>
                    <a:pt x="666" y="210"/>
                  </a:cubicBezTo>
                  <a:cubicBezTo>
                    <a:pt x="667" y="209"/>
                    <a:pt x="670" y="207"/>
                    <a:pt x="671" y="207"/>
                  </a:cubicBezTo>
                  <a:cubicBezTo>
                    <a:pt x="671" y="206"/>
                    <a:pt x="672" y="207"/>
                    <a:pt x="673" y="206"/>
                  </a:cubicBezTo>
                  <a:cubicBezTo>
                    <a:pt x="675" y="205"/>
                    <a:pt x="676" y="209"/>
                    <a:pt x="677" y="207"/>
                  </a:cubicBezTo>
                  <a:cubicBezTo>
                    <a:pt x="679" y="206"/>
                    <a:pt x="677" y="206"/>
                    <a:pt x="678" y="205"/>
                  </a:cubicBezTo>
                  <a:cubicBezTo>
                    <a:pt x="680" y="203"/>
                    <a:pt x="680" y="198"/>
                    <a:pt x="681" y="198"/>
                  </a:cubicBezTo>
                  <a:cubicBezTo>
                    <a:pt x="681" y="198"/>
                    <a:pt x="685" y="193"/>
                    <a:pt x="685" y="192"/>
                  </a:cubicBezTo>
                  <a:cubicBezTo>
                    <a:pt x="685" y="191"/>
                    <a:pt x="681" y="188"/>
                    <a:pt x="681" y="188"/>
                  </a:cubicBezTo>
                  <a:cubicBezTo>
                    <a:pt x="681" y="187"/>
                    <a:pt x="685" y="188"/>
                    <a:pt x="686" y="187"/>
                  </a:cubicBezTo>
                  <a:cubicBezTo>
                    <a:pt x="686" y="186"/>
                    <a:pt x="693" y="180"/>
                    <a:pt x="693" y="179"/>
                  </a:cubicBezTo>
                  <a:cubicBezTo>
                    <a:pt x="694" y="178"/>
                    <a:pt x="705" y="171"/>
                    <a:pt x="703" y="169"/>
                  </a:cubicBezTo>
                  <a:cubicBezTo>
                    <a:pt x="702" y="168"/>
                    <a:pt x="696" y="176"/>
                    <a:pt x="695" y="176"/>
                  </a:cubicBezTo>
                  <a:cubicBezTo>
                    <a:pt x="692" y="176"/>
                    <a:pt x="687" y="182"/>
                    <a:pt x="688" y="181"/>
                  </a:cubicBezTo>
                  <a:cubicBezTo>
                    <a:pt x="688" y="180"/>
                    <a:pt x="683" y="181"/>
                    <a:pt x="683" y="180"/>
                  </a:cubicBezTo>
                  <a:cubicBezTo>
                    <a:pt x="683" y="179"/>
                    <a:pt x="683" y="179"/>
                    <a:pt x="683" y="178"/>
                  </a:cubicBezTo>
                  <a:cubicBezTo>
                    <a:pt x="685" y="177"/>
                    <a:pt x="683" y="177"/>
                    <a:pt x="685" y="175"/>
                  </a:cubicBezTo>
                  <a:cubicBezTo>
                    <a:pt x="686" y="174"/>
                    <a:pt x="683" y="171"/>
                    <a:pt x="684" y="169"/>
                  </a:cubicBezTo>
                  <a:cubicBezTo>
                    <a:pt x="684" y="169"/>
                    <a:pt x="686" y="168"/>
                    <a:pt x="687" y="168"/>
                  </a:cubicBezTo>
                  <a:cubicBezTo>
                    <a:pt x="687" y="167"/>
                    <a:pt x="685" y="160"/>
                    <a:pt x="685" y="160"/>
                  </a:cubicBezTo>
                  <a:cubicBezTo>
                    <a:pt x="686" y="159"/>
                    <a:pt x="688" y="153"/>
                    <a:pt x="688" y="152"/>
                  </a:cubicBezTo>
                  <a:cubicBezTo>
                    <a:pt x="688" y="151"/>
                    <a:pt x="686" y="151"/>
                    <a:pt x="686" y="152"/>
                  </a:cubicBezTo>
                  <a:cubicBezTo>
                    <a:pt x="685" y="152"/>
                    <a:pt x="683" y="160"/>
                    <a:pt x="684" y="161"/>
                  </a:cubicBezTo>
                  <a:cubicBezTo>
                    <a:pt x="684" y="161"/>
                    <a:pt x="684" y="167"/>
                    <a:pt x="682" y="167"/>
                  </a:cubicBezTo>
                  <a:cubicBezTo>
                    <a:pt x="681" y="167"/>
                    <a:pt x="683" y="169"/>
                    <a:pt x="680" y="171"/>
                  </a:cubicBezTo>
                  <a:cubicBezTo>
                    <a:pt x="679" y="171"/>
                    <a:pt x="681" y="174"/>
                    <a:pt x="680" y="175"/>
                  </a:cubicBezTo>
                  <a:cubicBezTo>
                    <a:pt x="679" y="175"/>
                    <a:pt x="678" y="177"/>
                    <a:pt x="677" y="178"/>
                  </a:cubicBezTo>
                  <a:cubicBezTo>
                    <a:pt x="676" y="179"/>
                    <a:pt x="682" y="179"/>
                    <a:pt x="679" y="181"/>
                  </a:cubicBezTo>
                  <a:cubicBezTo>
                    <a:pt x="678" y="181"/>
                    <a:pt x="678" y="182"/>
                    <a:pt x="677" y="183"/>
                  </a:cubicBezTo>
                  <a:cubicBezTo>
                    <a:pt x="676" y="184"/>
                    <a:pt x="677" y="185"/>
                    <a:pt x="676" y="186"/>
                  </a:cubicBezTo>
                  <a:cubicBezTo>
                    <a:pt x="676" y="186"/>
                    <a:pt x="672" y="185"/>
                    <a:pt x="672" y="185"/>
                  </a:cubicBezTo>
                  <a:cubicBezTo>
                    <a:pt x="671" y="186"/>
                    <a:pt x="674" y="186"/>
                    <a:pt x="673" y="187"/>
                  </a:cubicBezTo>
                  <a:cubicBezTo>
                    <a:pt x="673" y="187"/>
                    <a:pt x="676" y="189"/>
                    <a:pt x="675" y="190"/>
                  </a:cubicBezTo>
                  <a:cubicBezTo>
                    <a:pt x="674" y="190"/>
                    <a:pt x="677" y="192"/>
                    <a:pt x="676" y="193"/>
                  </a:cubicBezTo>
                  <a:cubicBezTo>
                    <a:pt x="675" y="193"/>
                    <a:pt x="676" y="194"/>
                    <a:pt x="676" y="194"/>
                  </a:cubicBezTo>
                  <a:cubicBezTo>
                    <a:pt x="675" y="195"/>
                    <a:pt x="674" y="197"/>
                    <a:pt x="673" y="198"/>
                  </a:cubicBezTo>
                  <a:cubicBezTo>
                    <a:pt x="672" y="199"/>
                    <a:pt x="670" y="197"/>
                    <a:pt x="669" y="198"/>
                  </a:cubicBezTo>
                  <a:cubicBezTo>
                    <a:pt x="669" y="199"/>
                    <a:pt x="670" y="200"/>
                    <a:pt x="670" y="200"/>
                  </a:cubicBezTo>
                  <a:cubicBezTo>
                    <a:pt x="669" y="201"/>
                    <a:pt x="667" y="203"/>
                    <a:pt x="666" y="203"/>
                  </a:cubicBezTo>
                  <a:close/>
                  <a:moveTo>
                    <a:pt x="695" y="358"/>
                  </a:moveTo>
                  <a:cubicBezTo>
                    <a:pt x="695" y="356"/>
                    <a:pt x="695" y="355"/>
                    <a:pt x="695" y="356"/>
                  </a:cubicBezTo>
                  <a:cubicBezTo>
                    <a:pt x="695" y="356"/>
                    <a:pt x="694" y="356"/>
                    <a:pt x="694" y="356"/>
                  </a:cubicBezTo>
                  <a:cubicBezTo>
                    <a:pt x="693" y="357"/>
                    <a:pt x="693" y="357"/>
                    <a:pt x="693" y="357"/>
                  </a:cubicBezTo>
                  <a:cubicBezTo>
                    <a:pt x="693" y="357"/>
                    <a:pt x="693" y="357"/>
                    <a:pt x="692" y="358"/>
                  </a:cubicBezTo>
                  <a:cubicBezTo>
                    <a:pt x="692" y="358"/>
                    <a:pt x="691" y="358"/>
                    <a:pt x="691" y="358"/>
                  </a:cubicBezTo>
                  <a:cubicBezTo>
                    <a:pt x="690" y="358"/>
                    <a:pt x="689" y="358"/>
                    <a:pt x="689" y="358"/>
                  </a:cubicBezTo>
                  <a:cubicBezTo>
                    <a:pt x="688" y="357"/>
                    <a:pt x="687" y="358"/>
                    <a:pt x="687" y="358"/>
                  </a:cubicBezTo>
                  <a:cubicBezTo>
                    <a:pt x="686" y="358"/>
                    <a:pt x="688" y="358"/>
                    <a:pt x="687" y="359"/>
                  </a:cubicBezTo>
                  <a:cubicBezTo>
                    <a:pt x="687" y="360"/>
                    <a:pt x="688" y="360"/>
                    <a:pt x="688" y="361"/>
                  </a:cubicBezTo>
                  <a:cubicBezTo>
                    <a:pt x="689" y="362"/>
                    <a:pt x="688" y="362"/>
                    <a:pt x="688" y="363"/>
                  </a:cubicBezTo>
                  <a:cubicBezTo>
                    <a:pt x="688" y="363"/>
                    <a:pt x="688" y="365"/>
                    <a:pt x="689" y="365"/>
                  </a:cubicBezTo>
                  <a:cubicBezTo>
                    <a:pt x="690" y="366"/>
                    <a:pt x="689" y="368"/>
                    <a:pt x="690" y="368"/>
                  </a:cubicBezTo>
                  <a:cubicBezTo>
                    <a:pt x="691" y="368"/>
                    <a:pt x="692" y="365"/>
                    <a:pt x="693" y="365"/>
                  </a:cubicBezTo>
                  <a:cubicBezTo>
                    <a:pt x="693" y="364"/>
                    <a:pt x="693" y="364"/>
                    <a:pt x="693" y="364"/>
                  </a:cubicBezTo>
                  <a:cubicBezTo>
                    <a:pt x="693" y="363"/>
                    <a:pt x="694" y="363"/>
                    <a:pt x="694" y="363"/>
                  </a:cubicBezTo>
                  <a:cubicBezTo>
                    <a:pt x="695" y="362"/>
                    <a:pt x="695" y="362"/>
                    <a:pt x="695" y="362"/>
                  </a:cubicBezTo>
                  <a:cubicBezTo>
                    <a:pt x="695" y="361"/>
                    <a:pt x="695" y="361"/>
                    <a:pt x="695" y="359"/>
                  </a:cubicBezTo>
                  <a:cubicBezTo>
                    <a:pt x="695" y="358"/>
                    <a:pt x="695" y="358"/>
                    <a:pt x="695" y="358"/>
                  </a:cubicBezTo>
                  <a:close/>
                  <a:moveTo>
                    <a:pt x="789" y="106"/>
                  </a:moveTo>
                  <a:cubicBezTo>
                    <a:pt x="789" y="106"/>
                    <a:pt x="786" y="105"/>
                    <a:pt x="786" y="104"/>
                  </a:cubicBezTo>
                  <a:cubicBezTo>
                    <a:pt x="786" y="103"/>
                    <a:pt x="784" y="102"/>
                    <a:pt x="783" y="102"/>
                  </a:cubicBezTo>
                  <a:cubicBezTo>
                    <a:pt x="782" y="102"/>
                    <a:pt x="781" y="101"/>
                    <a:pt x="780" y="102"/>
                  </a:cubicBezTo>
                  <a:cubicBezTo>
                    <a:pt x="780" y="102"/>
                    <a:pt x="780" y="105"/>
                    <a:pt x="779" y="104"/>
                  </a:cubicBezTo>
                  <a:cubicBezTo>
                    <a:pt x="779" y="104"/>
                    <a:pt x="779" y="102"/>
                    <a:pt x="778" y="102"/>
                  </a:cubicBezTo>
                  <a:cubicBezTo>
                    <a:pt x="777" y="100"/>
                    <a:pt x="779" y="101"/>
                    <a:pt x="778" y="100"/>
                  </a:cubicBezTo>
                  <a:cubicBezTo>
                    <a:pt x="777" y="99"/>
                    <a:pt x="777" y="99"/>
                    <a:pt x="775" y="98"/>
                  </a:cubicBezTo>
                  <a:cubicBezTo>
                    <a:pt x="774" y="98"/>
                    <a:pt x="774" y="97"/>
                    <a:pt x="773" y="97"/>
                  </a:cubicBezTo>
                  <a:cubicBezTo>
                    <a:pt x="772" y="96"/>
                    <a:pt x="772" y="96"/>
                    <a:pt x="772" y="96"/>
                  </a:cubicBezTo>
                  <a:cubicBezTo>
                    <a:pt x="770" y="95"/>
                    <a:pt x="770" y="95"/>
                    <a:pt x="769" y="94"/>
                  </a:cubicBezTo>
                  <a:cubicBezTo>
                    <a:pt x="768" y="94"/>
                    <a:pt x="768" y="92"/>
                    <a:pt x="767" y="92"/>
                  </a:cubicBezTo>
                  <a:cubicBezTo>
                    <a:pt x="766" y="92"/>
                    <a:pt x="765" y="90"/>
                    <a:pt x="765" y="90"/>
                  </a:cubicBezTo>
                  <a:cubicBezTo>
                    <a:pt x="763" y="90"/>
                    <a:pt x="762" y="90"/>
                    <a:pt x="761" y="90"/>
                  </a:cubicBezTo>
                  <a:cubicBezTo>
                    <a:pt x="760" y="89"/>
                    <a:pt x="759" y="88"/>
                    <a:pt x="759" y="88"/>
                  </a:cubicBezTo>
                  <a:cubicBezTo>
                    <a:pt x="758" y="88"/>
                    <a:pt x="757" y="86"/>
                    <a:pt x="756" y="86"/>
                  </a:cubicBezTo>
                  <a:cubicBezTo>
                    <a:pt x="756" y="86"/>
                    <a:pt x="753" y="86"/>
                    <a:pt x="752" y="87"/>
                  </a:cubicBezTo>
                  <a:cubicBezTo>
                    <a:pt x="752" y="87"/>
                    <a:pt x="749" y="86"/>
                    <a:pt x="748" y="86"/>
                  </a:cubicBezTo>
                  <a:cubicBezTo>
                    <a:pt x="748" y="87"/>
                    <a:pt x="746" y="86"/>
                    <a:pt x="746" y="86"/>
                  </a:cubicBezTo>
                  <a:cubicBezTo>
                    <a:pt x="745" y="87"/>
                    <a:pt x="746" y="87"/>
                    <a:pt x="745" y="88"/>
                  </a:cubicBezTo>
                  <a:cubicBezTo>
                    <a:pt x="744" y="88"/>
                    <a:pt x="747" y="91"/>
                    <a:pt x="747" y="91"/>
                  </a:cubicBezTo>
                  <a:cubicBezTo>
                    <a:pt x="747" y="92"/>
                    <a:pt x="747" y="93"/>
                    <a:pt x="747" y="93"/>
                  </a:cubicBezTo>
                  <a:cubicBezTo>
                    <a:pt x="746" y="94"/>
                    <a:pt x="745" y="94"/>
                    <a:pt x="745" y="94"/>
                  </a:cubicBezTo>
                  <a:cubicBezTo>
                    <a:pt x="743" y="94"/>
                    <a:pt x="744" y="92"/>
                    <a:pt x="742" y="91"/>
                  </a:cubicBezTo>
                  <a:cubicBezTo>
                    <a:pt x="741" y="90"/>
                    <a:pt x="743" y="89"/>
                    <a:pt x="741" y="88"/>
                  </a:cubicBezTo>
                  <a:cubicBezTo>
                    <a:pt x="740" y="87"/>
                    <a:pt x="739" y="88"/>
                    <a:pt x="738" y="89"/>
                  </a:cubicBezTo>
                  <a:cubicBezTo>
                    <a:pt x="737" y="89"/>
                    <a:pt x="733" y="89"/>
                    <a:pt x="734" y="88"/>
                  </a:cubicBezTo>
                  <a:cubicBezTo>
                    <a:pt x="737" y="86"/>
                    <a:pt x="730" y="87"/>
                    <a:pt x="730" y="88"/>
                  </a:cubicBezTo>
                  <a:cubicBezTo>
                    <a:pt x="730" y="89"/>
                    <a:pt x="728" y="88"/>
                    <a:pt x="728" y="89"/>
                  </a:cubicBezTo>
                  <a:cubicBezTo>
                    <a:pt x="727" y="89"/>
                    <a:pt x="727" y="89"/>
                    <a:pt x="727" y="89"/>
                  </a:cubicBezTo>
                  <a:cubicBezTo>
                    <a:pt x="727" y="89"/>
                    <a:pt x="728" y="90"/>
                    <a:pt x="727" y="90"/>
                  </a:cubicBezTo>
                  <a:cubicBezTo>
                    <a:pt x="726" y="90"/>
                    <a:pt x="727" y="93"/>
                    <a:pt x="727" y="93"/>
                  </a:cubicBezTo>
                  <a:cubicBezTo>
                    <a:pt x="727" y="94"/>
                    <a:pt x="726" y="94"/>
                    <a:pt x="725" y="94"/>
                  </a:cubicBezTo>
                  <a:cubicBezTo>
                    <a:pt x="725" y="94"/>
                    <a:pt x="725" y="90"/>
                    <a:pt x="724" y="89"/>
                  </a:cubicBezTo>
                  <a:cubicBezTo>
                    <a:pt x="724" y="89"/>
                    <a:pt x="723" y="89"/>
                    <a:pt x="722" y="88"/>
                  </a:cubicBezTo>
                  <a:cubicBezTo>
                    <a:pt x="722" y="88"/>
                    <a:pt x="723" y="87"/>
                    <a:pt x="723" y="87"/>
                  </a:cubicBezTo>
                  <a:cubicBezTo>
                    <a:pt x="723" y="86"/>
                    <a:pt x="723" y="86"/>
                    <a:pt x="723" y="86"/>
                  </a:cubicBezTo>
                  <a:cubicBezTo>
                    <a:pt x="724" y="85"/>
                    <a:pt x="724" y="85"/>
                    <a:pt x="724" y="85"/>
                  </a:cubicBezTo>
                  <a:cubicBezTo>
                    <a:pt x="724" y="84"/>
                    <a:pt x="724" y="84"/>
                    <a:pt x="724" y="84"/>
                  </a:cubicBezTo>
                  <a:cubicBezTo>
                    <a:pt x="724" y="83"/>
                    <a:pt x="723" y="83"/>
                    <a:pt x="722" y="83"/>
                  </a:cubicBezTo>
                  <a:cubicBezTo>
                    <a:pt x="721" y="83"/>
                    <a:pt x="721" y="82"/>
                    <a:pt x="721" y="82"/>
                  </a:cubicBezTo>
                  <a:cubicBezTo>
                    <a:pt x="721" y="81"/>
                    <a:pt x="721" y="81"/>
                    <a:pt x="721" y="81"/>
                  </a:cubicBezTo>
                  <a:cubicBezTo>
                    <a:pt x="720" y="81"/>
                    <a:pt x="720" y="81"/>
                    <a:pt x="719" y="81"/>
                  </a:cubicBezTo>
                  <a:cubicBezTo>
                    <a:pt x="718" y="81"/>
                    <a:pt x="718" y="80"/>
                    <a:pt x="717" y="80"/>
                  </a:cubicBezTo>
                  <a:cubicBezTo>
                    <a:pt x="715" y="81"/>
                    <a:pt x="715" y="81"/>
                    <a:pt x="714" y="81"/>
                  </a:cubicBezTo>
                  <a:cubicBezTo>
                    <a:pt x="714" y="81"/>
                    <a:pt x="713" y="81"/>
                    <a:pt x="711" y="81"/>
                  </a:cubicBezTo>
                  <a:cubicBezTo>
                    <a:pt x="709" y="82"/>
                    <a:pt x="709" y="83"/>
                    <a:pt x="709" y="83"/>
                  </a:cubicBezTo>
                  <a:cubicBezTo>
                    <a:pt x="708" y="83"/>
                    <a:pt x="707" y="83"/>
                    <a:pt x="706" y="82"/>
                  </a:cubicBezTo>
                  <a:cubicBezTo>
                    <a:pt x="705" y="81"/>
                    <a:pt x="707" y="79"/>
                    <a:pt x="707" y="79"/>
                  </a:cubicBezTo>
                  <a:cubicBezTo>
                    <a:pt x="706" y="78"/>
                    <a:pt x="705" y="79"/>
                    <a:pt x="704" y="78"/>
                  </a:cubicBezTo>
                  <a:cubicBezTo>
                    <a:pt x="703" y="78"/>
                    <a:pt x="701" y="78"/>
                    <a:pt x="701" y="78"/>
                  </a:cubicBezTo>
                  <a:cubicBezTo>
                    <a:pt x="700" y="77"/>
                    <a:pt x="703" y="76"/>
                    <a:pt x="702" y="75"/>
                  </a:cubicBezTo>
                  <a:cubicBezTo>
                    <a:pt x="701" y="75"/>
                    <a:pt x="701" y="73"/>
                    <a:pt x="700" y="73"/>
                  </a:cubicBezTo>
                  <a:cubicBezTo>
                    <a:pt x="698" y="73"/>
                    <a:pt x="698" y="73"/>
                    <a:pt x="697" y="73"/>
                  </a:cubicBezTo>
                  <a:cubicBezTo>
                    <a:pt x="696" y="73"/>
                    <a:pt x="695" y="73"/>
                    <a:pt x="694" y="74"/>
                  </a:cubicBezTo>
                  <a:cubicBezTo>
                    <a:pt x="693" y="74"/>
                    <a:pt x="694" y="75"/>
                    <a:pt x="693" y="75"/>
                  </a:cubicBezTo>
                  <a:cubicBezTo>
                    <a:pt x="692" y="75"/>
                    <a:pt x="693" y="76"/>
                    <a:pt x="693" y="76"/>
                  </a:cubicBezTo>
                  <a:cubicBezTo>
                    <a:pt x="692" y="76"/>
                    <a:pt x="692" y="76"/>
                    <a:pt x="691" y="76"/>
                  </a:cubicBezTo>
                  <a:cubicBezTo>
                    <a:pt x="690" y="75"/>
                    <a:pt x="690" y="75"/>
                    <a:pt x="690" y="74"/>
                  </a:cubicBezTo>
                  <a:cubicBezTo>
                    <a:pt x="690" y="74"/>
                    <a:pt x="692" y="72"/>
                    <a:pt x="690" y="71"/>
                  </a:cubicBezTo>
                  <a:cubicBezTo>
                    <a:pt x="688" y="71"/>
                    <a:pt x="688" y="71"/>
                    <a:pt x="687" y="71"/>
                  </a:cubicBezTo>
                  <a:cubicBezTo>
                    <a:pt x="687" y="71"/>
                    <a:pt x="686" y="70"/>
                    <a:pt x="685" y="70"/>
                  </a:cubicBezTo>
                  <a:cubicBezTo>
                    <a:pt x="684" y="70"/>
                    <a:pt x="680" y="69"/>
                    <a:pt x="681" y="70"/>
                  </a:cubicBezTo>
                  <a:cubicBezTo>
                    <a:pt x="681" y="72"/>
                    <a:pt x="679" y="72"/>
                    <a:pt x="678" y="72"/>
                  </a:cubicBezTo>
                  <a:cubicBezTo>
                    <a:pt x="678" y="73"/>
                    <a:pt x="678" y="73"/>
                    <a:pt x="678" y="74"/>
                  </a:cubicBezTo>
                  <a:cubicBezTo>
                    <a:pt x="677" y="74"/>
                    <a:pt x="680" y="77"/>
                    <a:pt x="679" y="78"/>
                  </a:cubicBezTo>
                  <a:cubicBezTo>
                    <a:pt x="678" y="78"/>
                    <a:pt x="677" y="77"/>
                    <a:pt x="676" y="77"/>
                  </a:cubicBezTo>
                  <a:cubicBezTo>
                    <a:pt x="675" y="78"/>
                    <a:pt x="676" y="80"/>
                    <a:pt x="676" y="80"/>
                  </a:cubicBezTo>
                  <a:cubicBezTo>
                    <a:pt x="675" y="81"/>
                    <a:pt x="672" y="78"/>
                    <a:pt x="671" y="78"/>
                  </a:cubicBezTo>
                  <a:cubicBezTo>
                    <a:pt x="670" y="77"/>
                    <a:pt x="669" y="77"/>
                    <a:pt x="669" y="77"/>
                  </a:cubicBezTo>
                  <a:cubicBezTo>
                    <a:pt x="668" y="77"/>
                    <a:pt x="669" y="79"/>
                    <a:pt x="668" y="79"/>
                  </a:cubicBezTo>
                  <a:cubicBezTo>
                    <a:pt x="667" y="79"/>
                    <a:pt x="666" y="76"/>
                    <a:pt x="664" y="75"/>
                  </a:cubicBezTo>
                  <a:cubicBezTo>
                    <a:pt x="663" y="75"/>
                    <a:pt x="662" y="76"/>
                    <a:pt x="663" y="79"/>
                  </a:cubicBezTo>
                  <a:cubicBezTo>
                    <a:pt x="664" y="81"/>
                    <a:pt x="662" y="82"/>
                    <a:pt x="661" y="81"/>
                  </a:cubicBezTo>
                  <a:cubicBezTo>
                    <a:pt x="660" y="81"/>
                    <a:pt x="660" y="81"/>
                    <a:pt x="660" y="81"/>
                  </a:cubicBezTo>
                  <a:cubicBezTo>
                    <a:pt x="659" y="81"/>
                    <a:pt x="658" y="80"/>
                    <a:pt x="657" y="80"/>
                  </a:cubicBezTo>
                  <a:cubicBezTo>
                    <a:pt x="656" y="80"/>
                    <a:pt x="657" y="79"/>
                    <a:pt x="657" y="77"/>
                  </a:cubicBezTo>
                  <a:cubicBezTo>
                    <a:pt x="657" y="76"/>
                    <a:pt x="657" y="75"/>
                    <a:pt x="657" y="75"/>
                  </a:cubicBezTo>
                  <a:cubicBezTo>
                    <a:pt x="657" y="75"/>
                    <a:pt x="656" y="74"/>
                    <a:pt x="656" y="73"/>
                  </a:cubicBezTo>
                  <a:cubicBezTo>
                    <a:pt x="656" y="72"/>
                    <a:pt x="656" y="71"/>
                    <a:pt x="656" y="71"/>
                  </a:cubicBezTo>
                  <a:cubicBezTo>
                    <a:pt x="655" y="70"/>
                    <a:pt x="656" y="70"/>
                    <a:pt x="656" y="69"/>
                  </a:cubicBezTo>
                  <a:cubicBezTo>
                    <a:pt x="655" y="68"/>
                    <a:pt x="654" y="65"/>
                    <a:pt x="651" y="67"/>
                  </a:cubicBezTo>
                  <a:cubicBezTo>
                    <a:pt x="649" y="67"/>
                    <a:pt x="649" y="65"/>
                    <a:pt x="648" y="65"/>
                  </a:cubicBezTo>
                  <a:cubicBezTo>
                    <a:pt x="647" y="65"/>
                    <a:pt x="647" y="64"/>
                    <a:pt x="646" y="64"/>
                  </a:cubicBezTo>
                  <a:cubicBezTo>
                    <a:pt x="645" y="64"/>
                    <a:pt x="644" y="64"/>
                    <a:pt x="643" y="65"/>
                  </a:cubicBezTo>
                  <a:cubicBezTo>
                    <a:pt x="643" y="68"/>
                    <a:pt x="643" y="68"/>
                    <a:pt x="643" y="68"/>
                  </a:cubicBezTo>
                  <a:cubicBezTo>
                    <a:pt x="643" y="69"/>
                    <a:pt x="644" y="70"/>
                    <a:pt x="643" y="70"/>
                  </a:cubicBezTo>
                  <a:cubicBezTo>
                    <a:pt x="641" y="70"/>
                    <a:pt x="640" y="69"/>
                    <a:pt x="639" y="69"/>
                  </a:cubicBezTo>
                  <a:cubicBezTo>
                    <a:pt x="638" y="69"/>
                    <a:pt x="635" y="69"/>
                    <a:pt x="635" y="69"/>
                  </a:cubicBezTo>
                  <a:cubicBezTo>
                    <a:pt x="633" y="68"/>
                    <a:pt x="635" y="66"/>
                    <a:pt x="634" y="65"/>
                  </a:cubicBezTo>
                  <a:cubicBezTo>
                    <a:pt x="633" y="65"/>
                    <a:pt x="632" y="66"/>
                    <a:pt x="631" y="66"/>
                  </a:cubicBezTo>
                  <a:cubicBezTo>
                    <a:pt x="630" y="66"/>
                    <a:pt x="631" y="65"/>
                    <a:pt x="630" y="65"/>
                  </a:cubicBezTo>
                  <a:cubicBezTo>
                    <a:pt x="629" y="65"/>
                    <a:pt x="629" y="65"/>
                    <a:pt x="629" y="65"/>
                  </a:cubicBezTo>
                  <a:cubicBezTo>
                    <a:pt x="628" y="64"/>
                    <a:pt x="627" y="65"/>
                    <a:pt x="625" y="65"/>
                  </a:cubicBezTo>
                  <a:cubicBezTo>
                    <a:pt x="624" y="65"/>
                    <a:pt x="624" y="67"/>
                    <a:pt x="622" y="67"/>
                  </a:cubicBezTo>
                  <a:cubicBezTo>
                    <a:pt x="621" y="67"/>
                    <a:pt x="619" y="65"/>
                    <a:pt x="618" y="65"/>
                  </a:cubicBezTo>
                  <a:cubicBezTo>
                    <a:pt x="617" y="64"/>
                    <a:pt x="622" y="63"/>
                    <a:pt x="621" y="62"/>
                  </a:cubicBezTo>
                  <a:cubicBezTo>
                    <a:pt x="621" y="62"/>
                    <a:pt x="622" y="62"/>
                    <a:pt x="622" y="61"/>
                  </a:cubicBezTo>
                  <a:cubicBezTo>
                    <a:pt x="622" y="60"/>
                    <a:pt x="621" y="59"/>
                    <a:pt x="619" y="59"/>
                  </a:cubicBezTo>
                  <a:cubicBezTo>
                    <a:pt x="618" y="59"/>
                    <a:pt x="617" y="60"/>
                    <a:pt x="617" y="61"/>
                  </a:cubicBezTo>
                  <a:cubicBezTo>
                    <a:pt x="615" y="62"/>
                    <a:pt x="615" y="62"/>
                    <a:pt x="615" y="62"/>
                  </a:cubicBezTo>
                  <a:cubicBezTo>
                    <a:pt x="613" y="65"/>
                    <a:pt x="613" y="65"/>
                    <a:pt x="613" y="65"/>
                  </a:cubicBezTo>
                  <a:cubicBezTo>
                    <a:pt x="614" y="66"/>
                    <a:pt x="614" y="66"/>
                    <a:pt x="614" y="66"/>
                  </a:cubicBezTo>
                  <a:cubicBezTo>
                    <a:pt x="613" y="67"/>
                    <a:pt x="613" y="68"/>
                    <a:pt x="611" y="68"/>
                  </a:cubicBezTo>
                  <a:cubicBezTo>
                    <a:pt x="611" y="68"/>
                    <a:pt x="610" y="68"/>
                    <a:pt x="610" y="68"/>
                  </a:cubicBezTo>
                  <a:cubicBezTo>
                    <a:pt x="608" y="68"/>
                    <a:pt x="605" y="70"/>
                    <a:pt x="605" y="69"/>
                  </a:cubicBezTo>
                  <a:cubicBezTo>
                    <a:pt x="605" y="69"/>
                    <a:pt x="605" y="67"/>
                    <a:pt x="607" y="66"/>
                  </a:cubicBezTo>
                  <a:cubicBezTo>
                    <a:pt x="608" y="66"/>
                    <a:pt x="608" y="66"/>
                    <a:pt x="608" y="65"/>
                  </a:cubicBezTo>
                  <a:cubicBezTo>
                    <a:pt x="609" y="64"/>
                    <a:pt x="610" y="66"/>
                    <a:pt x="611" y="65"/>
                  </a:cubicBezTo>
                  <a:cubicBezTo>
                    <a:pt x="612" y="65"/>
                    <a:pt x="612" y="64"/>
                    <a:pt x="613" y="62"/>
                  </a:cubicBezTo>
                  <a:cubicBezTo>
                    <a:pt x="614" y="62"/>
                    <a:pt x="613" y="62"/>
                    <a:pt x="614" y="61"/>
                  </a:cubicBezTo>
                  <a:cubicBezTo>
                    <a:pt x="614" y="61"/>
                    <a:pt x="614" y="60"/>
                    <a:pt x="614" y="60"/>
                  </a:cubicBezTo>
                  <a:cubicBezTo>
                    <a:pt x="615" y="59"/>
                    <a:pt x="616" y="59"/>
                    <a:pt x="618" y="59"/>
                  </a:cubicBezTo>
                  <a:cubicBezTo>
                    <a:pt x="619" y="57"/>
                    <a:pt x="621" y="57"/>
                    <a:pt x="621" y="56"/>
                  </a:cubicBezTo>
                  <a:cubicBezTo>
                    <a:pt x="622" y="56"/>
                    <a:pt x="622" y="54"/>
                    <a:pt x="623" y="54"/>
                  </a:cubicBezTo>
                  <a:cubicBezTo>
                    <a:pt x="623" y="53"/>
                    <a:pt x="622" y="52"/>
                    <a:pt x="622" y="52"/>
                  </a:cubicBezTo>
                  <a:cubicBezTo>
                    <a:pt x="622" y="51"/>
                    <a:pt x="622" y="50"/>
                    <a:pt x="622" y="50"/>
                  </a:cubicBezTo>
                  <a:cubicBezTo>
                    <a:pt x="622" y="49"/>
                    <a:pt x="622" y="49"/>
                    <a:pt x="622" y="49"/>
                  </a:cubicBezTo>
                  <a:cubicBezTo>
                    <a:pt x="622" y="48"/>
                    <a:pt x="623" y="47"/>
                    <a:pt x="622" y="47"/>
                  </a:cubicBezTo>
                  <a:cubicBezTo>
                    <a:pt x="621" y="47"/>
                    <a:pt x="622" y="45"/>
                    <a:pt x="622" y="45"/>
                  </a:cubicBezTo>
                  <a:cubicBezTo>
                    <a:pt x="619" y="45"/>
                    <a:pt x="620" y="43"/>
                    <a:pt x="617" y="43"/>
                  </a:cubicBezTo>
                  <a:cubicBezTo>
                    <a:pt x="616" y="43"/>
                    <a:pt x="612" y="42"/>
                    <a:pt x="612" y="42"/>
                  </a:cubicBezTo>
                  <a:cubicBezTo>
                    <a:pt x="611" y="42"/>
                    <a:pt x="611" y="42"/>
                    <a:pt x="610" y="43"/>
                  </a:cubicBezTo>
                  <a:cubicBezTo>
                    <a:pt x="608" y="45"/>
                    <a:pt x="608" y="45"/>
                    <a:pt x="608" y="45"/>
                  </a:cubicBezTo>
                  <a:cubicBezTo>
                    <a:pt x="607" y="45"/>
                    <a:pt x="607" y="45"/>
                    <a:pt x="607" y="45"/>
                  </a:cubicBezTo>
                  <a:cubicBezTo>
                    <a:pt x="607" y="45"/>
                    <a:pt x="606" y="44"/>
                    <a:pt x="606" y="43"/>
                  </a:cubicBezTo>
                  <a:cubicBezTo>
                    <a:pt x="606" y="42"/>
                    <a:pt x="609" y="40"/>
                    <a:pt x="608" y="40"/>
                  </a:cubicBezTo>
                  <a:cubicBezTo>
                    <a:pt x="607" y="40"/>
                    <a:pt x="606" y="40"/>
                    <a:pt x="605" y="40"/>
                  </a:cubicBezTo>
                  <a:cubicBezTo>
                    <a:pt x="605" y="39"/>
                    <a:pt x="606" y="39"/>
                    <a:pt x="607" y="39"/>
                  </a:cubicBezTo>
                  <a:cubicBezTo>
                    <a:pt x="608" y="38"/>
                    <a:pt x="610" y="38"/>
                    <a:pt x="610" y="37"/>
                  </a:cubicBezTo>
                  <a:cubicBezTo>
                    <a:pt x="609" y="37"/>
                    <a:pt x="606" y="37"/>
                    <a:pt x="605" y="36"/>
                  </a:cubicBezTo>
                  <a:cubicBezTo>
                    <a:pt x="604" y="35"/>
                    <a:pt x="604" y="35"/>
                    <a:pt x="603" y="34"/>
                  </a:cubicBezTo>
                  <a:cubicBezTo>
                    <a:pt x="603" y="34"/>
                    <a:pt x="603" y="34"/>
                    <a:pt x="602" y="34"/>
                  </a:cubicBezTo>
                  <a:cubicBezTo>
                    <a:pt x="601" y="34"/>
                    <a:pt x="601" y="35"/>
                    <a:pt x="600" y="35"/>
                  </a:cubicBezTo>
                  <a:cubicBezTo>
                    <a:pt x="599" y="36"/>
                    <a:pt x="598" y="36"/>
                    <a:pt x="597" y="37"/>
                  </a:cubicBezTo>
                  <a:cubicBezTo>
                    <a:pt x="596" y="37"/>
                    <a:pt x="596" y="37"/>
                    <a:pt x="596" y="37"/>
                  </a:cubicBezTo>
                  <a:cubicBezTo>
                    <a:pt x="594" y="37"/>
                    <a:pt x="596" y="39"/>
                    <a:pt x="595" y="40"/>
                  </a:cubicBezTo>
                  <a:cubicBezTo>
                    <a:pt x="594" y="40"/>
                    <a:pt x="595" y="42"/>
                    <a:pt x="595" y="42"/>
                  </a:cubicBezTo>
                  <a:cubicBezTo>
                    <a:pt x="594" y="43"/>
                    <a:pt x="595" y="44"/>
                    <a:pt x="595" y="45"/>
                  </a:cubicBezTo>
                  <a:cubicBezTo>
                    <a:pt x="594" y="45"/>
                    <a:pt x="593" y="46"/>
                    <a:pt x="592" y="45"/>
                  </a:cubicBezTo>
                  <a:cubicBezTo>
                    <a:pt x="592" y="45"/>
                    <a:pt x="591" y="44"/>
                    <a:pt x="590" y="44"/>
                  </a:cubicBezTo>
                  <a:cubicBezTo>
                    <a:pt x="589" y="44"/>
                    <a:pt x="589" y="45"/>
                    <a:pt x="588" y="46"/>
                  </a:cubicBezTo>
                  <a:cubicBezTo>
                    <a:pt x="588" y="47"/>
                    <a:pt x="588" y="48"/>
                    <a:pt x="588" y="47"/>
                  </a:cubicBezTo>
                  <a:cubicBezTo>
                    <a:pt x="587" y="47"/>
                    <a:pt x="586" y="49"/>
                    <a:pt x="585" y="49"/>
                  </a:cubicBezTo>
                  <a:cubicBezTo>
                    <a:pt x="585" y="49"/>
                    <a:pt x="586" y="47"/>
                    <a:pt x="586" y="46"/>
                  </a:cubicBezTo>
                  <a:cubicBezTo>
                    <a:pt x="586" y="45"/>
                    <a:pt x="587" y="44"/>
                    <a:pt x="587" y="43"/>
                  </a:cubicBezTo>
                  <a:cubicBezTo>
                    <a:pt x="587" y="43"/>
                    <a:pt x="586" y="42"/>
                    <a:pt x="586" y="42"/>
                  </a:cubicBezTo>
                  <a:cubicBezTo>
                    <a:pt x="586" y="41"/>
                    <a:pt x="586" y="39"/>
                    <a:pt x="586" y="39"/>
                  </a:cubicBezTo>
                  <a:cubicBezTo>
                    <a:pt x="586" y="38"/>
                    <a:pt x="585" y="38"/>
                    <a:pt x="585" y="38"/>
                  </a:cubicBezTo>
                  <a:cubicBezTo>
                    <a:pt x="584" y="38"/>
                    <a:pt x="582" y="40"/>
                    <a:pt x="582" y="40"/>
                  </a:cubicBezTo>
                  <a:cubicBezTo>
                    <a:pt x="582" y="41"/>
                    <a:pt x="582" y="41"/>
                    <a:pt x="582" y="41"/>
                  </a:cubicBezTo>
                  <a:cubicBezTo>
                    <a:pt x="581" y="42"/>
                    <a:pt x="581" y="42"/>
                    <a:pt x="581" y="42"/>
                  </a:cubicBezTo>
                  <a:cubicBezTo>
                    <a:pt x="578" y="43"/>
                    <a:pt x="578" y="45"/>
                    <a:pt x="578" y="45"/>
                  </a:cubicBezTo>
                  <a:cubicBezTo>
                    <a:pt x="578" y="45"/>
                    <a:pt x="582" y="45"/>
                    <a:pt x="581" y="46"/>
                  </a:cubicBezTo>
                  <a:cubicBezTo>
                    <a:pt x="580" y="46"/>
                    <a:pt x="578" y="47"/>
                    <a:pt x="577" y="47"/>
                  </a:cubicBezTo>
                  <a:cubicBezTo>
                    <a:pt x="575" y="48"/>
                    <a:pt x="577" y="49"/>
                    <a:pt x="575" y="50"/>
                  </a:cubicBezTo>
                  <a:cubicBezTo>
                    <a:pt x="574" y="50"/>
                    <a:pt x="576" y="48"/>
                    <a:pt x="575" y="49"/>
                  </a:cubicBezTo>
                  <a:cubicBezTo>
                    <a:pt x="573" y="48"/>
                    <a:pt x="573" y="48"/>
                    <a:pt x="573" y="48"/>
                  </a:cubicBezTo>
                  <a:cubicBezTo>
                    <a:pt x="573" y="49"/>
                    <a:pt x="573" y="47"/>
                    <a:pt x="572" y="47"/>
                  </a:cubicBezTo>
                  <a:cubicBezTo>
                    <a:pt x="571" y="47"/>
                    <a:pt x="569" y="46"/>
                    <a:pt x="569" y="46"/>
                  </a:cubicBezTo>
                  <a:cubicBezTo>
                    <a:pt x="569" y="46"/>
                    <a:pt x="566" y="49"/>
                    <a:pt x="565" y="49"/>
                  </a:cubicBezTo>
                  <a:cubicBezTo>
                    <a:pt x="565" y="49"/>
                    <a:pt x="564" y="49"/>
                    <a:pt x="564" y="49"/>
                  </a:cubicBezTo>
                  <a:cubicBezTo>
                    <a:pt x="564" y="52"/>
                    <a:pt x="564" y="52"/>
                    <a:pt x="564" y="52"/>
                  </a:cubicBezTo>
                  <a:cubicBezTo>
                    <a:pt x="564" y="53"/>
                    <a:pt x="565" y="55"/>
                    <a:pt x="564" y="56"/>
                  </a:cubicBezTo>
                  <a:cubicBezTo>
                    <a:pt x="564" y="56"/>
                    <a:pt x="563" y="57"/>
                    <a:pt x="562" y="58"/>
                  </a:cubicBezTo>
                  <a:cubicBezTo>
                    <a:pt x="562" y="59"/>
                    <a:pt x="562" y="59"/>
                    <a:pt x="562" y="59"/>
                  </a:cubicBezTo>
                  <a:cubicBezTo>
                    <a:pt x="561" y="60"/>
                    <a:pt x="562" y="62"/>
                    <a:pt x="561" y="63"/>
                  </a:cubicBezTo>
                  <a:cubicBezTo>
                    <a:pt x="561" y="63"/>
                    <a:pt x="557" y="64"/>
                    <a:pt x="557" y="65"/>
                  </a:cubicBezTo>
                  <a:cubicBezTo>
                    <a:pt x="556" y="65"/>
                    <a:pt x="553" y="64"/>
                    <a:pt x="552" y="65"/>
                  </a:cubicBezTo>
                  <a:cubicBezTo>
                    <a:pt x="552" y="65"/>
                    <a:pt x="551" y="65"/>
                    <a:pt x="551" y="65"/>
                  </a:cubicBezTo>
                  <a:cubicBezTo>
                    <a:pt x="550" y="66"/>
                    <a:pt x="551" y="67"/>
                    <a:pt x="550" y="68"/>
                  </a:cubicBezTo>
                  <a:cubicBezTo>
                    <a:pt x="549" y="68"/>
                    <a:pt x="550" y="70"/>
                    <a:pt x="549" y="70"/>
                  </a:cubicBezTo>
                  <a:cubicBezTo>
                    <a:pt x="549" y="71"/>
                    <a:pt x="550" y="73"/>
                    <a:pt x="551" y="73"/>
                  </a:cubicBezTo>
                  <a:cubicBezTo>
                    <a:pt x="551" y="74"/>
                    <a:pt x="554" y="74"/>
                    <a:pt x="553" y="74"/>
                  </a:cubicBezTo>
                  <a:cubicBezTo>
                    <a:pt x="552" y="74"/>
                    <a:pt x="555" y="76"/>
                    <a:pt x="554" y="76"/>
                  </a:cubicBezTo>
                  <a:cubicBezTo>
                    <a:pt x="554" y="76"/>
                    <a:pt x="554" y="78"/>
                    <a:pt x="553" y="77"/>
                  </a:cubicBezTo>
                  <a:cubicBezTo>
                    <a:pt x="552" y="77"/>
                    <a:pt x="551" y="75"/>
                    <a:pt x="550" y="75"/>
                  </a:cubicBezTo>
                  <a:cubicBezTo>
                    <a:pt x="550" y="75"/>
                    <a:pt x="549" y="75"/>
                    <a:pt x="549" y="74"/>
                  </a:cubicBezTo>
                  <a:cubicBezTo>
                    <a:pt x="548" y="74"/>
                    <a:pt x="548" y="74"/>
                    <a:pt x="548" y="73"/>
                  </a:cubicBezTo>
                  <a:cubicBezTo>
                    <a:pt x="547" y="73"/>
                    <a:pt x="547" y="73"/>
                    <a:pt x="547" y="73"/>
                  </a:cubicBezTo>
                  <a:cubicBezTo>
                    <a:pt x="547" y="72"/>
                    <a:pt x="546" y="71"/>
                    <a:pt x="545" y="72"/>
                  </a:cubicBezTo>
                  <a:cubicBezTo>
                    <a:pt x="545" y="72"/>
                    <a:pt x="543" y="72"/>
                    <a:pt x="542" y="73"/>
                  </a:cubicBezTo>
                  <a:cubicBezTo>
                    <a:pt x="541" y="74"/>
                    <a:pt x="541" y="76"/>
                    <a:pt x="541" y="76"/>
                  </a:cubicBezTo>
                  <a:cubicBezTo>
                    <a:pt x="540" y="77"/>
                    <a:pt x="540" y="75"/>
                    <a:pt x="540" y="75"/>
                  </a:cubicBezTo>
                  <a:cubicBezTo>
                    <a:pt x="540" y="75"/>
                    <a:pt x="539" y="70"/>
                    <a:pt x="539" y="69"/>
                  </a:cubicBezTo>
                  <a:cubicBezTo>
                    <a:pt x="539" y="68"/>
                    <a:pt x="538" y="69"/>
                    <a:pt x="537" y="69"/>
                  </a:cubicBezTo>
                  <a:cubicBezTo>
                    <a:pt x="536" y="69"/>
                    <a:pt x="538" y="73"/>
                    <a:pt x="537" y="74"/>
                  </a:cubicBezTo>
                  <a:cubicBezTo>
                    <a:pt x="536" y="74"/>
                    <a:pt x="538" y="75"/>
                    <a:pt x="537" y="76"/>
                  </a:cubicBezTo>
                  <a:cubicBezTo>
                    <a:pt x="537" y="76"/>
                    <a:pt x="537" y="76"/>
                    <a:pt x="537" y="76"/>
                  </a:cubicBezTo>
                  <a:cubicBezTo>
                    <a:pt x="536" y="76"/>
                    <a:pt x="535" y="77"/>
                    <a:pt x="535" y="77"/>
                  </a:cubicBezTo>
                  <a:cubicBezTo>
                    <a:pt x="534" y="80"/>
                    <a:pt x="534" y="80"/>
                    <a:pt x="534" y="80"/>
                  </a:cubicBezTo>
                  <a:cubicBezTo>
                    <a:pt x="536" y="81"/>
                    <a:pt x="536" y="81"/>
                    <a:pt x="536" y="81"/>
                  </a:cubicBezTo>
                  <a:cubicBezTo>
                    <a:pt x="535" y="82"/>
                    <a:pt x="535" y="83"/>
                    <a:pt x="535" y="83"/>
                  </a:cubicBezTo>
                  <a:cubicBezTo>
                    <a:pt x="535" y="84"/>
                    <a:pt x="535" y="85"/>
                    <a:pt x="535" y="85"/>
                  </a:cubicBezTo>
                  <a:cubicBezTo>
                    <a:pt x="535" y="86"/>
                    <a:pt x="535" y="86"/>
                    <a:pt x="535" y="87"/>
                  </a:cubicBezTo>
                  <a:cubicBezTo>
                    <a:pt x="534" y="87"/>
                    <a:pt x="534" y="88"/>
                    <a:pt x="534" y="89"/>
                  </a:cubicBezTo>
                  <a:cubicBezTo>
                    <a:pt x="534" y="90"/>
                    <a:pt x="535" y="91"/>
                    <a:pt x="535" y="91"/>
                  </a:cubicBezTo>
                  <a:cubicBezTo>
                    <a:pt x="535" y="92"/>
                    <a:pt x="537" y="91"/>
                    <a:pt x="537" y="91"/>
                  </a:cubicBezTo>
                  <a:cubicBezTo>
                    <a:pt x="537" y="92"/>
                    <a:pt x="538" y="91"/>
                    <a:pt x="539" y="91"/>
                  </a:cubicBezTo>
                  <a:cubicBezTo>
                    <a:pt x="539" y="91"/>
                    <a:pt x="541" y="92"/>
                    <a:pt x="541" y="93"/>
                  </a:cubicBezTo>
                  <a:cubicBezTo>
                    <a:pt x="540" y="94"/>
                    <a:pt x="537" y="93"/>
                    <a:pt x="537" y="93"/>
                  </a:cubicBezTo>
                  <a:cubicBezTo>
                    <a:pt x="536" y="94"/>
                    <a:pt x="536" y="94"/>
                    <a:pt x="536" y="94"/>
                  </a:cubicBezTo>
                  <a:cubicBezTo>
                    <a:pt x="536" y="94"/>
                    <a:pt x="536" y="96"/>
                    <a:pt x="536" y="96"/>
                  </a:cubicBezTo>
                  <a:cubicBezTo>
                    <a:pt x="536" y="97"/>
                    <a:pt x="538" y="97"/>
                    <a:pt x="538" y="98"/>
                  </a:cubicBezTo>
                  <a:cubicBezTo>
                    <a:pt x="538" y="98"/>
                    <a:pt x="538" y="99"/>
                    <a:pt x="537" y="100"/>
                  </a:cubicBezTo>
                  <a:cubicBezTo>
                    <a:pt x="536" y="99"/>
                    <a:pt x="536" y="99"/>
                    <a:pt x="536" y="99"/>
                  </a:cubicBezTo>
                  <a:cubicBezTo>
                    <a:pt x="536" y="101"/>
                    <a:pt x="536" y="101"/>
                    <a:pt x="536" y="101"/>
                  </a:cubicBezTo>
                  <a:cubicBezTo>
                    <a:pt x="535" y="101"/>
                    <a:pt x="536" y="103"/>
                    <a:pt x="536" y="103"/>
                  </a:cubicBezTo>
                  <a:cubicBezTo>
                    <a:pt x="535" y="103"/>
                    <a:pt x="534" y="103"/>
                    <a:pt x="534" y="104"/>
                  </a:cubicBezTo>
                  <a:cubicBezTo>
                    <a:pt x="533" y="104"/>
                    <a:pt x="532" y="105"/>
                    <a:pt x="532" y="105"/>
                  </a:cubicBezTo>
                  <a:cubicBezTo>
                    <a:pt x="530" y="106"/>
                    <a:pt x="530" y="106"/>
                    <a:pt x="530" y="106"/>
                  </a:cubicBezTo>
                  <a:cubicBezTo>
                    <a:pt x="529" y="106"/>
                    <a:pt x="528" y="105"/>
                    <a:pt x="528" y="106"/>
                  </a:cubicBezTo>
                  <a:cubicBezTo>
                    <a:pt x="527" y="106"/>
                    <a:pt x="526" y="105"/>
                    <a:pt x="526" y="105"/>
                  </a:cubicBezTo>
                  <a:cubicBezTo>
                    <a:pt x="525" y="106"/>
                    <a:pt x="525" y="104"/>
                    <a:pt x="525" y="104"/>
                  </a:cubicBezTo>
                  <a:cubicBezTo>
                    <a:pt x="526" y="103"/>
                    <a:pt x="529" y="103"/>
                    <a:pt x="529" y="103"/>
                  </a:cubicBezTo>
                  <a:cubicBezTo>
                    <a:pt x="528" y="104"/>
                    <a:pt x="531" y="104"/>
                    <a:pt x="531" y="103"/>
                  </a:cubicBezTo>
                  <a:cubicBezTo>
                    <a:pt x="532" y="101"/>
                    <a:pt x="532" y="101"/>
                    <a:pt x="532" y="101"/>
                  </a:cubicBezTo>
                  <a:cubicBezTo>
                    <a:pt x="533" y="101"/>
                    <a:pt x="533" y="100"/>
                    <a:pt x="534" y="100"/>
                  </a:cubicBezTo>
                  <a:cubicBezTo>
                    <a:pt x="534" y="99"/>
                    <a:pt x="535" y="95"/>
                    <a:pt x="534" y="94"/>
                  </a:cubicBezTo>
                  <a:cubicBezTo>
                    <a:pt x="533" y="93"/>
                    <a:pt x="533" y="93"/>
                    <a:pt x="533" y="93"/>
                  </a:cubicBezTo>
                  <a:cubicBezTo>
                    <a:pt x="533" y="90"/>
                    <a:pt x="533" y="90"/>
                    <a:pt x="533" y="90"/>
                  </a:cubicBezTo>
                  <a:cubicBezTo>
                    <a:pt x="532" y="90"/>
                    <a:pt x="534" y="86"/>
                    <a:pt x="533" y="86"/>
                  </a:cubicBezTo>
                  <a:cubicBezTo>
                    <a:pt x="532" y="86"/>
                    <a:pt x="534" y="83"/>
                    <a:pt x="533" y="82"/>
                  </a:cubicBezTo>
                  <a:cubicBezTo>
                    <a:pt x="532" y="80"/>
                    <a:pt x="532" y="80"/>
                    <a:pt x="532" y="80"/>
                  </a:cubicBezTo>
                  <a:cubicBezTo>
                    <a:pt x="532" y="80"/>
                    <a:pt x="533" y="78"/>
                    <a:pt x="532" y="78"/>
                  </a:cubicBezTo>
                  <a:cubicBezTo>
                    <a:pt x="532" y="77"/>
                    <a:pt x="534" y="76"/>
                    <a:pt x="534" y="75"/>
                  </a:cubicBezTo>
                  <a:cubicBezTo>
                    <a:pt x="534" y="72"/>
                    <a:pt x="534" y="72"/>
                    <a:pt x="534" y="72"/>
                  </a:cubicBezTo>
                  <a:cubicBezTo>
                    <a:pt x="534" y="72"/>
                    <a:pt x="533" y="71"/>
                    <a:pt x="533" y="71"/>
                  </a:cubicBezTo>
                  <a:cubicBezTo>
                    <a:pt x="533" y="71"/>
                    <a:pt x="533" y="69"/>
                    <a:pt x="532" y="68"/>
                  </a:cubicBezTo>
                  <a:cubicBezTo>
                    <a:pt x="532" y="67"/>
                    <a:pt x="531" y="67"/>
                    <a:pt x="530" y="67"/>
                  </a:cubicBezTo>
                  <a:cubicBezTo>
                    <a:pt x="530" y="67"/>
                    <a:pt x="530" y="67"/>
                    <a:pt x="529" y="66"/>
                  </a:cubicBezTo>
                  <a:cubicBezTo>
                    <a:pt x="529" y="66"/>
                    <a:pt x="529" y="66"/>
                    <a:pt x="528" y="66"/>
                  </a:cubicBezTo>
                  <a:cubicBezTo>
                    <a:pt x="526" y="66"/>
                    <a:pt x="526" y="68"/>
                    <a:pt x="526" y="68"/>
                  </a:cubicBezTo>
                  <a:cubicBezTo>
                    <a:pt x="526" y="69"/>
                    <a:pt x="525" y="70"/>
                    <a:pt x="525" y="70"/>
                  </a:cubicBezTo>
                  <a:cubicBezTo>
                    <a:pt x="523" y="71"/>
                    <a:pt x="524" y="72"/>
                    <a:pt x="523" y="72"/>
                  </a:cubicBezTo>
                  <a:cubicBezTo>
                    <a:pt x="523" y="72"/>
                    <a:pt x="523" y="75"/>
                    <a:pt x="523" y="75"/>
                  </a:cubicBezTo>
                  <a:cubicBezTo>
                    <a:pt x="523" y="75"/>
                    <a:pt x="526" y="75"/>
                    <a:pt x="524" y="76"/>
                  </a:cubicBezTo>
                  <a:cubicBezTo>
                    <a:pt x="522" y="76"/>
                    <a:pt x="523" y="77"/>
                    <a:pt x="523" y="77"/>
                  </a:cubicBezTo>
                  <a:cubicBezTo>
                    <a:pt x="523" y="77"/>
                    <a:pt x="522" y="79"/>
                    <a:pt x="520" y="80"/>
                  </a:cubicBezTo>
                  <a:cubicBezTo>
                    <a:pt x="519" y="80"/>
                    <a:pt x="519" y="80"/>
                    <a:pt x="518" y="81"/>
                  </a:cubicBezTo>
                  <a:cubicBezTo>
                    <a:pt x="517" y="82"/>
                    <a:pt x="518" y="84"/>
                    <a:pt x="519" y="84"/>
                  </a:cubicBezTo>
                  <a:cubicBezTo>
                    <a:pt x="520" y="85"/>
                    <a:pt x="521" y="85"/>
                    <a:pt x="520" y="85"/>
                  </a:cubicBezTo>
                  <a:cubicBezTo>
                    <a:pt x="520" y="86"/>
                    <a:pt x="519" y="88"/>
                    <a:pt x="518" y="88"/>
                  </a:cubicBezTo>
                  <a:cubicBezTo>
                    <a:pt x="517" y="89"/>
                    <a:pt x="521" y="90"/>
                    <a:pt x="521" y="91"/>
                  </a:cubicBezTo>
                  <a:cubicBezTo>
                    <a:pt x="520" y="92"/>
                    <a:pt x="525" y="93"/>
                    <a:pt x="525" y="93"/>
                  </a:cubicBezTo>
                  <a:cubicBezTo>
                    <a:pt x="525" y="93"/>
                    <a:pt x="526" y="93"/>
                    <a:pt x="525" y="95"/>
                  </a:cubicBezTo>
                  <a:cubicBezTo>
                    <a:pt x="524" y="95"/>
                    <a:pt x="524" y="96"/>
                    <a:pt x="523" y="96"/>
                  </a:cubicBezTo>
                  <a:cubicBezTo>
                    <a:pt x="522" y="96"/>
                    <a:pt x="522" y="94"/>
                    <a:pt x="521" y="94"/>
                  </a:cubicBezTo>
                  <a:cubicBezTo>
                    <a:pt x="520" y="94"/>
                    <a:pt x="518" y="92"/>
                    <a:pt x="517" y="92"/>
                  </a:cubicBezTo>
                  <a:cubicBezTo>
                    <a:pt x="516" y="92"/>
                    <a:pt x="513" y="89"/>
                    <a:pt x="512" y="89"/>
                  </a:cubicBezTo>
                  <a:cubicBezTo>
                    <a:pt x="511" y="89"/>
                    <a:pt x="510" y="88"/>
                    <a:pt x="509" y="88"/>
                  </a:cubicBezTo>
                  <a:cubicBezTo>
                    <a:pt x="508" y="87"/>
                    <a:pt x="507" y="86"/>
                    <a:pt x="506" y="86"/>
                  </a:cubicBezTo>
                  <a:cubicBezTo>
                    <a:pt x="505" y="86"/>
                    <a:pt x="503" y="84"/>
                    <a:pt x="502" y="84"/>
                  </a:cubicBezTo>
                  <a:cubicBezTo>
                    <a:pt x="501" y="84"/>
                    <a:pt x="502" y="86"/>
                    <a:pt x="502" y="87"/>
                  </a:cubicBezTo>
                  <a:cubicBezTo>
                    <a:pt x="503" y="88"/>
                    <a:pt x="507" y="90"/>
                    <a:pt x="505" y="90"/>
                  </a:cubicBezTo>
                  <a:cubicBezTo>
                    <a:pt x="505" y="90"/>
                    <a:pt x="508" y="93"/>
                    <a:pt x="506" y="94"/>
                  </a:cubicBezTo>
                  <a:cubicBezTo>
                    <a:pt x="505" y="94"/>
                    <a:pt x="503" y="89"/>
                    <a:pt x="502" y="90"/>
                  </a:cubicBezTo>
                  <a:cubicBezTo>
                    <a:pt x="501" y="90"/>
                    <a:pt x="502" y="92"/>
                    <a:pt x="502" y="92"/>
                  </a:cubicBezTo>
                  <a:cubicBezTo>
                    <a:pt x="501" y="92"/>
                    <a:pt x="500" y="93"/>
                    <a:pt x="500" y="93"/>
                  </a:cubicBezTo>
                  <a:cubicBezTo>
                    <a:pt x="499" y="93"/>
                    <a:pt x="498" y="91"/>
                    <a:pt x="498" y="91"/>
                  </a:cubicBezTo>
                  <a:cubicBezTo>
                    <a:pt x="496" y="91"/>
                    <a:pt x="494" y="95"/>
                    <a:pt x="493" y="96"/>
                  </a:cubicBezTo>
                  <a:cubicBezTo>
                    <a:pt x="491" y="96"/>
                    <a:pt x="491" y="92"/>
                    <a:pt x="490" y="92"/>
                  </a:cubicBezTo>
                  <a:cubicBezTo>
                    <a:pt x="487" y="93"/>
                    <a:pt x="487" y="95"/>
                    <a:pt x="484" y="95"/>
                  </a:cubicBezTo>
                  <a:cubicBezTo>
                    <a:pt x="482" y="96"/>
                    <a:pt x="483" y="97"/>
                    <a:pt x="481" y="97"/>
                  </a:cubicBezTo>
                  <a:cubicBezTo>
                    <a:pt x="479" y="97"/>
                    <a:pt x="481" y="100"/>
                    <a:pt x="479" y="100"/>
                  </a:cubicBezTo>
                  <a:cubicBezTo>
                    <a:pt x="478" y="100"/>
                    <a:pt x="478" y="103"/>
                    <a:pt x="478" y="103"/>
                  </a:cubicBezTo>
                  <a:cubicBezTo>
                    <a:pt x="478" y="105"/>
                    <a:pt x="476" y="103"/>
                    <a:pt x="475" y="103"/>
                  </a:cubicBezTo>
                  <a:cubicBezTo>
                    <a:pt x="475" y="103"/>
                    <a:pt x="474" y="102"/>
                    <a:pt x="474" y="103"/>
                  </a:cubicBezTo>
                  <a:cubicBezTo>
                    <a:pt x="472" y="103"/>
                    <a:pt x="474" y="100"/>
                    <a:pt x="474" y="100"/>
                  </a:cubicBezTo>
                  <a:cubicBezTo>
                    <a:pt x="474" y="99"/>
                    <a:pt x="477" y="99"/>
                    <a:pt x="477" y="99"/>
                  </a:cubicBezTo>
                  <a:cubicBezTo>
                    <a:pt x="477" y="98"/>
                    <a:pt x="477" y="97"/>
                    <a:pt x="476" y="97"/>
                  </a:cubicBezTo>
                  <a:cubicBezTo>
                    <a:pt x="474" y="96"/>
                    <a:pt x="474" y="94"/>
                    <a:pt x="473" y="94"/>
                  </a:cubicBezTo>
                  <a:cubicBezTo>
                    <a:pt x="473" y="94"/>
                    <a:pt x="471" y="94"/>
                    <a:pt x="470" y="94"/>
                  </a:cubicBezTo>
                  <a:cubicBezTo>
                    <a:pt x="469" y="95"/>
                    <a:pt x="471" y="96"/>
                    <a:pt x="470" y="96"/>
                  </a:cubicBezTo>
                  <a:cubicBezTo>
                    <a:pt x="468" y="96"/>
                    <a:pt x="471" y="98"/>
                    <a:pt x="469" y="98"/>
                  </a:cubicBezTo>
                  <a:cubicBezTo>
                    <a:pt x="468" y="99"/>
                    <a:pt x="468" y="99"/>
                    <a:pt x="469" y="100"/>
                  </a:cubicBezTo>
                  <a:cubicBezTo>
                    <a:pt x="470" y="102"/>
                    <a:pt x="470" y="102"/>
                    <a:pt x="470" y="102"/>
                  </a:cubicBezTo>
                  <a:cubicBezTo>
                    <a:pt x="470" y="102"/>
                    <a:pt x="472" y="104"/>
                    <a:pt x="470" y="105"/>
                  </a:cubicBezTo>
                  <a:cubicBezTo>
                    <a:pt x="469" y="105"/>
                    <a:pt x="468" y="105"/>
                    <a:pt x="466" y="106"/>
                  </a:cubicBezTo>
                  <a:cubicBezTo>
                    <a:pt x="465" y="106"/>
                    <a:pt x="464" y="107"/>
                    <a:pt x="463" y="108"/>
                  </a:cubicBezTo>
                  <a:cubicBezTo>
                    <a:pt x="461" y="108"/>
                    <a:pt x="464" y="113"/>
                    <a:pt x="463" y="113"/>
                  </a:cubicBezTo>
                  <a:cubicBezTo>
                    <a:pt x="461" y="114"/>
                    <a:pt x="460" y="113"/>
                    <a:pt x="459" y="112"/>
                  </a:cubicBezTo>
                  <a:cubicBezTo>
                    <a:pt x="459" y="112"/>
                    <a:pt x="459" y="112"/>
                    <a:pt x="459" y="112"/>
                  </a:cubicBezTo>
                  <a:cubicBezTo>
                    <a:pt x="457" y="111"/>
                    <a:pt x="457" y="111"/>
                    <a:pt x="457" y="111"/>
                  </a:cubicBezTo>
                  <a:cubicBezTo>
                    <a:pt x="457" y="111"/>
                    <a:pt x="456" y="110"/>
                    <a:pt x="454" y="110"/>
                  </a:cubicBezTo>
                  <a:cubicBezTo>
                    <a:pt x="453" y="110"/>
                    <a:pt x="454" y="114"/>
                    <a:pt x="453" y="113"/>
                  </a:cubicBezTo>
                  <a:cubicBezTo>
                    <a:pt x="452" y="113"/>
                    <a:pt x="451" y="112"/>
                    <a:pt x="451" y="111"/>
                  </a:cubicBezTo>
                  <a:cubicBezTo>
                    <a:pt x="451" y="111"/>
                    <a:pt x="451" y="111"/>
                    <a:pt x="451" y="111"/>
                  </a:cubicBezTo>
                  <a:cubicBezTo>
                    <a:pt x="449" y="110"/>
                    <a:pt x="451" y="108"/>
                    <a:pt x="451" y="108"/>
                  </a:cubicBezTo>
                  <a:cubicBezTo>
                    <a:pt x="451" y="108"/>
                    <a:pt x="452" y="107"/>
                    <a:pt x="450" y="106"/>
                  </a:cubicBezTo>
                  <a:cubicBezTo>
                    <a:pt x="449" y="106"/>
                    <a:pt x="449" y="105"/>
                    <a:pt x="449" y="105"/>
                  </a:cubicBezTo>
                  <a:cubicBezTo>
                    <a:pt x="448" y="105"/>
                    <a:pt x="447" y="103"/>
                    <a:pt x="446" y="103"/>
                  </a:cubicBezTo>
                  <a:cubicBezTo>
                    <a:pt x="446" y="103"/>
                    <a:pt x="446" y="102"/>
                    <a:pt x="447" y="102"/>
                  </a:cubicBezTo>
                  <a:cubicBezTo>
                    <a:pt x="447" y="102"/>
                    <a:pt x="448" y="103"/>
                    <a:pt x="449" y="103"/>
                  </a:cubicBezTo>
                  <a:cubicBezTo>
                    <a:pt x="449" y="103"/>
                    <a:pt x="450" y="104"/>
                    <a:pt x="451" y="104"/>
                  </a:cubicBezTo>
                  <a:cubicBezTo>
                    <a:pt x="451" y="104"/>
                    <a:pt x="452" y="106"/>
                    <a:pt x="453" y="105"/>
                  </a:cubicBezTo>
                  <a:cubicBezTo>
                    <a:pt x="454" y="104"/>
                    <a:pt x="455" y="106"/>
                    <a:pt x="455" y="106"/>
                  </a:cubicBezTo>
                  <a:cubicBezTo>
                    <a:pt x="455" y="106"/>
                    <a:pt x="457" y="107"/>
                    <a:pt x="457" y="107"/>
                  </a:cubicBezTo>
                  <a:cubicBezTo>
                    <a:pt x="459" y="107"/>
                    <a:pt x="460" y="108"/>
                    <a:pt x="460" y="107"/>
                  </a:cubicBezTo>
                  <a:cubicBezTo>
                    <a:pt x="461" y="107"/>
                    <a:pt x="461" y="106"/>
                    <a:pt x="462" y="106"/>
                  </a:cubicBezTo>
                  <a:cubicBezTo>
                    <a:pt x="462" y="105"/>
                    <a:pt x="462" y="105"/>
                    <a:pt x="462" y="105"/>
                  </a:cubicBezTo>
                  <a:cubicBezTo>
                    <a:pt x="463" y="105"/>
                    <a:pt x="463" y="104"/>
                    <a:pt x="464" y="104"/>
                  </a:cubicBezTo>
                  <a:cubicBezTo>
                    <a:pt x="464" y="103"/>
                    <a:pt x="464" y="103"/>
                    <a:pt x="465" y="102"/>
                  </a:cubicBezTo>
                  <a:cubicBezTo>
                    <a:pt x="465" y="101"/>
                    <a:pt x="465" y="101"/>
                    <a:pt x="465" y="101"/>
                  </a:cubicBezTo>
                  <a:cubicBezTo>
                    <a:pt x="466" y="100"/>
                    <a:pt x="464" y="98"/>
                    <a:pt x="463" y="97"/>
                  </a:cubicBezTo>
                  <a:cubicBezTo>
                    <a:pt x="462" y="96"/>
                    <a:pt x="460" y="96"/>
                    <a:pt x="459" y="95"/>
                  </a:cubicBezTo>
                  <a:cubicBezTo>
                    <a:pt x="459" y="94"/>
                    <a:pt x="458" y="94"/>
                    <a:pt x="458" y="94"/>
                  </a:cubicBezTo>
                  <a:cubicBezTo>
                    <a:pt x="456" y="93"/>
                    <a:pt x="454" y="91"/>
                    <a:pt x="453" y="91"/>
                  </a:cubicBezTo>
                  <a:cubicBezTo>
                    <a:pt x="453" y="91"/>
                    <a:pt x="452" y="91"/>
                    <a:pt x="451" y="90"/>
                  </a:cubicBezTo>
                  <a:cubicBezTo>
                    <a:pt x="449" y="89"/>
                    <a:pt x="447" y="90"/>
                    <a:pt x="447" y="88"/>
                  </a:cubicBezTo>
                  <a:cubicBezTo>
                    <a:pt x="446" y="87"/>
                    <a:pt x="444" y="87"/>
                    <a:pt x="442" y="88"/>
                  </a:cubicBezTo>
                  <a:cubicBezTo>
                    <a:pt x="441" y="88"/>
                    <a:pt x="440" y="89"/>
                    <a:pt x="439" y="88"/>
                  </a:cubicBezTo>
                  <a:cubicBezTo>
                    <a:pt x="439" y="88"/>
                    <a:pt x="439" y="88"/>
                    <a:pt x="440" y="87"/>
                  </a:cubicBezTo>
                  <a:cubicBezTo>
                    <a:pt x="440" y="86"/>
                    <a:pt x="440" y="86"/>
                    <a:pt x="442" y="86"/>
                  </a:cubicBezTo>
                  <a:cubicBezTo>
                    <a:pt x="444" y="86"/>
                    <a:pt x="444" y="84"/>
                    <a:pt x="444" y="84"/>
                  </a:cubicBezTo>
                  <a:cubicBezTo>
                    <a:pt x="444" y="84"/>
                    <a:pt x="443" y="83"/>
                    <a:pt x="441" y="83"/>
                  </a:cubicBezTo>
                  <a:cubicBezTo>
                    <a:pt x="439" y="82"/>
                    <a:pt x="437" y="81"/>
                    <a:pt x="437" y="81"/>
                  </a:cubicBezTo>
                  <a:cubicBezTo>
                    <a:pt x="437" y="81"/>
                    <a:pt x="436" y="80"/>
                    <a:pt x="435" y="80"/>
                  </a:cubicBezTo>
                  <a:cubicBezTo>
                    <a:pt x="434" y="80"/>
                    <a:pt x="434" y="81"/>
                    <a:pt x="433" y="81"/>
                  </a:cubicBezTo>
                  <a:cubicBezTo>
                    <a:pt x="433" y="81"/>
                    <a:pt x="431" y="80"/>
                    <a:pt x="430" y="80"/>
                  </a:cubicBezTo>
                  <a:cubicBezTo>
                    <a:pt x="430" y="79"/>
                    <a:pt x="429" y="79"/>
                    <a:pt x="428" y="80"/>
                  </a:cubicBezTo>
                  <a:cubicBezTo>
                    <a:pt x="427" y="80"/>
                    <a:pt x="426" y="81"/>
                    <a:pt x="426" y="82"/>
                  </a:cubicBezTo>
                  <a:cubicBezTo>
                    <a:pt x="425" y="82"/>
                    <a:pt x="424" y="83"/>
                    <a:pt x="424" y="83"/>
                  </a:cubicBezTo>
                  <a:cubicBezTo>
                    <a:pt x="423" y="83"/>
                    <a:pt x="422" y="84"/>
                    <a:pt x="422" y="84"/>
                  </a:cubicBezTo>
                  <a:cubicBezTo>
                    <a:pt x="422" y="84"/>
                    <a:pt x="421" y="84"/>
                    <a:pt x="420" y="85"/>
                  </a:cubicBezTo>
                  <a:cubicBezTo>
                    <a:pt x="419" y="85"/>
                    <a:pt x="419" y="85"/>
                    <a:pt x="418" y="85"/>
                  </a:cubicBezTo>
                  <a:cubicBezTo>
                    <a:pt x="417" y="84"/>
                    <a:pt x="416" y="85"/>
                    <a:pt x="416" y="85"/>
                  </a:cubicBezTo>
                  <a:cubicBezTo>
                    <a:pt x="415" y="86"/>
                    <a:pt x="415" y="87"/>
                    <a:pt x="415" y="87"/>
                  </a:cubicBezTo>
                  <a:cubicBezTo>
                    <a:pt x="414" y="87"/>
                    <a:pt x="413" y="89"/>
                    <a:pt x="412" y="89"/>
                  </a:cubicBezTo>
                  <a:cubicBezTo>
                    <a:pt x="411" y="89"/>
                    <a:pt x="411" y="90"/>
                    <a:pt x="410" y="90"/>
                  </a:cubicBezTo>
                  <a:cubicBezTo>
                    <a:pt x="410" y="91"/>
                    <a:pt x="409" y="91"/>
                    <a:pt x="409" y="91"/>
                  </a:cubicBezTo>
                  <a:cubicBezTo>
                    <a:pt x="406" y="92"/>
                    <a:pt x="406" y="92"/>
                    <a:pt x="406" y="92"/>
                  </a:cubicBezTo>
                  <a:cubicBezTo>
                    <a:pt x="406" y="92"/>
                    <a:pt x="406" y="93"/>
                    <a:pt x="406" y="94"/>
                  </a:cubicBezTo>
                  <a:cubicBezTo>
                    <a:pt x="406" y="95"/>
                    <a:pt x="406" y="96"/>
                    <a:pt x="405" y="96"/>
                  </a:cubicBezTo>
                  <a:cubicBezTo>
                    <a:pt x="405" y="96"/>
                    <a:pt x="405" y="96"/>
                    <a:pt x="404" y="96"/>
                  </a:cubicBezTo>
                  <a:cubicBezTo>
                    <a:pt x="403" y="96"/>
                    <a:pt x="403" y="96"/>
                    <a:pt x="402" y="97"/>
                  </a:cubicBezTo>
                  <a:cubicBezTo>
                    <a:pt x="402" y="97"/>
                    <a:pt x="402" y="97"/>
                    <a:pt x="402" y="97"/>
                  </a:cubicBezTo>
                  <a:cubicBezTo>
                    <a:pt x="402" y="98"/>
                    <a:pt x="401" y="98"/>
                    <a:pt x="401" y="99"/>
                  </a:cubicBezTo>
                  <a:cubicBezTo>
                    <a:pt x="401" y="99"/>
                    <a:pt x="402" y="99"/>
                    <a:pt x="402" y="99"/>
                  </a:cubicBezTo>
                  <a:cubicBezTo>
                    <a:pt x="403" y="99"/>
                    <a:pt x="403" y="99"/>
                    <a:pt x="403" y="99"/>
                  </a:cubicBezTo>
                  <a:cubicBezTo>
                    <a:pt x="404" y="99"/>
                    <a:pt x="405" y="99"/>
                    <a:pt x="405" y="98"/>
                  </a:cubicBezTo>
                  <a:cubicBezTo>
                    <a:pt x="405" y="98"/>
                    <a:pt x="406" y="97"/>
                    <a:pt x="407" y="97"/>
                  </a:cubicBezTo>
                  <a:cubicBezTo>
                    <a:pt x="408" y="97"/>
                    <a:pt x="407" y="98"/>
                    <a:pt x="408" y="98"/>
                  </a:cubicBezTo>
                  <a:cubicBezTo>
                    <a:pt x="408" y="99"/>
                    <a:pt x="408" y="100"/>
                    <a:pt x="408" y="100"/>
                  </a:cubicBezTo>
                  <a:cubicBezTo>
                    <a:pt x="407" y="100"/>
                    <a:pt x="406" y="101"/>
                    <a:pt x="405" y="101"/>
                  </a:cubicBezTo>
                  <a:cubicBezTo>
                    <a:pt x="405" y="101"/>
                    <a:pt x="404" y="101"/>
                    <a:pt x="404" y="101"/>
                  </a:cubicBezTo>
                  <a:cubicBezTo>
                    <a:pt x="403" y="102"/>
                    <a:pt x="403" y="103"/>
                    <a:pt x="403" y="103"/>
                  </a:cubicBezTo>
                  <a:cubicBezTo>
                    <a:pt x="403" y="104"/>
                    <a:pt x="402" y="105"/>
                    <a:pt x="402" y="105"/>
                  </a:cubicBezTo>
                  <a:cubicBezTo>
                    <a:pt x="402" y="105"/>
                    <a:pt x="401" y="107"/>
                    <a:pt x="401" y="108"/>
                  </a:cubicBezTo>
                  <a:cubicBezTo>
                    <a:pt x="400" y="108"/>
                    <a:pt x="399" y="108"/>
                    <a:pt x="399" y="108"/>
                  </a:cubicBezTo>
                  <a:cubicBezTo>
                    <a:pt x="399" y="109"/>
                    <a:pt x="398" y="109"/>
                    <a:pt x="397" y="110"/>
                  </a:cubicBezTo>
                  <a:cubicBezTo>
                    <a:pt x="397" y="110"/>
                    <a:pt x="397" y="113"/>
                    <a:pt x="397" y="113"/>
                  </a:cubicBezTo>
                  <a:cubicBezTo>
                    <a:pt x="397" y="113"/>
                    <a:pt x="397" y="115"/>
                    <a:pt x="396" y="115"/>
                  </a:cubicBezTo>
                  <a:cubicBezTo>
                    <a:pt x="396" y="115"/>
                    <a:pt x="395" y="115"/>
                    <a:pt x="395" y="115"/>
                  </a:cubicBezTo>
                  <a:cubicBezTo>
                    <a:pt x="394" y="116"/>
                    <a:pt x="394" y="116"/>
                    <a:pt x="393" y="116"/>
                  </a:cubicBezTo>
                  <a:cubicBezTo>
                    <a:pt x="391" y="118"/>
                    <a:pt x="391" y="118"/>
                    <a:pt x="390" y="119"/>
                  </a:cubicBezTo>
                  <a:cubicBezTo>
                    <a:pt x="388" y="120"/>
                    <a:pt x="389" y="121"/>
                    <a:pt x="389" y="121"/>
                  </a:cubicBezTo>
                  <a:cubicBezTo>
                    <a:pt x="389" y="122"/>
                    <a:pt x="387" y="121"/>
                    <a:pt x="386" y="122"/>
                  </a:cubicBezTo>
                  <a:cubicBezTo>
                    <a:pt x="385" y="122"/>
                    <a:pt x="385" y="122"/>
                    <a:pt x="385" y="122"/>
                  </a:cubicBezTo>
                  <a:cubicBezTo>
                    <a:pt x="385" y="122"/>
                    <a:pt x="385" y="123"/>
                    <a:pt x="385" y="124"/>
                  </a:cubicBezTo>
                  <a:cubicBezTo>
                    <a:pt x="385" y="125"/>
                    <a:pt x="385" y="126"/>
                    <a:pt x="385" y="126"/>
                  </a:cubicBezTo>
                  <a:cubicBezTo>
                    <a:pt x="384" y="128"/>
                    <a:pt x="385" y="128"/>
                    <a:pt x="385" y="129"/>
                  </a:cubicBezTo>
                  <a:cubicBezTo>
                    <a:pt x="386" y="130"/>
                    <a:pt x="386" y="130"/>
                    <a:pt x="385" y="131"/>
                  </a:cubicBezTo>
                  <a:cubicBezTo>
                    <a:pt x="385" y="132"/>
                    <a:pt x="385" y="133"/>
                    <a:pt x="385" y="134"/>
                  </a:cubicBezTo>
                  <a:cubicBezTo>
                    <a:pt x="385" y="134"/>
                    <a:pt x="386" y="135"/>
                    <a:pt x="386" y="136"/>
                  </a:cubicBezTo>
                  <a:cubicBezTo>
                    <a:pt x="386" y="137"/>
                    <a:pt x="387" y="137"/>
                    <a:pt x="387" y="138"/>
                  </a:cubicBezTo>
                  <a:cubicBezTo>
                    <a:pt x="388" y="139"/>
                    <a:pt x="388" y="139"/>
                    <a:pt x="388" y="140"/>
                  </a:cubicBezTo>
                  <a:cubicBezTo>
                    <a:pt x="390" y="140"/>
                    <a:pt x="392" y="141"/>
                    <a:pt x="393" y="140"/>
                  </a:cubicBezTo>
                  <a:cubicBezTo>
                    <a:pt x="393" y="140"/>
                    <a:pt x="393" y="138"/>
                    <a:pt x="395" y="137"/>
                  </a:cubicBezTo>
                  <a:cubicBezTo>
                    <a:pt x="395" y="137"/>
                    <a:pt x="398" y="135"/>
                    <a:pt x="399" y="136"/>
                  </a:cubicBezTo>
                  <a:cubicBezTo>
                    <a:pt x="400" y="137"/>
                    <a:pt x="399" y="138"/>
                    <a:pt x="400" y="139"/>
                  </a:cubicBezTo>
                  <a:cubicBezTo>
                    <a:pt x="400" y="139"/>
                    <a:pt x="399" y="139"/>
                    <a:pt x="400" y="140"/>
                  </a:cubicBezTo>
                  <a:cubicBezTo>
                    <a:pt x="400" y="140"/>
                    <a:pt x="400" y="140"/>
                    <a:pt x="400" y="140"/>
                  </a:cubicBezTo>
                  <a:cubicBezTo>
                    <a:pt x="400" y="141"/>
                    <a:pt x="400" y="141"/>
                    <a:pt x="400" y="141"/>
                  </a:cubicBezTo>
                  <a:cubicBezTo>
                    <a:pt x="401" y="142"/>
                    <a:pt x="400" y="143"/>
                    <a:pt x="401" y="143"/>
                  </a:cubicBezTo>
                  <a:cubicBezTo>
                    <a:pt x="402" y="143"/>
                    <a:pt x="402" y="145"/>
                    <a:pt x="402" y="145"/>
                  </a:cubicBezTo>
                  <a:cubicBezTo>
                    <a:pt x="403" y="145"/>
                    <a:pt x="402" y="148"/>
                    <a:pt x="403" y="148"/>
                  </a:cubicBezTo>
                  <a:cubicBezTo>
                    <a:pt x="403" y="148"/>
                    <a:pt x="405" y="149"/>
                    <a:pt x="405" y="149"/>
                  </a:cubicBezTo>
                  <a:cubicBezTo>
                    <a:pt x="405" y="149"/>
                    <a:pt x="406" y="148"/>
                    <a:pt x="406" y="147"/>
                  </a:cubicBezTo>
                  <a:cubicBezTo>
                    <a:pt x="406" y="146"/>
                    <a:pt x="410" y="146"/>
                    <a:pt x="410" y="146"/>
                  </a:cubicBezTo>
                  <a:cubicBezTo>
                    <a:pt x="411" y="145"/>
                    <a:pt x="412" y="147"/>
                    <a:pt x="412" y="143"/>
                  </a:cubicBezTo>
                  <a:cubicBezTo>
                    <a:pt x="413" y="142"/>
                    <a:pt x="412" y="141"/>
                    <a:pt x="412" y="141"/>
                  </a:cubicBezTo>
                  <a:cubicBezTo>
                    <a:pt x="413" y="140"/>
                    <a:pt x="411" y="139"/>
                    <a:pt x="411" y="139"/>
                  </a:cubicBezTo>
                  <a:cubicBezTo>
                    <a:pt x="411" y="138"/>
                    <a:pt x="411" y="138"/>
                    <a:pt x="412" y="138"/>
                  </a:cubicBezTo>
                  <a:cubicBezTo>
                    <a:pt x="412" y="137"/>
                    <a:pt x="414" y="138"/>
                    <a:pt x="414" y="137"/>
                  </a:cubicBezTo>
                  <a:cubicBezTo>
                    <a:pt x="414" y="136"/>
                    <a:pt x="415" y="135"/>
                    <a:pt x="416" y="135"/>
                  </a:cubicBezTo>
                  <a:cubicBezTo>
                    <a:pt x="416" y="134"/>
                    <a:pt x="417" y="133"/>
                    <a:pt x="417" y="133"/>
                  </a:cubicBezTo>
                  <a:cubicBezTo>
                    <a:pt x="417" y="132"/>
                    <a:pt x="416" y="132"/>
                    <a:pt x="416" y="131"/>
                  </a:cubicBezTo>
                  <a:cubicBezTo>
                    <a:pt x="413" y="129"/>
                    <a:pt x="413" y="129"/>
                    <a:pt x="413" y="129"/>
                  </a:cubicBezTo>
                  <a:cubicBezTo>
                    <a:pt x="413" y="128"/>
                    <a:pt x="413" y="128"/>
                    <a:pt x="413" y="128"/>
                  </a:cubicBezTo>
                  <a:cubicBezTo>
                    <a:pt x="413" y="127"/>
                    <a:pt x="412" y="126"/>
                    <a:pt x="412" y="126"/>
                  </a:cubicBezTo>
                  <a:cubicBezTo>
                    <a:pt x="412" y="125"/>
                    <a:pt x="412" y="125"/>
                    <a:pt x="413" y="125"/>
                  </a:cubicBezTo>
                  <a:cubicBezTo>
                    <a:pt x="414" y="124"/>
                    <a:pt x="413" y="123"/>
                    <a:pt x="413" y="123"/>
                  </a:cubicBezTo>
                  <a:cubicBezTo>
                    <a:pt x="414" y="123"/>
                    <a:pt x="414" y="123"/>
                    <a:pt x="414" y="123"/>
                  </a:cubicBezTo>
                  <a:cubicBezTo>
                    <a:pt x="415" y="121"/>
                    <a:pt x="415" y="121"/>
                    <a:pt x="415" y="121"/>
                  </a:cubicBezTo>
                  <a:cubicBezTo>
                    <a:pt x="415" y="120"/>
                    <a:pt x="415" y="120"/>
                    <a:pt x="415" y="120"/>
                  </a:cubicBezTo>
                  <a:cubicBezTo>
                    <a:pt x="416" y="119"/>
                    <a:pt x="416" y="120"/>
                    <a:pt x="416" y="120"/>
                  </a:cubicBezTo>
                  <a:cubicBezTo>
                    <a:pt x="417" y="120"/>
                    <a:pt x="417" y="118"/>
                    <a:pt x="418" y="119"/>
                  </a:cubicBezTo>
                  <a:cubicBezTo>
                    <a:pt x="418" y="119"/>
                    <a:pt x="418" y="117"/>
                    <a:pt x="419" y="117"/>
                  </a:cubicBezTo>
                  <a:cubicBezTo>
                    <a:pt x="419" y="116"/>
                    <a:pt x="420" y="116"/>
                    <a:pt x="420" y="116"/>
                  </a:cubicBezTo>
                  <a:cubicBezTo>
                    <a:pt x="421" y="116"/>
                    <a:pt x="420" y="115"/>
                    <a:pt x="421" y="115"/>
                  </a:cubicBezTo>
                  <a:cubicBezTo>
                    <a:pt x="422" y="115"/>
                    <a:pt x="421" y="112"/>
                    <a:pt x="422" y="113"/>
                  </a:cubicBezTo>
                  <a:cubicBezTo>
                    <a:pt x="422" y="113"/>
                    <a:pt x="422" y="110"/>
                    <a:pt x="422" y="110"/>
                  </a:cubicBezTo>
                  <a:cubicBezTo>
                    <a:pt x="423" y="110"/>
                    <a:pt x="424" y="109"/>
                    <a:pt x="425" y="109"/>
                  </a:cubicBezTo>
                  <a:cubicBezTo>
                    <a:pt x="425" y="109"/>
                    <a:pt x="427" y="108"/>
                    <a:pt x="427" y="108"/>
                  </a:cubicBezTo>
                  <a:cubicBezTo>
                    <a:pt x="428" y="109"/>
                    <a:pt x="429" y="110"/>
                    <a:pt x="429" y="110"/>
                  </a:cubicBezTo>
                  <a:cubicBezTo>
                    <a:pt x="429" y="110"/>
                    <a:pt x="429" y="111"/>
                    <a:pt x="428" y="111"/>
                  </a:cubicBezTo>
                  <a:cubicBezTo>
                    <a:pt x="428" y="112"/>
                    <a:pt x="428" y="112"/>
                    <a:pt x="428" y="112"/>
                  </a:cubicBezTo>
                  <a:cubicBezTo>
                    <a:pt x="428" y="113"/>
                    <a:pt x="426" y="114"/>
                    <a:pt x="426" y="114"/>
                  </a:cubicBezTo>
                  <a:cubicBezTo>
                    <a:pt x="426" y="115"/>
                    <a:pt x="425" y="115"/>
                    <a:pt x="425" y="115"/>
                  </a:cubicBezTo>
                  <a:cubicBezTo>
                    <a:pt x="425" y="116"/>
                    <a:pt x="424" y="117"/>
                    <a:pt x="424" y="117"/>
                  </a:cubicBezTo>
                  <a:cubicBezTo>
                    <a:pt x="424" y="118"/>
                    <a:pt x="422" y="118"/>
                    <a:pt x="422" y="118"/>
                  </a:cubicBezTo>
                  <a:cubicBezTo>
                    <a:pt x="422" y="118"/>
                    <a:pt x="421" y="118"/>
                    <a:pt x="421" y="119"/>
                  </a:cubicBezTo>
                  <a:cubicBezTo>
                    <a:pt x="421" y="120"/>
                    <a:pt x="421" y="120"/>
                    <a:pt x="421" y="120"/>
                  </a:cubicBezTo>
                  <a:cubicBezTo>
                    <a:pt x="421" y="120"/>
                    <a:pt x="421" y="121"/>
                    <a:pt x="421" y="122"/>
                  </a:cubicBezTo>
                  <a:cubicBezTo>
                    <a:pt x="421" y="123"/>
                    <a:pt x="421" y="123"/>
                    <a:pt x="421" y="124"/>
                  </a:cubicBezTo>
                  <a:cubicBezTo>
                    <a:pt x="421" y="125"/>
                    <a:pt x="421" y="126"/>
                    <a:pt x="421" y="127"/>
                  </a:cubicBezTo>
                  <a:cubicBezTo>
                    <a:pt x="421" y="127"/>
                    <a:pt x="420" y="129"/>
                    <a:pt x="420" y="129"/>
                  </a:cubicBezTo>
                  <a:cubicBezTo>
                    <a:pt x="422" y="129"/>
                    <a:pt x="422" y="129"/>
                    <a:pt x="422" y="129"/>
                  </a:cubicBezTo>
                  <a:cubicBezTo>
                    <a:pt x="422" y="130"/>
                    <a:pt x="423" y="130"/>
                    <a:pt x="423" y="131"/>
                  </a:cubicBezTo>
                  <a:cubicBezTo>
                    <a:pt x="423" y="131"/>
                    <a:pt x="425" y="131"/>
                    <a:pt x="425" y="131"/>
                  </a:cubicBezTo>
                  <a:cubicBezTo>
                    <a:pt x="427" y="132"/>
                    <a:pt x="427" y="132"/>
                    <a:pt x="427" y="132"/>
                  </a:cubicBezTo>
                  <a:cubicBezTo>
                    <a:pt x="428" y="133"/>
                    <a:pt x="429" y="132"/>
                    <a:pt x="430" y="132"/>
                  </a:cubicBezTo>
                  <a:cubicBezTo>
                    <a:pt x="432" y="132"/>
                    <a:pt x="433" y="131"/>
                    <a:pt x="434" y="131"/>
                  </a:cubicBezTo>
                  <a:cubicBezTo>
                    <a:pt x="435" y="131"/>
                    <a:pt x="437" y="131"/>
                    <a:pt x="438" y="132"/>
                  </a:cubicBezTo>
                  <a:cubicBezTo>
                    <a:pt x="438" y="132"/>
                    <a:pt x="439" y="133"/>
                    <a:pt x="438" y="133"/>
                  </a:cubicBezTo>
                  <a:cubicBezTo>
                    <a:pt x="437" y="134"/>
                    <a:pt x="432" y="134"/>
                    <a:pt x="431" y="134"/>
                  </a:cubicBezTo>
                  <a:cubicBezTo>
                    <a:pt x="430" y="134"/>
                    <a:pt x="429" y="133"/>
                    <a:pt x="429" y="134"/>
                  </a:cubicBezTo>
                  <a:cubicBezTo>
                    <a:pt x="428" y="134"/>
                    <a:pt x="427" y="134"/>
                    <a:pt x="427" y="134"/>
                  </a:cubicBezTo>
                  <a:cubicBezTo>
                    <a:pt x="426" y="134"/>
                    <a:pt x="425" y="134"/>
                    <a:pt x="425" y="134"/>
                  </a:cubicBezTo>
                  <a:cubicBezTo>
                    <a:pt x="424" y="135"/>
                    <a:pt x="423" y="135"/>
                    <a:pt x="422" y="135"/>
                  </a:cubicBezTo>
                  <a:cubicBezTo>
                    <a:pt x="422" y="136"/>
                    <a:pt x="422" y="137"/>
                    <a:pt x="422" y="137"/>
                  </a:cubicBezTo>
                  <a:cubicBezTo>
                    <a:pt x="421" y="138"/>
                    <a:pt x="422" y="139"/>
                    <a:pt x="422" y="139"/>
                  </a:cubicBezTo>
                  <a:cubicBezTo>
                    <a:pt x="423" y="139"/>
                    <a:pt x="424" y="139"/>
                    <a:pt x="425" y="139"/>
                  </a:cubicBezTo>
                  <a:cubicBezTo>
                    <a:pt x="426" y="139"/>
                    <a:pt x="428" y="139"/>
                    <a:pt x="427" y="139"/>
                  </a:cubicBezTo>
                  <a:cubicBezTo>
                    <a:pt x="427" y="140"/>
                    <a:pt x="428" y="140"/>
                    <a:pt x="428" y="140"/>
                  </a:cubicBezTo>
                  <a:cubicBezTo>
                    <a:pt x="428" y="141"/>
                    <a:pt x="427" y="142"/>
                    <a:pt x="427" y="142"/>
                  </a:cubicBezTo>
                  <a:cubicBezTo>
                    <a:pt x="427" y="143"/>
                    <a:pt x="426" y="141"/>
                    <a:pt x="425" y="141"/>
                  </a:cubicBezTo>
                  <a:cubicBezTo>
                    <a:pt x="424" y="140"/>
                    <a:pt x="423" y="139"/>
                    <a:pt x="423" y="140"/>
                  </a:cubicBezTo>
                  <a:cubicBezTo>
                    <a:pt x="423" y="140"/>
                    <a:pt x="422" y="141"/>
                    <a:pt x="422" y="141"/>
                  </a:cubicBezTo>
                  <a:cubicBezTo>
                    <a:pt x="422" y="141"/>
                    <a:pt x="421" y="141"/>
                    <a:pt x="420" y="142"/>
                  </a:cubicBezTo>
                  <a:cubicBezTo>
                    <a:pt x="420" y="142"/>
                    <a:pt x="419" y="142"/>
                    <a:pt x="420" y="142"/>
                  </a:cubicBezTo>
                  <a:cubicBezTo>
                    <a:pt x="420" y="143"/>
                    <a:pt x="420" y="143"/>
                    <a:pt x="420" y="143"/>
                  </a:cubicBezTo>
                  <a:cubicBezTo>
                    <a:pt x="420" y="144"/>
                    <a:pt x="420" y="144"/>
                    <a:pt x="420" y="144"/>
                  </a:cubicBezTo>
                  <a:cubicBezTo>
                    <a:pt x="420" y="145"/>
                    <a:pt x="420" y="145"/>
                    <a:pt x="420" y="145"/>
                  </a:cubicBezTo>
                  <a:cubicBezTo>
                    <a:pt x="420" y="145"/>
                    <a:pt x="420" y="146"/>
                    <a:pt x="420" y="147"/>
                  </a:cubicBezTo>
                  <a:cubicBezTo>
                    <a:pt x="420" y="147"/>
                    <a:pt x="420" y="148"/>
                    <a:pt x="420" y="149"/>
                  </a:cubicBezTo>
                  <a:cubicBezTo>
                    <a:pt x="420" y="150"/>
                    <a:pt x="418" y="149"/>
                    <a:pt x="418" y="149"/>
                  </a:cubicBezTo>
                  <a:cubicBezTo>
                    <a:pt x="417" y="149"/>
                    <a:pt x="417" y="151"/>
                    <a:pt x="416" y="151"/>
                  </a:cubicBezTo>
                  <a:cubicBezTo>
                    <a:pt x="415" y="151"/>
                    <a:pt x="415" y="150"/>
                    <a:pt x="415" y="150"/>
                  </a:cubicBezTo>
                  <a:cubicBezTo>
                    <a:pt x="414" y="150"/>
                    <a:pt x="414" y="149"/>
                    <a:pt x="413" y="149"/>
                  </a:cubicBezTo>
                  <a:cubicBezTo>
                    <a:pt x="413" y="149"/>
                    <a:pt x="412" y="150"/>
                    <a:pt x="411" y="150"/>
                  </a:cubicBezTo>
                  <a:cubicBezTo>
                    <a:pt x="411" y="150"/>
                    <a:pt x="411" y="152"/>
                    <a:pt x="409" y="151"/>
                  </a:cubicBezTo>
                  <a:cubicBezTo>
                    <a:pt x="408" y="151"/>
                    <a:pt x="408" y="153"/>
                    <a:pt x="407" y="152"/>
                  </a:cubicBezTo>
                  <a:cubicBezTo>
                    <a:pt x="406" y="152"/>
                    <a:pt x="406" y="152"/>
                    <a:pt x="406" y="151"/>
                  </a:cubicBezTo>
                  <a:cubicBezTo>
                    <a:pt x="405" y="151"/>
                    <a:pt x="405" y="150"/>
                    <a:pt x="404" y="150"/>
                  </a:cubicBezTo>
                  <a:cubicBezTo>
                    <a:pt x="404" y="150"/>
                    <a:pt x="403" y="150"/>
                    <a:pt x="403" y="149"/>
                  </a:cubicBezTo>
                  <a:cubicBezTo>
                    <a:pt x="402" y="149"/>
                    <a:pt x="402" y="148"/>
                    <a:pt x="402" y="148"/>
                  </a:cubicBezTo>
                  <a:cubicBezTo>
                    <a:pt x="401" y="148"/>
                    <a:pt x="400" y="147"/>
                    <a:pt x="400" y="147"/>
                  </a:cubicBezTo>
                  <a:cubicBezTo>
                    <a:pt x="399" y="147"/>
                    <a:pt x="399" y="146"/>
                    <a:pt x="398" y="146"/>
                  </a:cubicBezTo>
                  <a:cubicBezTo>
                    <a:pt x="398" y="146"/>
                    <a:pt x="397" y="146"/>
                    <a:pt x="397" y="146"/>
                  </a:cubicBezTo>
                  <a:cubicBezTo>
                    <a:pt x="396" y="147"/>
                    <a:pt x="395" y="146"/>
                    <a:pt x="395" y="146"/>
                  </a:cubicBezTo>
                  <a:cubicBezTo>
                    <a:pt x="394" y="145"/>
                    <a:pt x="392" y="146"/>
                    <a:pt x="392" y="146"/>
                  </a:cubicBezTo>
                  <a:cubicBezTo>
                    <a:pt x="392" y="146"/>
                    <a:pt x="393" y="148"/>
                    <a:pt x="393" y="148"/>
                  </a:cubicBezTo>
                  <a:cubicBezTo>
                    <a:pt x="393" y="148"/>
                    <a:pt x="393" y="148"/>
                    <a:pt x="392" y="149"/>
                  </a:cubicBezTo>
                  <a:cubicBezTo>
                    <a:pt x="392" y="149"/>
                    <a:pt x="392" y="149"/>
                    <a:pt x="392" y="149"/>
                  </a:cubicBezTo>
                  <a:cubicBezTo>
                    <a:pt x="392" y="150"/>
                    <a:pt x="392" y="150"/>
                    <a:pt x="392" y="150"/>
                  </a:cubicBezTo>
                  <a:cubicBezTo>
                    <a:pt x="392" y="150"/>
                    <a:pt x="392" y="150"/>
                    <a:pt x="392" y="150"/>
                  </a:cubicBezTo>
                  <a:cubicBezTo>
                    <a:pt x="392" y="150"/>
                    <a:pt x="393" y="151"/>
                    <a:pt x="392" y="152"/>
                  </a:cubicBezTo>
                  <a:cubicBezTo>
                    <a:pt x="391" y="152"/>
                    <a:pt x="390" y="152"/>
                    <a:pt x="390" y="152"/>
                  </a:cubicBezTo>
                  <a:cubicBezTo>
                    <a:pt x="388" y="151"/>
                    <a:pt x="388" y="151"/>
                    <a:pt x="388" y="151"/>
                  </a:cubicBezTo>
                  <a:cubicBezTo>
                    <a:pt x="388" y="151"/>
                    <a:pt x="387" y="151"/>
                    <a:pt x="386" y="151"/>
                  </a:cubicBezTo>
                  <a:cubicBezTo>
                    <a:pt x="386" y="151"/>
                    <a:pt x="386" y="152"/>
                    <a:pt x="385" y="152"/>
                  </a:cubicBezTo>
                  <a:cubicBezTo>
                    <a:pt x="385" y="152"/>
                    <a:pt x="384" y="152"/>
                    <a:pt x="384" y="153"/>
                  </a:cubicBezTo>
                  <a:cubicBezTo>
                    <a:pt x="384" y="153"/>
                    <a:pt x="384" y="155"/>
                    <a:pt x="384" y="157"/>
                  </a:cubicBezTo>
                  <a:cubicBezTo>
                    <a:pt x="384" y="157"/>
                    <a:pt x="383" y="158"/>
                    <a:pt x="383" y="158"/>
                  </a:cubicBezTo>
                  <a:cubicBezTo>
                    <a:pt x="382" y="160"/>
                    <a:pt x="382" y="162"/>
                    <a:pt x="381" y="161"/>
                  </a:cubicBezTo>
                  <a:cubicBezTo>
                    <a:pt x="379" y="161"/>
                    <a:pt x="379" y="161"/>
                    <a:pt x="379" y="161"/>
                  </a:cubicBezTo>
                  <a:cubicBezTo>
                    <a:pt x="379" y="162"/>
                    <a:pt x="378" y="162"/>
                    <a:pt x="378" y="163"/>
                  </a:cubicBezTo>
                  <a:cubicBezTo>
                    <a:pt x="378" y="163"/>
                    <a:pt x="379" y="164"/>
                    <a:pt x="379" y="164"/>
                  </a:cubicBezTo>
                  <a:cubicBezTo>
                    <a:pt x="379" y="164"/>
                    <a:pt x="378" y="164"/>
                    <a:pt x="378" y="165"/>
                  </a:cubicBezTo>
                  <a:cubicBezTo>
                    <a:pt x="378" y="165"/>
                    <a:pt x="377" y="165"/>
                    <a:pt x="377" y="165"/>
                  </a:cubicBezTo>
                  <a:cubicBezTo>
                    <a:pt x="375" y="166"/>
                    <a:pt x="375" y="166"/>
                    <a:pt x="375" y="166"/>
                  </a:cubicBezTo>
                  <a:cubicBezTo>
                    <a:pt x="375" y="168"/>
                    <a:pt x="373" y="167"/>
                    <a:pt x="373" y="167"/>
                  </a:cubicBezTo>
                  <a:cubicBezTo>
                    <a:pt x="372" y="165"/>
                    <a:pt x="372" y="165"/>
                    <a:pt x="372" y="165"/>
                  </a:cubicBezTo>
                  <a:cubicBezTo>
                    <a:pt x="371" y="165"/>
                    <a:pt x="370" y="165"/>
                    <a:pt x="370" y="166"/>
                  </a:cubicBezTo>
                  <a:cubicBezTo>
                    <a:pt x="370" y="167"/>
                    <a:pt x="371" y="168"/>
                    <a:pt x="369" y="168"/>
                  </a:cubicBezTo>
                  <a:cubicBezTo>
                    <a:pt x="369" y="168"/>
                    <a:pt x="368" y="167"/>
                    <a:pt x="367" y="168"/>
                  </a:cubicBezTo>
                  <a:cubicBezTo>
                    <a:pt x="367" y="168"/>
                    <a:pt x="367" y="168"/>
                    <a:pt x="367" y="168"/>
                  </a:cubicBezTo>
                  <a:cubicBezTo>
                    <a:pt x="366" y="169"/>
                    <a:pt x="366" y="167"/>
                    <a:pt x="365" y="168"/>
                  </a:cubicBezTo>
                  <a:cubicBezTo>
                    <a:pt x="364" y="168"/>
                    <a:pt x="364" y="169"/>
                    <a:pt x="364" y="170"/>
                  </a:cubicBezTo>
                  <a:cubicBezTo>
                    <a:pt x="364" y="170"/>
                    <a:pt x="365" y="171"/>
                    <a:pt x="366" y="172"/>
                  </a:cubicBezTo>
                  <a:cubicBezTo>
                    <a:pt x="366" y="173"/>
                    <a:pt x="367" y="171"/>
                    <a:pt x="368" y="172"/>
                  </a:cubicBezTo>
                  <a:cubicBezTo>
                    <a:pt x="368" y="173"/>
                    <a:pt x="370" y="172"/>
                    <a:pt x="370" y="173"/>
                  </a:cubicBezTo>
                  <a:cubicBezTo>
                    <a:pt x="370" y="173"/>
                    <a:pt x="371" y="174"/>
                    <a:pt x="371" y="175"/>
                  </a:cubicBezTo>
                  <a:cubicBezTo>
                    <a:pt x="371" y="176"/>
                    <a:pt x="371" y="176"/>
                    <a:pt x="372" y="177"/>
                  </a:cubicBezTo>
                  <a:cubicBezTo>
                    <a:pt x="372" y="178"/>
                    <a:pt x="372" y="178"/>
                    <a:pt x="372" y="179"/>
                  </a:cubicBezTo>
                  <a:cubicBezTo>
                    <a:pt x="372" y="180"/>
                    <a:pt x="372" y="180"/>
                    <a:pt x="372" y="181"/>
                  </a:cubicBezTo>
                  <a:cubicBezTo>
                    <a:pt x="372" y="182"/>
                    <a:pt x="371" y="182"/>
                    <a:pt x="371" y="182"/>
                  </a:cubicBezTo>
                  <a:cubicBezTo>
                    <a:pt x="371" y="183"/>
                    <a:pt x="371" y="183"/>
                    <a:pt x="370" y="183"/>
                  </a:cubicBezTo>
                  <a:cubicBezTo>
                    <a:pt x="370" y="184"/>
                    <a:pt x="370" y="184"/>
                    <a:pt x="369" y="184"/>
                  </a:cubicBezTo>
                  <a:cubicBezTo>
                    <a:pt x="368" y="183"/>
                    <a:pt x="369" y="183"/>
                    <a:pt x="369" y="183"/>
                  </a:cubicBezTo>
                  <a:cubicBezTo>
                    <a:pt x="369" y="182"/>
                    <a:pt x="368" y="183"/>
                    <a:pt x="367" y="182"/>
                  </a:cubicBezTo>
                  <a:cubicBezTo>
                    <a:pt x="366" y="182"/>
                    <a:pt x="366" y="181"/>
                    <a:pt x="365" y="182"/>
                  </a:cubicBezTo>
                  <a:cubicBezTo>
                    <a:pt x="363" y="183"/>
                    <a:pt x="362" y="181"/>
                    <a:pt x="361" y="181"/>
                  </a:cubicBezTo>
                  <a:cubicBezTo>
                    <a:pt x="359" y="182"/>
                    <a:pt x="358" y="182"/>
                    <a:pt x="358" y="182"/>
                  </a:cubicBezTo>
                  <a:cubicBezTo>
                    <a:pt x="358" y="182"/>
                    <a:pt x="356" y="183"/>
                    <a:pt x="356" y="183"/>
                  </a:cubicBezTo>
                  <a:cubicBezTo>
                    <a:pt x="354" y="184"/>
                    <a:pt x="356" y="186"/>
                    <a:pt x="356" y="186"/>
                  </a:cubicBezTo>
                  <a:cubicBezTo>
                    <a:pt x="356" y="186"/>
                    <a:pt x="356" y="187"/>
                    <a:pt x="356" y="188"/>
                  </a:cubicBezTo>
                  <a:cubicBezTo>
                    <a:pt x="356" y="189"/>
                    <a:pt x="355" y="190"/>
                    <a:pt x="355" y="190"/>
                  </a:cubicBezTo>
                  <a:cubicBezTo>
                    <a:pt x="355" y="191"/>
                    <a:pt x="355" y="192"/>
                    <a:pt x="355" y="192"/>
                  </a:cubicBezTo>
                  <a:cubicBezTo>
                    <a:pt x="355" y="193"/>
                    <a:pt x="355" y="193"/>
                    <a:pt x="355" y="193"/>
                  </a:cubicBezTo>
                  <a:cubicBezTo>
                    <a:pt x="354" y="194"/>
                    <a:pt x="356" y="194"/>
                    <a:pt x="355" y="195"/>
                  </a:cubicBezTo>
                  <a:cubicBezTo>
                    <a:pt x="355" y="195"/>
                    <a:pt x="356" y="196"/>
                    <a:pt x="355" y="196"/>
                  </a:cubicBezTo>
                  <a:cubicBezTo>
                    <a:pt x="355" y="197"/>
                    <a:pt x="355" y="197"/>
                    <a:pt x="355" y="197"/>
                  </a:cubicBezTo>
                  <a:cubicBezTo>
                    <a:pt x="355" y="197"/>
                    <a:pt x="356" y="199"/>
                    <a:pt x="357" y="199"/>
                  </a:cubicBezTo>
                  <a:cubicBezTo>
                    <a:pt x="358" y="199"/>
                    <a:pt x="359" y="198"/>
                    <a:pt x="360" y="198"/>
                  </a:cubicBezTo>
                  <a:cubicBezTo>
                    <a:pt x="361" y="198"/>
                    <a:pt x="362" y="201"/>
                    <a:pt x="363" y="201"/>
                  </a:cubicBezTo>
                  <a:cubicBezTo>
                    <a:pt x="365" y="201"/>
                    <a:pt x="366" y="200"/>
                    <a:pt x="368" y="200"/>
                  </a:cubicBezTo>
                  <a:cubicBezTo>
                    <a:pt x="370" y="200"/>
                    <a:pt x="370" y="200"/>
                    <a:pt x="371" y="200"/>
                  </a:cubicBezTo>
                  <a:cubicBezTo>
                    <a:pt x="371" y="200"/>
                    <a:pt x="371" y="199"/>
                    <a:pt x="372" y="198"/>
                  </a:cubicBezTo>
                  <a:cubicBezTo>
                    <a:pt x="372" y="198"/>
                    <a:pt x="374" y="198"/>
                    <a:pt x="374" y="197"/>
                  </a:cubicBezTo>
                  <a:cubicBezTo>
                    <a:pt x="375" y="196"/>
                    <a:pt x="375" y="196"/>
                    <a:pt x="375" y="196"/>
                  </a:cubicBezTo>
                  <a:cubicBezTo>
                    <a:pt x="375" y="196"/>
                    <a:pt x="374" y="194"/>
                    <a:pt x="375" y="193"/>
                  </a:cubicBezTo>
                  <a:cubicBezTo>
                    <a:pt x="375" y="192"/>
                    <a:pt x="374" y="193"/>
                    <a:pt x="375" y="191"/>
                  </a:cubicBezTo>
                  <a:cubicBezTo>
                    <a:pt x="376" y="189"/>
                    <a:pt x="376" y="191"/>
                    <a:pt x="377" y="191"/>
                  </a:cubicBezTo>
                  <a:cubicBezTo>
                    <a:pt x="378" y="191"/>
                    <a:pt x="378" y="191"/>
                    <a:pt x="378" y="190"/>
                  </a:cubicBezTo>
                  <a:cubicBezTo>
                    <a:pt x="379" y="189"/>
                    <a:pt x="379" y="189"/>
                    <a:pt x="379" y="189"/>
                  </a:cubicBezTo>
                  <a:cubicBezTo>
                    <a:pt x="380" y="189"/>
                    <a:pt x="380" y="188"/>
                    <a:pt x="380" y="188"/>
                  </a:cubicBezTo>
                  <a:cubicBezTo>
                    <a:pt x="381" y="188"/>
                    <a:pt x="381" y="188"/>
                    <a:pt x="382" y="188"/>
                  </a:cubicBezTo>
                  <a:cubicBezTo>
                    <a:pt x="382" y="187"/>
                    <a:pt x="382" y="187"/>
                    <a:pt x="382" y="187"/>
                  </a:cubicBezTo>
                  <a:cubicBezTo>
                    <a:pt x="383" y="186"/>
                    <a:pt x="383" y="186"/>
                    <a:pt x="383" y="186"/>
                  </a:cubicBezTo>
                  <a:cubicBezTo>
                    <a:pt x="383" y="186"/>
                    <a:pt x="383" y="185"/>
                    <a:pt x="383" y="185"/>
                  </a:cubicBezTo>
                  <a:cubicBezTo>
                    <a:pt x="383" y="185"/>
                    <a:pt x="382" y="183"/>
                    <a:pt x="383" y="183"/>
                  </a:cubicBezTo>
                  <a:cubicBezTo>
                    <a:pt x="384" y="183"/>
                    <a:pt x="384" y="184"/>
                    <a:pt x="385" y="184"/>
                  </a:cubicBezTo>
                  <a:cubicBezTo>
                    <a:pt x="387" y="183"/>
                    <a:pt x="387" y="185"/>
                    <a:pt x="388" y="185"/>
                  </a:cubicBezTo>
                  <a:cubicBezTo>
                    <a:pt x="389" y="185"/>
                    <a:pt x="389" y="184"/>
                    <a:pt x="390" y="184"/>
                  </a:cubicBezTo>
                  <a:cubicBezTo>
                    <a:pt x="391" y="184"/>
                    <a:pt x="390" y="183"/>
                    <a:pt x="391" y="183"/>
                  </a:cubicBezTo>
                  <a:cubicBezTo>
                    <a:pt x="393" y="183"/>
                    <a:pt x="391" y="181"/>
                    <a:pt x="392" y="181"/>
                  </a:cubicBezTo>
                  <a:cubicBezTo>
                    <a:pt x="394" y="181"/>
                    <a:pt x="392" y="180"/>
                    <a:pt x="393" y="180"/>
                  </a:cubicBezTo>
                  <a:cubicBezTo>
                    <a:pt x="395" y="180"/>
                    <a:pt x="394" y="181"/>
                    <a:pt x="395" y="181"/>
                  </a:cubicBezTo>
                  <a:cubicBezTo>
                    <a:pt x="396" y="181"/>
                    <a:pt x="396" y="182"/>
                    <a:pt x="397" y="182"/>
                  </a:cubicBezTo>
                  <a:cubicBezTo>
                    <a:pt x="397" y="182"/>
                    <a:pt x="397" y="184"/>
                    <a:pt x="397" y="184"/>
                  </a:cubicBezTo>
                  <a:cubicBezTo>
                    <a:pt x="397" y="184"/>
                    <a:pt x="398" y="184"/>
                    <a:pt x="398" y="185"/>
                  </a:cubicBezTo>
                  <a:cubicBezTo>
                    <a:pt x="398" y="185"/>
                    <a:pt x="398" y="186"/>
                    <a:pt x="399" y="186"/>
                  </a:cubicBezTo>
                  <a:cubicBezTo>
                    <a:pt x="399" y="186"/>
                    <a:pt x="400" y="186"/>
                    <a:pt x="400" y="186"/>
                  </a:cubicBezTo>
                  <a:cubicBezTo>
                    <a:pt x="401" y="186"/>
                    <a:pt x="400" y="187"/>
                    <a:pt x="400" y="187"/>
                  </a:cubicBezTo>
                  <a:cubicBezTo>
                    <a:pt x="401" y="187"/>
                    <a:pt x="401" y="187"/>
                    <a:pt x="401" y="187"/>
                  </a:cubicBezTo>
                  <a:cubicBezTo>
                    <a:pt x="402" y="188"/>
                    <a:pt x="402" y="188"/>
                    <a:pt x="402" y="188"/>
                  </a:cubicBezTo>
                  <a:cubicBezTo>
                    <a:pt x="403" y="189"/>
                    <a:pt x="403" y="189"/>
                    <a:pt x="403" y="189"/>
                  </a:cubicBezTo>
                  <a:cubicBezTo>
                    <a:pt x="404" y="189"/>
                    <a:pt x="404" y="189"/>
                    <a:pt x="404" y="189"/>
                  </a:cubicBezTo>
                  <a:cubicBezTo>
                    <a:pt x="405" y="190"/>
                    <a:pt x="405" y="190"/>
                    <a:pt x="405" y="190"/>
                  </a:cubicBezTo>
                  <a:cubicBezTo>
                    <a:pt x="405" y="190"/>
                    <a:pt x="405" y="190"/>
                    <a:pt x="405" y="190"/>
                  </a:cubicBezTo>
                  <a:cubicBezTo>
                    <a:pt x="405" y="190"/>
                    <a:pt x="406" y="190"/>
                    <a:pt x="407" y="191"/>
                  </a:cubicBezTo>
                  <a:cubicBezTo>
                    <a:pt x="407" y="191"/>
                    <a:pt x="408" y="191"/>
                    <a:pt x="408" y="191"/>
                  </a:cubicBezTo>
                  <a:cubicBezTo>
                    <a:pt x="410" y="192"/>
                    <a:pt x="409" y="193"/>
                    <a:pt x="410" y="193"/>
                  </a:cubicBezTo>
                  <a:cubicBezTo>
                    <a:pt x="410" y="194"/>
                    <a:pt x="410" y="194"/>
                    <a:pt x="409" y="19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7" y="195"/>
                    <a:pt x="407" y="196"/>
                    <a:pt x="406" y="196"/>
                  </a:cubicBezTo>
                  <a:cubicBezTo>
                    <a:pt x="405" y="195"/>
                    <a:pt x="404" y="195"/>
                    <a:pt x="403" y="195"/>
                  </a:cubicBezTo>
                  <a:cubicBezTo>
                    <a:pt x="403" y="195"/>
                    <a:pt x="402" y="196"/>
                    <a:pt x="402" y="196"/>
                  </a:cubicBezTo>
                  <a:cubicBezTo>
                    <a:pt x="401" y="196"/>
                    <a:pt x="401" y="196"/>
                    <a:pt x="401" y="196"/>
                  </a:cubicBezTo>
                  <a:cubicBezTo>
                    <a:pt x="401" y="196"/>
                    <a:pt x="401" y="196"/>
                    <a:pt x="401" y="197"/>
                  </a:cubicBezTo>
                  <a:cubicBezTo>
                    <a:pt x="401" y="197"/>
                    <a:pt x="402" y="197"/>
                    <a:pt x="402" y="197"/>
                  </a:cubicBezTo>
                  <a:cubicBezTo>
                    <a:pt x="403" y="197"/>
                    <a:pt x="403" y="199"/>
                    <a:pt x="404" y="198"/>
                  </a:cubicBezTo>
                  <a:cubicBezTo>
                    <a:pt x="405" y="198"/>
                    <a:pt x="405" y="199"/>
                    <a:pt x="405" y="199"/>
                  </a:cubicBezTo>
                  <a:cubicBezTo>
                    <a:pt x="406" y="199"/>
                    <a:pt x="406" y="199"/>
                    <a:pt x="407" y="200"/>
                  </a:cubicBezTo>
                  <a:cubicBezTo>
                    <a:pt x="408" y="200"/>
                    <a:pt x="408" y="199"/>
                    <a:pt x="408" y="199"/>
                  </a:cubicBezTo>
                  <a:cubicBezTo>
                    <a:pt x="408" y="198"/>
                    <a:pt x="408" y="198"/>
                    <a:pt x="408" y="198"/>
                  </a:cubicBezTo>
                  <a:cubicBezTo>
                    <a:pt x="408" y="198"/>
                    <a:pt x="408" y="197"/>
                    <a:pt x="409" y="197"/>
                  </a:cubicBezTo>
                  <a:cubicBezTo>
                    <a:pt x="410" y="197"/>
                    <a:pt x="410" y="197"/>
                    <a:pt x="411" y="196"/>
                  </a:cubicBezTo>
                  <a:cubicBezTo>
                    <a:pt x="412" y="196"/>
                    <a:pt x="412" y="196"/>
                    <a:pt x="412" y="196"/>
                  </a:cubicBezTo>
                  <a:cubicBezTo>
                    <a:pt x="412" y="196"/>
                    <a:pt x="412" y="195"/>
                    <a:pt x="412" y="194"/>
                  </a:cubicBezTo>
                  <a:cubicBezTo>
                    <a:pt x="412" y="192"/>
                    <a:pt x="412" y="192"/>
                    <a:pt x="412" y="192"/>
                  </a:cubicBezTo>
                  <a:cubicBezTo>
                    <a:pt x="412" y="191"/>
                    <a:pt x="412" y="191"/>
                    <a:pt x="412" y="191"/>
                  </a:cubicBezTo>
                  <a:cubicBezTo>
                    <a:pt x="412" y="191"/>
                    <a:pt x="412" y="191"/>
                    <a:pt x="412" y="191"/>
                  </a:cubicBezTo>
                  <a:cubicBezTo>
                    <a:pt x="412" y="191"/>
                    <a:pt x="412" y="191"/>
                    <a:pt x="412" y="191"/>
                  </a:cubicBezTo>
                  <a:cubicBezTo>
                    <a:pt x="412" y="191"/>
                    <a:pt x="413" y="191"/>
                    <a:pt x="413" y="191"/>
                  </a:cubicBezTo>
                  <a:cubicBezTo>
                    <a:pt x="414" y="192"/>
                    <a:pt x="414" y="192"/>
                    <a:pt x="414" y="192"/>
                  </a:cubicBezTo>
                  <a:cubicBezTo>
                    <a:pt x="415" y="192"/>
                    <a:pt x="415" y="193"/>
                    <a:pt x="415" y="193"/>
                  </a:cubicBezTo>
                  <a:cubicBezTo>
                    <a:pt x="416" y="192"/>
                    <a:pt x="416" y="192"/>
                    <a:pt x="416" y="192"/>
                  </a:cubicBezTo>
                  <a:cubicBezTo>
                    <a:pt x="416" y="192"/>
                    <a:pt x="416" y="192"/>
                    <a:pt x="416" y="192"/>
                  </a:cubicBezTo>
                  <a:cubicBezTo>
                    <a:pt x="416" y="192"/>
                    <a:pt x="416" y="192"/>
                    <a:pt x="416" y="192"/>
                  </a:cubicBezTo>
                  <a:cubicBezTo>
                    <a:pt x="416" y="191"/>
                    <a:pt x="416" y="191"/>
                    <a:pt x="416" y="191"/>
                  </a:cubicBezTo>
                  <a:cubicBezTo>
                    <a:pt x="416" y="190"/>
                    <a:pt x="416" y="190"/>
                    <a:pt x="416" y="190"/>
                  </a:cubicBezTo>
                  <a:cubicBezTo>
                    <a:pt x="416" y="190"/>
                    <a:pt x="416" y="190"/>
                    <a:pt x="416" y="190"/>
                  </a:cubicBezTo>
                  <a:cubicBezTo>
                    <a:pt x="416" y="189"/>
                    <a:pt x="416" y="189"/>
                    <a:pt x="416" y="189"/>
                  </a:cubicBezTo>
                  <a:cubicBezTo>
                    <a:pt x="415" y="189"/>
                    <a:pt x="415" y="189"/>
                    <a:pt x="415" y="189"/>
                  </a:cubicBezTo>
                  <a:cubicBezTo>
                    <a:pt x="414" y="189"/>
                    <a:pt x="414" y="189"/>
                    <a:pt x="414" y="189"/>
                  </a:cubicBezTo>
                  <a:cubicBezTo>
                    <a:pt x="414" y="189"/>
                    <a:pt x="414" y="189"/>
                    <a:pt x="413" y="189"/>
                  </a:cubicBezTo>
                  <a:cubicBezTo>
                    <a:pt x="413" y="189"/>
                    <a:pt x="413" y="188"/>
                    <a:pt x="412" y="188"/>
                  </a:cubicBezTo>
                  <a:cubicBezTo>
                    <a:pt x="411" y="187"/>
                    <a:pt x="411" y="187"/>
                    <a:pt x="411" y="187"/>
                  </a:cubicBezTo>
                  <a:cubicBezTo>
                    <a:pt x="409" y="187"/>
                    <a:pt x="409" y="187"/>
                    <a:pt x="409" y="187"/>
                  </a:cubicBezTo>
                  <a:cubicBezTo>
                    <a:pt x="408" y="187"/>
                    <a:pt x="408" y="186"/>
                    <a:pt x="408" y="186"/>
                  </a:cubicBezTo>
                  <a:cubicBezTo>
                    <a:pt x="407" y="186"/>
                    <a:pt x="407" y="186"/>
                    <a:pt x="407" y="186"/>
                  </a:cubicBezTo>
                  <a:cubicBezTo>
                    <a:pt x="407" y="185"/>
                    <a:pt x="406" y="185"/>
                    <a:pt x="407" y="184"/>
                  </a:cubicBezTo>
                  <a:cubicBezTo>
                    <a:pt x="407" y="184"/>
                    <a:pt x="404" y="183"/>
                    <a:pt x="405" y="183"/>
                  </a:cubicBezTo>
                  <a:cubicBezTo>
                    <a:pt x="406" y="183"/>
                    <a:pt x="405" y="182"/>
                    <a:pt x="404" y="182"/>
                  </a:cubicBezTo>
                  <a:cubicBezTo>
                    <a:pt x="404" y="182"/>
                    <a:pt x="403" y="182"/>
                    <a:pt x="403" y="181"/>
                  </a:cubicBezTo>
                  <a:cubicBezTo>
                    <a:pt x="402" y="181"/>
                    <a:pt x="403" y="180"/>
                    <a:pt x="403" y="180"/>
                  </a:cubicBezTo>
                  <a:cubicBezTo>
                    <a:pt x="403" y="179"/>
                    <a:pt x="403" y="179"/>
                    <a:pt x="404" y="179"/>
                  </a:cubicBezTo>
                  <a:cubicBezTo>
                    <a:pt x="405" y="179"/>
                    <a:pt x="405" y="180"/>
                    <a:pt x="406" y="180"/>
                  </a:cubicBezTo>
                  <a:cubicBezTo>
                    <a:pt x="407" y="180"/>
                    <a:pt x="406" y="181"/>
                    <a:pt x="407" y="181"/>
                  </a:cubicBezTo>
                  <a:cubicBezTo>
                    <a:pt x="407" y="181"/>
                    <a:pt x="406" y="181"/>
                    <a:pt x="407" y="182"/>
                  </a:cubicBezTo>
                  <a:cubicBezTo>
                    <a:pt x="408" y="183"/>
                    <a:pt x="409" y="182"/>
                    <a:pt x="409" y="183"/>
                  </a:cubicBezTo>
                  <a:cubicBezTo>
                    <a:pt x="410" y="184"/>
                    <a:pt x="410" y="183"/>
                    <a:pt x="411" y="184"/>
                  </a:cubicBezTo>
                  <a:cubicBezTo>
                    <a:pt x="413" y="186"/>
                    <a:pt x="413" y="186"/>
                    <a:pt x="413" y="186"/>
                  </a:cubicBezTo>
                  <a:cubicBezTo>
                    <a:pt x="413" y="186"/>
                    <a:pt x="414" y="186"/>
                    <a:pt x="415" y="186"/>
                  </a:cubicBezTo>
                  <a:cubicBezTo>
                    <a:pt x="416" y="187"/>
                    <a:pt x="415" y="186"/>
                    <a:pt x="416" y="187"/>
                  </a:cubicBezTo>
                  <a:cubicBezTo>
                    <a:pt x="417" y="188"/>
                    <a:pt x="416" y="188"/>
                    <a:pt x="416" y="188"/>
                  </a:cubicBezTo>
                  <a:cubicBezTo>
                    <a:pt x="417" y="189"/>
                    <a:pt x="416" y="189"/>
                    <a:pt x="417" y="190"/>
                  </a:cubicBezTo>
                  <a:cubicBezTo>
                    <a:pt x="418" y="191"/>
                    <a:pt x="418" y="191"/>
                    <a:pt x="418" y="191"/>
                  </a:cubicBezTo>
                  <a:cubicBezTo>
                    <a:pt x="418" y="192"/>
                    <a:pt x="418" y="192"/>
                    <a:pt x="418" y="192"/>
                  </a:cubicBezTo>
                  <a:cubicBezTo>
                    <a:pt x="418" y="193"/>
                    <a:pt x="418" y="193"/>
                    <a:pt x="419" y="194"/>
                  </a:cubicBezTo>
                  <a:cubicBezTo>
                    <a:pt x="420" y="195"/>
                    <a:pt x="419" y="193"/>
                    <a:pt x="420" y="194"/>
                  </a:cubicBezTo>
                  <a:cubicBezTo>
                    <a:pt x="421" y="194"/>
                    <a:pt x="420" y="195"/>
                    <a:pt x="420" y="195"/>
                  </a:cubicBezTo>
                  <a:cubicBezTo>
                    <a:pt x="420" y="196"/>
                    <a:pt x="421" y="197"/>
                    <a:pt x="421" y="197"/>
                  </a:cubicBezTo>
                  <a:cubicBezTo>
                    <a:pt x="422" y="198"/>
                    <a:pt x="421" y="198"/>
                    <a:pt x="422" y="198"/>
                  </a:cubicBezTo>
                  <a:cubicBezTo>
                    <a:pt x="423" y="200"/>
                    <a:pt x="423" y="200"/>
                    <a:pt x="423" y="200"/>
                  </a:cubicBezTo>
                  <a:cubicBezTo>
                    <a:pt x="423" y="200"/>
                    <a:pt x="424" y="199"/>
                    <a:pt x="424" y="199"/>
                  </a:cubicBezTo>
                  <a:cubicBezTo>
                    <a:pt x="425" y="198"/>
                    <a:pt x="426" y="198"/>
                    <a:pt x="427" y="198"/>
                  </a:cubicBezTo>
                  <a:cubicBezTo>
                    <a:pt x="428" y="198"/>
                    <a:pt x="427" y="197"/>
                    <a:pt x="428" y="197"/>
                  </a:cubicBezTo>
                  <a:cubicBezTo>
                    <a:pt x="428" y="197"/>
                    <a:pt x="429" y="197"/>
                    <a:pt x="430" y="196"/>
                  </a:cubicBezTo>
                  <a:cubicBezTo>
                    <a:pt x="430" y="195"/>
                    <a:pt x="428" y="195"/>
                    <a:pt x="429" y="194"/>
                  </a:cubicBezTo>
                  <a:cubicBezTo>
                    <a:pt x="430" y="194"/>
                    <a:pt x="426" y="192"/>
                    <a:pt x="427" y="192"/>
                  </a:cubicBezTo>
                  <a:cubicBezTo>
                    <a:pt x="428" y="192"/>
                    <a:pt x="430" y="194"/>
                    <a:pt x="430" y="193"/>
                  </a:cubicBezTo>
                  <a:cubicBezTo>
                    <a:pt x="431" y="190"/>
                    <a:pt x="432" y="191"/>
                    <a:pt x="434" y="191"/>
                  </a:cubicBezTo>
                  <a:cubicBezTo>
                    <a:pt x="435" y="191"/>
                    <a:pt x="435" y="191"/>
                    <a:pt x="436" y="191"/>
                  </a:cubicBezTo>
                  <a:cubicBezTo>
                    <a:pt x="436" y="192"/>
                    <a:pt x="435" y="192"/>
                    <a:pt x="436" y="193"/>
                  </a:cubicBezTo>
                  <a:cubicBezTo>
                    <a:pt x="436" y="193"/>
                    <a:pt x="435" y="193"/>
                    <a:pt x="436" y="194"/>
                  </a:cubicBezTo>
                  <a:cubicBezTo>
                    <a:pt x="437" y="195"/>
                    <a:pt x="434" y="194"/>
                    <a:pt x="434" y="195"/>
                  </a:cubicBezTo>
                  <a:cubicBezTo>
                    <a:pt x="434" y="196"/>
                    <a:pt x="432" y="196"/>
                    <a:pt x="433" y="197"/>
                  </a:cubicBezTo>
                  <a:cubicBezTo>
                    <a:pt x="434" y="197"/>
                    <a:pt x="433" y="197"/>
                    <a:pt x="433" y="198"/>
                  </a:cubicBezTo>
                  <a:cubicBezTo>
                    <a:pt x="434" y="199"/>
                    <a:pt x="434" y="198"/>
                    <a:pt x="435" y="199"/>
                  </a:cubicBezTo>
                  <a:cubicBezTo>
                    <a:pt x="435" y="200"/>
                    <a:pt x="437" y="199"/>
                    <a:pt x="438" y="200"/>
                  </a:cubicBezTo>
                  <a:cubicBezTo>
                    <a:pt x="439" y="200"/>
                    <a:pt x="440" y="200"/>
                    <a:pt x="441" y="201"/>
                  </a:cubicBezTo>
                  <a:cubicBezTo>
                    <a:pt x="442" y="202"/>
                    <a:pt x="443" y="200"/>
                    <a:pt x="443" y="200"/>
                  </a:cubicBezTo>
                  <a:cubicBezTo>
                    <a:pt x="443" y="200"/>
                    <a:pt x="445" y="199"/>
                    <a:pt x="445" y="200"/>
                  </a:cubicBezTo>
                  <a:cubicBezTo>
                    <a:pt x="445" y="200"/>
                    <a:pt x="447" y="201"/>
                    <a:pt x="447" y="201"/>
                  </a:cubicBezTo>
                  <a:cubicBezTo>
                    <a:pt x="447" y="202"/>
                    <a:pt x="446" y="202"/>
                    <a:pt x="446" y="203"/>
                  </a:cubicBezTo>
                  <a:cubicBezTo>
                    <a:pt x="445" y="203"/>
                    <a:pt x="445" y="204"/>
                    <a:pt x="447" y="204"/>
                  </a:cubicBezTo>
                  <a:cubicBezTo>
                    <a:pt x="449" y="205"/>
                    <a:pt x="449" y="204"/>
                    <a:pt x="450" y="203"/>
                  </a:cubicBezTo>
                  <a:cubicBezTo>
                    <a:pt x="450" y="202"/>
                    <a:pt x="448" y="202"/>
                    <a:pt x="448" y="201"/>
                  </a:cubicBezTo>
                  <a:cubicBezTo>
                    <a:pt x="449" y="200"/>
                    <a:pt x="451" y="198"/>
                    <a:pt x="453" y="199"/>
                  </a:cubicBezTo>
                  <a:cubicBezTo>
                    <a:pt x="454" y="200"/>
                    <a:pt x="453" y="201"/>
                    <a:pt x="453" y="202"/>
                  </a:cubicBezTo>
                  <a:cubicBezTo>
                    <a:pt x="454" y="202"/>
                    <a:pt x="453" y="204"/>
                    <a:pt x="453" y="204"/>
                  </a:cubicBezTo>
                  <a:cubicBezTo>
                    <a:pt x="453" y="205"/>
                    <a:pt x="452" y="207"/>
                    <a:pt x="452" y="207"/>
                  </a:cubicBezTo>
                  <a:cubicBezTo>
                    <a:pt x="451" y="208"/>
                    <a:pt x="450" y="208"/>
                    <a:pt x="451" y="209"/>
                  </a:cubicBezTo>
                  <a:cubicBezTo>
                    <a:pt x="451" y="210"/>
                    <a:pt x="450" y="210"/>
                    <a:pt x="450" y="211"/>
                  </a:cubicBezTo>
                  <a:cubicBezTo>
                    <a:pt x="450" y="211"/>
                    <a:pt x="449" y="211"/>
                    <a:pt x="448" y="212"/>
                  </a:cubicBezTo>
                  <a:cubicBezTo>
                    <a:pt x="448" y="212"/>
                    <a:pt x="445" y="212"/>
                    <a:pt x="446" y="212"/>
                  </a:cubicBezTo>
                  <a:cubicBezTo>
                    <a:pt x="446" y="213"/>
                    <a:pt x="446" y="213"/>
                    <a:pt x="447" y="214"/>
                  </a:cubicBezTo>
                  <a:cubicBezTo>
                    <a:pt x="447" y="214"/>
                    <a:pt x="447" y="215"/>
                    <a:pt x="447" y="215"/>
                  </a:cubicBezTo>
                  <a:cubicBezTo>
                    <a:pt x="447" y="216"/>
                    <a:pt x="447" y="216"/>
                    <a:pt x="448" y="217"/>
                  </a:cubicBezTo>
                  <a:cubicBezTo>
                    <a:pt x="448" y="217"/>
                    <a:pt x="449" y="218"/>
                    <a:pt x="450" y="219"/>
                  </a:cubicBezTo>
                  <a:cubicBezTo>
                    <a:pt x="450" y="220"/>
                    <a:pt x="451" y="219"/>
                    <a:pt x="451" y="220"/>
                  </a:cubicBezTo>
                  <a:cubicBezTo>
                    <a:pt x="452" y="221"/>
                    <a:pt x="452" y="221"/>
                    <a:pt x="453" y="221"/>
                  </a:cubicBezTo>
                  <a:cubicBezTo>
                    <a:pt x="453" y="222"/>
                    <a:pt x="454" y="223"/>
                    <a:pt x="454" y="223"/>
                  </a:cubicBezTo>
                  <a:cubicBezTo>
                    <a:pt x="455" y="224"/>
                    <a:pt x="456" y="225"/>
                    <a:pt x="456" y="225"/>
                  </a:cubicBezTo>
                  <a:cubicBezTo>
                    <a:pt x="457" y="226"/>
                    <a:pt x="456" y="226"/>
                    <a:pt x="456" y="227"/>
                  </a:cubicBezTo>
                  <a:cubicBezTo>
                    <a:pt x="457" y="227"/>
                    <a:pt x="457" y="227"/>
                    <a:pt x="458" y="228"/>
                  </a:cubicBezTo>
                  <a:cubicBezTo>
                    <a:pt x="458" y="228"/>
                    <a:pt x="459" y="228"/>
                    <a:pt x="460" y="229"/>
                  </a:cubicBezTo>
                  <a:cubicBezTo>
                    <a:pt x="460" y="229"/>
                    <a:pt x="460" y="230"/>
                    <a:pt x="461" y="230"/>
                  </a:cubicBezTo>
                  <a:cubicBezTo>
                    <a:pt x="461" y="231"/>
                    <a:pt x="460" y="232"/>
                    <a:pt x="461" y="232"/>
                  </a:cubicBezTo>
                  <a:cubicBezTo>
                    <a:pt x="461" y="234"/>
                    <a:pt x="461" y="234"/>
                    <a:pt x="461" y="234"/>
                  </a:cubicBezTo>
                  <a:cubicBezTo>
                    <a:pt x="462" y="236"/>
                    <a:pt x="463" y="235"/>
                    <a:pt x="464" y="236"/>
                  </a:cubicBezTo>
                  <a:cubicBezTo>
                    <a:pt x="464" y="237"/>
                    <a:pt x="463" y="238"/>
                    <a:pt x="464" y="239"/>
                  </a:cubicBezTo>
                  <a:cubicBezTo>
                    <a:pt x="464" y="239"/>
                    <a:pt x="464" y="239"/>
                    <a:pt x="466" y="240"/>
                  </a:cubicBezTo>
                  <a:cubicBezTo>
                    <a:pt x="467" y="240"/>
                    <a:pt x="467" y="242"/>
                    <a:pt x="468" y="242"/>
                  </a:cubicBezTo>
                  <a:cubicBezTo>
                    <a:pt x="469" y="242"/>
                    <a:pt x="468" y="244"/>
                    <a:pt x="468" y="244"/>
                  </a:cubicBezTo>
                  <a:cubicBezTo>
                    <a:pt x="467" y="246"/>
                    <a:pt x="470" y="248"/>
                    <a:pt x="471" y="248"/>
                  </a:cubicBezTo>
                  <a:cubicBezTo>
                    <a:pt x="472" y="248"/>
                    <a:pt x="475" y="249"/>
                    <a:pt x="476" y="249"/>
                  </a:cubicBezTo>
                  <a:cubicBezTo>
                    <a:pt x="476" y="249"/>
                    <a:pt x="478" y="248"/>
                    <a:pt x="478" y="248"/>
                  </a:cubicBezTo>
                  <a:cubicBezTo>
                    <a:pt x="479" y="248"/>
                    <a:pt x="482" y="246"/>
                    <a:pt x="483" y="246"/>
                  </a:cubicBezTo>
                  <a:cubicBezTo>
                    <a:pt x="484" y="247"/>
                    <a:pt x="484" y="246"/>
                    <a:pt x="485" y="246"/>
                  </a:cubicBezTo>
                  <a:cubicBezTo>
                    <a:pt x="487" y="246"/>
                    <a:pt x="487" y="244"/>
                    <a:pt x="488" y="244"/>
                  </a:cubicBezTo>
                  <a:cubicBezTo>
                    <a:pt x="490" y="244"/>
                    <a:pt x="490" y="242"/>
                    <a:pt x="490" y="242"/>
                  </a:cubicBezTo>
                  <a:cubicBezTo>
                    <a:pt x="491" y="241"/>
                    <a:pt x="491" y="241"/>
                    <a:pt x="492" y="240"/>
                  </a:cubicBezTo>
                  <a:cubicBezTo>
                    <a:pt x="493" y="239"/>
                    <a:pt x="493" y="238"/>
                    <a:pt x="494" y="238"/>
                  </a:cubicBezTo>
                  <a:cubicBezTo>
                    <a:pt x="494" y="237"/>
                    <a:pt x="495" y="236"/>
                    <a:pt x="495" y="235"/>
                  </a:cubicBezTo>
                  <a:cubicBezTo>
                    <a:pt x="496" y="235"/>
                    <a:pt x="497" y="234"/>
                    <a:pt x="497" y="233"/>
                  </a:cubicBezTo>
                  <a:cubicBezTo>
                    <a:pt x="498" y="232"/>
                    <a:pt x="498" y="231"/>
                    <a:pt x="499" y="230"/>
                  </a:cubicBezTo>
                  <a:cubicBezTo>
                    <a:pt x="500" y="230"/>
                    <a:pt x="500" y="229"/>
                    <a:pt x="501" y="229"/>
                  </a:cubicBezTo>
                  <a:cubicBezTo>
                    <a:pt x="502" y="228"/>
                    <a:pt x="503" y="227"/>
                    <a:pt x="502" y="226"/>
                  </a:cubicBezTo>
                  <a:cubicBezTo>
                    <a:pt x="502" y="226"/>
                    <a:pt x="500" y="226"/>
                    <a:pt x="499" y="226"/>
                  </a:cubicBezTo>
                  <a:cubicBezTo>
                    <a:pt x="498" y="225"/>
                    <a:pt x="498" y="224"/>
                    <a:pt x="497" y="224"/>
                  </a:cubicBezTo>
                  <a:cubicBezTo>
                    <a:pt x="496" y="223"/>
                    <a:pt x="496" y="225"/>
                    <a:pt x="494" y="225"/>
                  </a:cubicBezTo>
                  <a:cubicBezTo>
                    <a:pt x="493" y="225"/>
                    <a:pt x="492" y="226"/>
                    <a:pt x="491" y="226"/>
                  </a:cubicBezTo>
                  <a:cubicBezTo>
                    <a:pt x="490" y="226"/>
                    <a:pt x="489" y="226"/>
                    <a:pt x="488" y="225"/>
                  </a:cubicBezTo>
                  <a:cubicBezTo>
                    <a:pt x="487" y="225"/>
                    <a:pt x="487" y="222"/>
                    <a:pt x="486" y="222"/>
                  </a:cubicBezTo>
                  <a:cubicBezTo>
                    <a:pt x="486" y="222"/>
                    <a:pt x="485" y="222"/>
                    <a:pt x="485" y="222"/>
                  </a:cubicBezTo>
                  <a:cubicBezTo>
                    <a:pt x="483" y="220"/>
                    <a:pt x="484" y="220"/>
                    <a:pt x="482" y="219"/>
                  </a:cubicBezTo>
                  <a:cubicBezTo>
                    <a:pt x="481" y="218"/>
                    <a:pt x="482" y="217"/>
                    <a:pt x="481" y="217"/>
                  </a:cubicBezTo>
                  <a:cubicBezTo>
                    <a:pt x="480" y="216"/>
                    <a:pt x="480" y="215"/>
                    <a:pt x="480" y="215"/>
                  </a:cubicBezTo>
                  <a:cubicBezTo>
                    <a:pt x="481" y="215"/>
                    <a:pt x="482" y="215"/>
                    <a:pt x="483" y="214"/>
                  </a:cubicBezTo>
                  <a:cubicBezTo>
                    <a:pt x="484" y="214"/>
                    <a:pt x="484" y="216"/>
                    <a:pt x="484" y="216"/>
                  </a:cubicBezTo>
                  <a:cubicBezTo>
                    <a:pt x="485" y="217"/>
                    <a:pt x="485" y="217"/>
                    <a:pt x="485" y="217"/>
                  </a:cubicBezTo>
                  <a:cubicBezTo>
                    <a:pt x="486" y="217"/>
                    <a:pt x="486" y="217"/>
                    <a:pt x="486" y="218"/>
                  </a:cubicBezTo>
                  <a:cubicBezTo>
                    <a:pt x="487" y="219"/>
                    <a:pt x="487" y="219"/>
                    <a:pt x="487" y="219"/>
                  </a:cubicBezTo>
                  <a:cubicBezTo>
                    <a:pt x="488" y="219"/>
                    <a:pt x="488" y="219"/>
                    <a:pt x="488" y="219"/>
                  </a:cubicBezTo>
                  <a:cubicBezTo>
                    <a:pt x="489" y="220"/>
                    <a:pt x="489" y="220"/>
                    <a:pt x="489" y="220"/>
                  </a:cubicBezTo>
                  <a:cubicBezTo>
                    <a:pt x="489" y="220"/>
                    <a:pt x="490" y="221"/>
                    <a:pt x="490" y="221"/>
                  </a:cubicBezTo>
                  <a:cubicBezTo>
                    <a:pt x="491" y="221"/>
                    <a:pt x="493" y="222"/>
                    <a:pt x="493" y="222"/>
                  </a:cubicBezTo>
                  <a:cubicBezTo>
                    <a:pt x="493" y="222"/>
                    <a:pt x="495" y="222"/>
                    <a:pt x="496" y="222"/>
                  </a:cubicBezTo>
                  <a:cubicBezTo>
                    <a:pt x="496" y="222"/>
                    <a:pt x="497" y="223"/>
                    <a:pt x="499" y="224"/>
                  </a:cubicBezTo>
                  <a:cubicBezTo>
                    <a:pt x="500" y="224"/>
                    <a:pt x="500" y="224"/>
                    <a:pt x="502" y="224"/>
                  </a:cubicBezTo>
                  <a:cubicBezTo>
                    <a:pt x="503" y="225"/>
                    <a:pt x="504" y="225"/>
                    <a:pt x="506" y="225"/>
                  </a:cubicBezTo>
                  <a:cubicBezTo>
                    <a:pt x="506" y="226"/>
                    <a:pt x="507" y="225"/>
                    <a:pt x="508" y="225"/>
                  </a:cubicBezTo>
                  <a:cubicBezTo>
                    <a:pt x="509" y="225"/>
                    <a:pt x="510" y="226"/>
                    <a:pt x="511" y="226"/>
                  </a:cubicBezTo>
                  <a:cubicBezTo>
                    <a:pt x="511" y="226"/>
                    <a:pt x="512" y="225"/>
                    <a:pt x="513" y="226"/>
                  </a:cubicBezTo>
                  <a:cubicBezTo>
                    <a:pt x="514" y="226"/>
                    <a:pt x="515" y="225"/>
                    <a:pt x="515" y="225"/>
                  </a:cubicBezTo>
                  <a:cubicBezTo>
                    <a:pt x="517" y="226"/>
                    <a:pt x="517" y="225"/>
                    <a:pt x="518" y="226"/>
                  </a:cubicBezTo>
                  <a:cubicBezTo>
                    <a:pt x="519" y="226"/>
                    <a:pt x="522" y="226"/>
                    <a:pt x="522" y="227"/>
                  </a:cubicBezTo>
                  <a:cubicBezTo>
                    <a:pt x="523" y="228"/>
                    <a:pt x="525" y="231"/>
                    <a:pt x="525" y="231"/>
                  </a:cubicBezTo>
                  <a:cubicBezTo>
                    <a:pt x="527" y="230"/>
                    <a:pt x="525" y="233"/>
                    <a:pt x="527" y="233"/>
                  </a:cubicBezTo>
                  <a:cubicBezTo>
                    <a:pt x="527" y="233"/>
                    <a:pt x="527" y="233"/>
                    <a:pt x="528" y="234"/>
                  </a:cubicBezTo>
                  <a:cubicBezTo>
                    <a:pt x="529" y="235"/>
                    <a:pt x="529" y="234"/>
                    <a:pt x="530" y="235"/>
                  </a:cubicBezTo>
                  <a:cubicBezTo>
                    <a:pt x="530" y="235"/>
                    <a:pt x="532" y="232"/>
                    <a:pt x="533" y="233"/>
                  </a:cubicBezTo>
                  <a:cubicBezTo>
                    <a:pt x="533" y="233"/>
                    <a:pt x="533" y="235"/>
                    <a:pt x="534" y="236"/>
                  </a:cubicBezTo>
                  <a:cubicBezTo>
                    <a:pt x="534" y="236"/>
                    <a:pt x="534" y="237"/>
                    <a:pt x="534" y="238"/>
                  </a:cubicBezTo>
                  <a:cubicBezTo>
                    <a:pt x="535" y="239"/>
                    <a:pt x="535" y="239"/>
                    <a:pt x="535" y="240"/>
                  </a:cubicBezTo>
                  <a:cubicBezTo>
                    <a:pt x="535" y="240"/>
                    <a:pt x="536" y="242"/>
                    <a:pt x="536" y="242"/>
                  </a:cubicBezTo>
                  <a:cubicBezTo>
                    <a:pt x="536" y="243"/>
                    <a:pt x="536" y="243"/>
                    <a:pt x="536" y="244"/>
                  </a:cubicBezTo>
                  <a:cubicBezTo>
                    <a:pt x="536" y="244"/>
                    <a:pt x="536" y="244"/>
                    <a:pt x="536" y="244"/>
                  </a:cubicBezTo>
                  <a:cubicBezTo>
                    <a:pt x="536" y="244"/>
                    <a:pt x="536" y="245"/>
                    <a:pt x="536" y="246"/>
                  </a:cubicBezTo>
                  <a:cubicBezTo>
                    <a:pt x="537" y="246"/>
                    <a:pt x="538" y="248"/>
                    <a:pt x="538" y="248"/>
                  </a:cubicBezTo>
                  <a:cubicBezTo>
                    <a:pt x="538" y="251"/>
                    <a:pt x="538" y="251"/>
                    <a:pt x="538" y="251"/>
                  </a:cubicBezTo>
                  <a:cubicBezTo>
                    <a:pt x="538" y="252"/>
                    <a:pt x="540" y="252"/>
                    <a:pt x="540" y="253"/>
                  </a:cubicBezTo>
                  <a:cubicBezTo>
                    <a:pt x="540" y="253"/>
                    <a:pt x="540" y="254"/>
                    <a:pt x="540" y="254"/>
                  </a:cubicBezTo>
                  <a:cubicBezTo>
                    <a:pt x="540" y="255"/>
                    <a:pt x="540" y="255"/>
                    <a:pt x="541" y="255"/>
                  </a:cubicBezTo>
                  <a:cubicBezTo>
                    <a:pt x="541" y="256"/>
                    <a:pt x="542" y="257"/>
                    <a:pt x="542" y="257"/>
                  </a:cubicBezTo>
                  <a:cubicBezTo>
                    <a:pt x="543" y="257"/>
                    <a:pt x="543" y="257"/>
                    <a:pt x="544" y="258"/>
                  </a:cubicBezTo>
                  <a:cubicBezTo>
                    <a:pt x="544" y="258"/>
                    <a:pt x="545" y="258"/>
                    <a:pt x="545" y="257"/>
                  </a:cubicBezTo>
                  <a:cubicBezTo>
                    <a:pt x="546" y="257"/>
                    <a:pt x="547" y="257"/>
                    <a:pt x="547" y="257"/>
                  </a:cubicBezTo>
                  <a:cubicBezTo>
                    <a:pt x="548" y="256"/>
                    <a:pt x="548" y="255"/>
                    <a:pt x="548" y="255"/>
                  </a:cubicBezTo>
                  <a:cubicBezTo>
                    <a:pt x="548" y="254"/>
                    <a:pt x="548" y="254"/>
                    <a:pt x="548" y="254"/>
                  </a:cubicBezTo>
                  <a:cubicBezTo>
                    <a:pt x="550" y="253"/>
                    <a:pt x="550" y="253"/>
                    <a:pt x="550" y="253"/>
                  </a:cubicBezTo>
                  <a:cubicBezTo>
                    <a:pt x="550" y="251"/>
                    <a:pt x="550" y="251"/>
                    <a:pt x="550" y="251"/>
                  </a:cubicBezTo>
                  <a:cubicBezTo>
                    <a:pt x="550" y="251"/>
                    <a:pt x="550" y="251"/>
                    <a:pt x="550" y="251"/>
                  </a:cubicBezTo>
                  <a:cubicBezTo>
                    <a:pt x="551" y="250"/>
                    <a:pt x="550" y="249"/>
                    <a:pt x="551" y="249"/>
                  </a:cubicBezTo>
                  <a:cubicBezTo>
                    <a:pt x="550" y="247"/>
                    <a:pt x="550" y="247"/>
                    <a:pt x="550" y="247"/>
                  </a:cubicBezTo>
                  <a:cubicBezTo>
                    <a:pt x="551" y="246"/>
                    <a:pt x="550" y="245"/>
                    <a:pt x="551" y="244"/>
                  </a:cubicBezTo>
                  <a:cubicBezTo>
                    <a:pt x="552" y="243"/>
                    <a:pt x="552" y="243"/>
                    <a:pt x="552" y="243"/>
                  </a:cubicBezTo>
                  <a:cubicBezTo>
                    <a:pt x="553" y="242"/>
                    <a:pt x="553" y="242"/>
                    <a:pt x="553" y="242"/>
                  </a:cubicBezTo>
                  <a:cubicBezTo>
                    <a:pt x="554" y="241"/>
                    <a:pt x="555" y="242"/>
                    <a:pt x="556" y="241"/>
                  </a:cubicBezTo>
                  <a:cubicBezTo>
                    <a:pt x="556" y="241"/>
                    <a:pt x="556" y="241"/>
                    <a:pt x="556" y="241"/>
                  </a:cubicBezTo>
                  <a:cubicBezTo>
                    <a:pt x="556" y="241"/>
                    <a:pt x="557" y="240"/>
                    <a:pt x="558" y="239"/>
                  </a:cubicBezTo>
                  <a:cubicBezTo>
                    <a:pt x="558" y="239"/>
                    <a:pt x="561" y="237"/>
                    <a:pt x="561" y="237"/>
                  </a:cubicBezTo>
                  <a:cubicBezTo>
                    <a:pt x="562" y="236"/>
                    <a:pt x="563" y="234"/>
                    <a:pt x="563" y="234"/>
                  </a:cubicBezTo>
                  <a:cubicBezTo>
                    <a:pt x="564" y="234"/>
                    <a:pt x="565" y="233"/>
                    <a:pt x="565" y="233"/>
                  </a:cubicBezTo>
                  <a:cubicBezTo>
                    <a:pt x="566" y="233"/>
                    <a:pt x="566" y="232"/>
                    <a:pt x="567" y="232"/>
                  </a:cubicBezTo>
                  <a:cubicBezTo>
                    <a:pt x="568" y="232"/>
                    <a:pt x="569" y="233"/>
                    <a:pt x="569" y="234"/>
                  </a:cubicBezTo>
                  <a:cubicBezTo>
                    <a:pt x="570" y="235"/>
                    <a:pt x="571" y="234"/>
                    <a:pt x="571" y="234"/>
                  </a:cubicBezTo>
                  <a:cubicBezTo>
                    <a:pt x="574" y="233"/>
                    <a:pt x="574" y="233"/>
                    <a:pt x="574" y="233"/>
                  </a:cubicBezTo>
                  <a:cubicBezTo>
                    <a:pt x="575" y="233"/>
                    <a:pt x="576" y="234"/>
                    <a:pt x="576" y="234"/>
                  </a:cubicBezTo>
                  <a:cubicBezTo>
                    <a:pt x="577" y="234"/>
                    <a:pt x="577" y="235"/>
                    <a:pt x="577" y="236"/>
                  </a:cubicBezTo>
                  <a:cubicBezTo>
                    <a:pt x="578" y="236"/>
                    <a:pt x="578" y="237"/>
                    <a:pt x="579" y="237"/>
                  </a:cubicBezTo>
                  <a:cubicBezTo>
                    <a:pt x="579" y="238"/>
                    <a:pt x="579" y="238"/>
                    <a:pt x="580" y="239"/>
                  </a:cubicBezTo>
                  <a:cubicBezTo>
                    <a:pt x="580" y="240"/>
                    <a:pt x="579" y="242"/>
                    <a:pt x="580" y="243"/>
                  </a:cubicBezTo>
                  <a:cubicBezTo>
                    <a:pt x="581" y="244"/>
                    <a:pt x="581" y="243"/>
                    <a:pt x="583" y="243"/>
                  </a:cubicBezTo>
                  <a:cubicBezTo>
                    <a:pt x="584" y="243"/>
                    <a:pt x="584" y="241"/>
                    <a:pt x="584" y="241"/>
                  </a:cubicBezTo>
                  <a:cubicBezTo>
                    <a:pt x="584" y="240"/>
                    <a:pt x="585" y="241"/>
                    <a:pt x="585" y="241"/>
                  </a:cubicBezTo>
                  <a:cubicBezTo>
                    <a:pt x="586" y="242"/>
                    <a:pt x="587" y="242"/>
                    <a:pt x="587" y="243"/>
                  </a:cubicBezTo>
                  <a:cubicBezTo>
                    <a:pt x="588" y="244"/>
                    <a:pt x="588" y="244"/>
                    <a:pt x="588" y="245"/>
                  </a:cubicBezTo>
                  <a:cubicBezTo>
                    <a:pt x="589" y="246"/>
                    <a:pt x="588" y="246"/>
                    <a:pt x="589" y="248"/>
                  </a:cubicBezTo>
                  <a:cubicBezTo>
                    <a:pt x="589" y="249"/>
                    <a:pt x="586" y="250"/>
                    <a:pt x="586" y="250"/>
                  </a:cubicBezTo>
                  <a:cubicBezTo>
                    <a:pt x="586" y="250"/>
                    <a:pt x="587" y="251"/>
                    <a:pt x="587" y="252"/>
                  </a:cubicBezTo>
                  <a:cubicBezTo>
                    <a:pt x="588" y="254"/>
                    <a:pt x="588" y="254"/>
                    <a:pt x="588" y="254"/>
                  </a:cubicBezTo>
                  <a:cubicBezTo>
                    <a:pt x="588" y="254"/>
                    <a:pt x="587" y="255"/>
                    <a:pt x="588" y="255"/>
                  </a:cubicBezTo>
                  <a:cubicBezTo>
                    <a:pt x="588" y="256"/>
                    <a:pt x="587" y="256"/>
                    <a:pt x="587" y="257"/>
                  </a:cubicBezTo>
                  <a:cubicBezTo>
                    <a:pt x="588" y="258"/>
                    <a:pt x="588" y="259"/>
                    <a:pt x="588" y="260"/>
                  </a:cubicBezTo>
                  <a:cubicBezTo>
                    <a:pt x="589" y="261"/>
                    <a:pt x="590" y="259"/>
                    <a:pt x="590" y="260"/>
                  </a:cubicBezTo>
                  <a:cubicBezTo>
                    <a:pt x="590" y="260"/>
                    <a:pt x="590" y="261"/>
                    <a:pt x="591" y="261"/>
                  </a:cubicBezTo>
                  <a:cubicBezTo>
                    <a:pt x="592" y="262"/>
                    <a:pt x="592" y="262"/>
                    <a:pt x="592" y="263"/>
                  </a:cubicBezTo>
                  <a:cubicBezTo>
                    <a:pt x="593" y="264"/>
                    <a:pt x="593" y="265"/>
                    <a:pt x="594" y="265"/>
                  </a:cubicBezTo>
                  <a:cubicBezTo>
                    <a:pt x="594" y="266"/>
                    <a:pt x="594" y="266"/>
                    <a:pt x="595" y="267"/>
                  </a:cubicBezTo>
                  <a:cubicBezTo>
                    <a:pt x="596" y="268"/>
                    <a:pt x="597" y="269"/>
                    <a:pt x="597" y="269"/>
                  </a:cubicBezTo>
                  <a:cubicBezTo>
                    <a:pt x="598" y="269"/>
                    <a:pt x="599" y="269"/>
                    <a:pt x="600" y="270"/>
                  </a:cubicBezTo>
                  <a:cubicBezTo>
                    <a:pt x="601" y="270"/>
                    <a:pt x="602" y="270"/>
                    <a:pt x="602" y="269"/>
                  </a:cubicBezTo>
                  <a:cubicBezTo>
                    <a:pt x="602" y="269"/>
                    <a:pt x="602" y="267"/>
                    <a:pt x="602" y="267"/>
                  </a:cubicBezTo>
                  <a:cubicBezTo>
                    <a:pt x="601" y="266"/>
                    <a:pt x="602" y="265"/>
                    <a:pt x="602" y="265"/>
                  </a:cubicBezTo>
                  <a:cubicBezTo>
                    <a:pt x="601" y="262"/>
                    <a:pt x="601" y="262"/>
                    <a:pt x="601" y="262"/>
                  </a:cubicBezTo>
                  <a:cubicBezTo>
                    <a:pt x="599" y="261"/>
                    <a:pt x="599" y="261"/>
                    <a:pt x="599" y="261"/>
                  </a:cubicBezTo>
                  <a:cubicBezTo>
                    <a:pt x="598" y="261"/>
                    <a:pt x="597" y="262"/>
                    <a:pt x="597" y="261"/>
                  </a:cubicBezTo>
                  <a:cubicBezTo>
                    <a:pt x="597" y="261"/>
                    <a:pt x="595" y="260"/>
                    <a:pt x="595" y="260"/>
                  </a:cubicBezTo>
                  <a:cubicBezTo>
                    <a:pt x="595" y="259"/>
                    <a:pt x="594" y="258"/>
                    <a:pt x="594" y="257"/>
                  </a:cubicBezTo>
                  <a:cubicBezTo>
                    <a:pt x="593" y="256"/>
                    <a:pt x="593" y="255"/>
                    <a:pt x="592" y="254"/>
                  </a:cubicBezTo>
                  <a:cubicBezTo>
                    <a:pt x="592" y="252"/>
                    <a:pt x="592" y="250"/>
                    <a:pt x="593" y="251"/>
                  </a:cubicBezTo>
                  <a:cubicBezTo>
                    <a:pt x="594" y="251"/>
                    <a:pt x="594" y="248"/>
                    <a:pt x="595" y="248"/>
                  </a:cubicBezTo>
                  <a:cubicBezTo>
                    <a:pt x="596" y="248"/>
                    <a:pt x="596" y="249"/>
                    <a:pt x="597" y="249"/>
                  </a:cubicBezTo>
                  <a:cubicBezTo>
                    <a:pt x="597" y="250"/>
                    <a:pt x="598" y="251"/>
                    <a:pt x="599" y="251"/>
                  </a:cubicBezTo>
                  <a:cubicBezTo>
                    <a:pt x="600" y="251"/>
                    <a:pt x="600" y="253"/>
                    <a:pt x="601" y="253"/>
                  </a:cubicBezTo>
                  <a:cubicBezTo>
                    <a:pt x="602" y="253"/>
                    <a:pt x="602" y="255"/>
                    <a:pt x="602" y="255"/>
                  </a:cubicBezTo>
                  <a:cubicBezTo>
                    <a:pt x="602" y="255"/>
                    <a:pt x="602" y="257"/>
                    <a:pt x="603" y="257"/>
                  </a:cubicBezTo>
                  <a:cubicBezTo>
                    <a:pt x="604" y="258"/>
                    <a:pt x="605" y="258"/>
                    <a:pt x="605" y="257"/>
                  </a:cubicBezTo>
                  <a:cubicBezTo>
                    <a:pt x="605" y="255"/>
                    <a:pt x="607" y="256"/>
                    <a:pt x="608" y="255"/>
                  </a:cubicBezTo>
                  <a:cubicBezTo>
                    <a:pt x="608" y="255"/>
                    <a:pt x="608" y="254"/>
                    <a:pt x="610" y="254"/>
                  </a:cubicBezTo>
                  <a:cubicBezTo>
                    <a:pt x="611" y="254"/>
                    <a:pt x="609" y="252"/>
                    <a:pt x="612" y="252"/>
                  </a:cubicBezTo>
                  <a:cubicBezTo>
                    <a:pt x="613" y="252"/>
                    <a:pt x="614" y="252"/>
                    <a:pt x="614" y="251"/>
                  </a:cubicBezTo>
                  <a:cubicBezTo>
                    <a:pt x="614" y="249"/>
                    <a:pt x="613" y="247"/>
                    <a:pt x="614" y="246"/>
                  </a:cubicBezTo>
                  <a:cubicBezTo>
                    <a:pt x="614" y="246"/>
                    <a:pt x="615" y="245"/>
                    <a:pt x="614" y="243"/>
                  </a:cubicBezTo>
                  <a:cubicBezTo>
                    <a:pt x="613" y="242"/>
                    <a:pt x="612" y="243"/>
                    <a:pt x="611" y="242"/>
                  </a:cubicBezTo>
                  <a:cubicBezTo>
                    <a:pt x="611" y="241"/>
                    <a:pt x="609" y="241"/>
                    <a:pt x="609" y="241"/>
                  </a:cubicBezTo>
                  <a:cubicBezTo>
                    <a:pt x="609" y="240"/>
                    <a:pt x="607" y="239"/>
                    <a:pt x="607" y="238"/>
                  </a:cubicBezTo>
                  <a:cubicBezTo>
                    <a:pt x="607" y="237"/>
                    <a:pt x="606" y="237"/>
                    <a:pt x="606" y="236"/>
                  </a:cubicBezTo>
                  <a:cubicBezTo>
                    <a:pt x="606" y="236"/>
                    <a:pt x="605" y="235"/>
                    <a:pt x="607" y="234"/>
                  </a:cubicBezTo>
                  <a:cubicBezTo>
                    <a:pt x="607" y="233"/>
                    <a:pt x="609" y="233"/>
                    <a:pt x="610" y="233"/>
                  </a:cubicBezTo>
                  <a:cubicBezTo>
                    <a:pt x="610" y="232"/>
                    <a:pt x="611" y="232"/>
                    <a:pt x="612" y="232"/>
                  </a:cubicBezTo>
                  <a:cubicBezTo>
                    <a:pt x="613" y="232"/>
                    <a:pt x="614" y="233"/>
                    <a:pt x="613" y="234"/>
                  </a:cubicBezTo>
                  <a:cubicBezTo>
                    <a:pt x="613" y="234"/>
                    <a:pt x="612" y="235"/>
                    <a:pt x="612" y="235"/>
                  </a:cubicBezTo>
                  <a:cubicBezTo>
                    <a:pt x="612" y="235"/>
                    <a:pt x="610" y="237"/>
                    <a:pt x="610" y="238"/>
                  </a:cubicBezTo>
                  <a:cubicBezTo>
                    <a:pt x="611" y="238"/>
                    <a:pt x="612" y="240"/>
                    <a:pt x="614" y="239"/>
                  </a:cubicBezTo>
                  <a:cubicBezTo>
                    <a:pt x="615" y="239"/>
                    <a:pt x="616" y="238"/>
                    <a:pt x="617" y="237"/>
                  </a:cubicBezTo>
                  <a:cubicBezTo>
                    <a:pt x="617" y="236"/>
                    <a:pt x="617" y="234"/>
                    <a:pt x="616" y="234"/>
                  </a:cubicBezTo>
                  <a:cubicBezTo>
                    <a:pt x="616" y="234"/>
                    <a:pt x="616" y="233"/>
                    <a:pt x="616" y="232"/>
                  </a:cubicBezTo>
                  <a:cubicBezTo>
                    <a:pt x="617" y="231"/>
                    <a:pt x="619" y="232"/>
                    <a:pt x="620" y="232"/>
                  </a:cubicBezTo>
                  <a:cubicBezTo>
                    <a:pt x="620" y="232"/>
                    <a:pt x="621" y="231"/>
                    <a:pt x="622" y="231"/>
                  </a:cubicBezTo>
                  <a:cubicBezTo>
                    <a:pt x="624" y="231"/>
                    <a:pt x="625" y="230"/>
                    <a:pt x="625" y="230"/>
                  </a:cubicBezTo>
                  <a:cubicBezTo>
                    <a:pt x="625" y="228"/>
                    <a:pt x="628" y="229"/>
                    <a:pt x="628" y="229"/>
                  </a:cubicBezTo>
                  <a:cubicBezTo>
                    <a:pt x="628" y="229"/>
                    <a:pt x="630" y="229"/>
                    <a:pt x="631" y="228"/>
                  </a:cubicBezTo>
                  <a:cubicBezTo>
                    <a:pt x="631" y="228"/>
                    <a:pt x="632" y="227"/>
                    <a:pt x="632" y="227"/>
                  </a:cubicBezTo>
                  <a:cubicBezTo>
                    <a:pt x="632" y="227"/>
                    <a:pt x="634" y="227"/>
                    <a:pt x="634" y="225"/>
                  </a:cubicBezTo>
                  <a:cubicBezTo>
                    <a:pt x="634" y="225"/>
                    <a:pt x="634" y="224"/>
                    <a:pt x="635" y="224"/>
                  </a:cubicBezTo>
                  <a:cubicBezTo>
                    <a:pt x="635" y="224"/>
                    <a:pt x="637" y="223"/>
                    <a:pt x="637" y="223"/>
                  </a:cubicBezTo>
                  <a:cubicBezTo>
                    <a:pt x="638" y="221"/>
                    <a:pt x="638" y="221"/>
                    <a:pt x="638" y="221"/>
                  </a:cubicBezTo>
                  <a:cubicBezTo>
                    <a:pt x="638" y="221"/>
                    <a:pt x="638" y="220"/>
                    <a:pt x="639" y="219"/>
                  </a:cubicBezTo>
                  <a:cubicBezTo>
                    <a:pt x="639" y="219"/>
                    <a:pt x="639" y="218"/>
                    <a:pt x="640" y="218"/>
                  </a:cubicBezTo>
                  <a:cubicBezTo>
                    <a:pt x="640" y="217"/>
                    <a:pt x="640" y="216"/>
                    <a:pt x="641" y="216"/>
                  </a:cubicBezTo>
                  <a:cubicBezTo>
                    <a:pt x="642" y="215"/>
                    <a:pt x="641" y="216"/>
                    <a:pt x="641" y="214"/>
                  </a:cubicBezTo>
                  <a:cubicBezTo>
                    <a:pt x="641" y="213"/>
                    <a:pt x="642" y="213"/>
                    <a:pt x="641" y="212"/>
                  </a:cubicBezTo>
                  <a:cubicBezTo>
                    <a:pt x="641" y="211"/>
                    <a:pt x="641" y="211"/>
                    <a:pt x="641" y="211"/>
                  </a:cubicBezTo>
                  <a:cubicBezTo>
                    <a:pt x="642" y="211"/>
                    <a:pt x="642" y="210"/>
                    <a:pt x="640" y="209"/>
                  </a:cubicBezTo>
                  <a:cubicBezTo>
                    <a:pt x="640" y="208"/>
                    <a:pt x="639" y="209"/>
                    <a:pt x="639" y="207"/>
                  </a:cubicBezTo>
                  <a:cubicBezTo>
                    <a:pt x="639" y="207"/>
                    <a:pt x="638" y="207"/>
                    <a:pt x="637" y="205"/>
                  </a:cubicBezTo>
                  <a:cubicBezTo>
                    <a:pt x="637" y="204"/>
                    <a:pt x="636" y="205"/>
                    <a:pt x="636" y="204"/>
                  </a:cubicBezTo>
                  <a:cubicBezTo>
                    <a:pt x="635" y="204"/>
                    <a:pt x="635" y="204"/>
                    <a:pt x="635" y="204"/>
                  </a:cubicBezTo>
                  <a:cubicBezTo>
                    <a:pt x="635" y="204"/>
                    <a:pt x="635" y="200"/>
                    <a:pt x="637" y="200"/>
                  </a:cubicBezTo>
                  <a:cubicBezTo>
                    <a:pt x="638" y="200"/>
                    <a:pt x="639" y="199"/>
                    <a:pt x="640" y="200"/>
                  </a:cubicBezTo>
                  <a:cubicBezTo>
                    <a:pt x="640" y="200"/>
                    <a:pt x="641" y="199"/>
                    <a:pt x="642" y="199"/>
                  </a:cubicBezTo>
                  <a:cubicBezTo>
                    <a:pt x="643" y="199"/>
                    <a:pt x="644" y="198"/>
                    <a:pt x="643" y="197"/>
                  </a:cubicBezTo>
                  <a:cubicBezTo>
                    <a:pt x="643" y="196"/>
                    <a:pt x="641" y="197"/>
                    <a:pt x="640" y="197"/>
                  </a:cubicBezTo>
                  <a:cubicBezTo>
                    <a:pt x="639" y="196"/>
                    <a:pt x="638" y="196"/>
                    <a:pt x="638" y="196"/>
                  </a:cubicBezTo>
                  <a:cubicBezTo>
                    <a:pt x="637" y="196"/>
                    <a:pt x="637" y="198"/>
                    <a:pt x="636" y="197"/>
                  </a:cubicBezTo>
                  <a:cubicBezTo>
                    <a:pt x="635" y="197"/>
                    <a:pt x="634" y="196"/>
                    <a:pt x="634" y="196"/>
                  </a:cubicBezTo>
                  <a:cubicBezTo>
                    <a:pt x="634" y="196"/>
                    <a:pt x="631" y="196"/>
                    <a:pt x="632" y="194"/>
                  </a:cubicBezTo>
                  <a:cubicBezTo>
                    <a:pt x="632" y="194"/>
                    <a:pt x="634" y="194"/>
                    <a:pt x="635" y="194"/>
                  </a:cubicBezTo>
                  <a:cubicBezTo>
                    <a:pt x="635" y="193"/>
                    <a:pt x="635" y="192"/>
                    <a:pt x="635" y="192"/>
                  </a:cubicBezTo>
                  <a:cubicBezTo>
                    <a:pt x="635" y="191"/>
                    <a:pt x="638" y="190"/>
                    <a:pt x="638" y="190"/>
                  </a:cubicBezTo>
                  <a:cubicBezTo>
                    <a:pt x="638" y="190"/>
                    <a:pt x="638" y="192"/>
                    <a:pt x="638" y="193"/>
                  </a:cubicBezTo>
                  <a:cubicBezTo>
                    <a:pt x="638" y="194"/>
                    <a:pt x="639" y="194"/>
                    <a:pt x="639" y="194"/>
                  </a:cubicBezTo>
                  <a:cubicBezTo>
                    <a:pt x="639" y="194"/>
                    <a:pt x="640" y="195"/>
                    <a:pt x="640" y="195"/>
                  </a:cubicBezTo>
                  <a:cubicBezTo>
                    <a:pt x="641" y="195"/>
                    <a:pt x="642" y="193"/>
                    <a:pt x="643" y="192"/>
                  </a:cubicBezTo>
                  <a:cubicBezTo>
                    <a:pt x="644" y="192"/>
                    <a:pt x="645" y="192"/>
                    <a:pt x="646" y="193"/>
                  </a:cubicBezTo>
                  <a:cubicBezTo>
                    <a:pt x="648" y="193"/>
                    <a:pt x="648" y="194"/>
                    <a:pt x="647" y="195"/>
                  </a:cubicBezTo>
                  <a:cubicBezTo>
                    <a:pt x="646" y="196"/>
                    <a:pt x="646" y="196"/>
                    <a:pt x="646" y="196"/>
                  </a:cubicBezTo>
                  <a:cubicBezTo>
                    <a:pt x="646" y="196"/>
                    <a:pt x="646" y="197"/>
                    <a:pt x="647" y="197"/>
                  </a:cubicBezTo>
                  <a:cubicBezTo>
                    <a:pt x="647" y="198"/>
                    <a:pt x="648" y="197"/>
                    <a:pt x="648" y="198"/>
                  </a:cubicBezTo>
                  <a:cubicBezTo>
                    <a:pt x="648" y="198"/>
                    <a:pt x="650" y="199"/>
                    <a:pt x="650" y="200"/>
                  </a:cubicBezTo>
                  <a:cubicBezTo>
                    <a:pt x="651" y="200"/>
                    <a:pt x="650" y="202"/>
                    <a:pt x="650" y="203"/>
                  </a:cubicBezTo>
                  <a:cubicBezTo>
                    <a:pt x="651" y="204"/>
                    <a:pt x="651" y="204"/>
                    <a:pt x="652" y="205"/>
                  </a:cubicBezTo>
                  <a:cubicBezTo>
                    <a:pt x="654" y="208"/>
                    <a:pt x="655" y="206"/>
                    <a:pt x="654" y="205"/>
                  </a:cubicBezTo>
                  <a:cubicBezTo>
                    <a:pt x="655" y="204"/>
                    <a:pt x="655" y="204"/>
                    <a:pt x="655" y="204"/>
                  </a:cubicBezTo>
                  <a:cubicBezTo>
                    <a:pt x="656" y="204"/>
                    <a:pt x="656" y="203"/>
                    <a:pt x="657" y="203"/>
                  </a:cubicBezTo>
                  <a:cubicBezTo>
                    <a:pt x="657" y="202"/>
                    <a:pt x="657" y="202"/>
                    <a:pt x="657" y="201"/>
                  </a:cubicBezTo>
                  <a:cubicBezTo>
                    <a:pt x="657" y="200"/>
                    <a:pt x="658" y="200"/>
                    <a:pt x="658" y="199"/>
                  </a:cubicBezTo>
                  <a:cubicBezTo>
                    <a:pt x="658" y="198"/>
                    <a:pt x="658" y="198"/>
                    <a:pt x="658" y="197"/>
                  </a:cubicBezTo>
                  <a:cubicBezTo>
                    <a:pt x="658" y="196"/>
                    <a:pt x="656" y="197"/>
                    <a:pt x="656" y="197"/>
                  </a:cubicBezTo>
                  <a:cubicBezTo>
                    <a:pt x="656" y="196"/>
                    <a:pt x="654" y="195"/>
                    <a:pt x="654" y="194"/>
                  </a:cubicBezTo>
                  <a:cubicBezTo>
                    <a:pt x="654" y="194"/>
                    <a:pt x="653" y="194"/>
                    <a:pt x="653" y="193"/>
                  </a:cubicBezTo>
                  <a:cubicBezTo>
                    <a:pt x="654" y="191"/>
                    <a:pt x="654" y="191"/>
                    <a:pt x="654" y="191"/>
                  </a:cubicBezTo>
                  <a:cubicBezTo>
                    <a:pt x="655" y="192"/>
                    <a:pt x="656" y="191"/>
                    <a:pt x="656" y="191"/>
                  </a:cubicBezTo>
                  <a:cubicBezTo>
                    <a:pt x="656" y="191"/>
                    <a:pt x="657" y="190"/>
                    <a:pt x="657" y="190"/>
                  </a:cubicBezTo>
                  <a:cubicBezTo>
                    <a:pt x="658" y="189"/>
                    <a:pt x="657" y="188"/>
                    <a:pt x="659" y="187"/>
                  </a:cubicBezTo>
                  <a:cubicBezTo>
                    <a:pt x="660" y="186"/>
                    <a:pt x="659" y="186"/>
                    <a:pt x="661" y="186"/>
                  </a:cubicBezTo>
                  <a:cubicBezTo>
                    <a:pt x="664" y="185"/>
                    <a:pt x="665" y="185"/>
                    <a:pt x="665" y="185"/>
                  </a:cubicBezTo>
                  <a:cubicBezTo>
                    <a:pt x="665" y="185"/>
                    <a:pt x="667" y="186"/>
                    <a:pt x="668" y="184"/>
                  </a:cubicBezTo>
                  <a:cubicBezTo>
                    <a:pt x="668" y="183"/>
                    <a:pt x="669" y="183"/>
                    <a:pt x="670" y="182"/>
                  </a:cubicBezTo>
                  <a:cubicBezTo>
                    <a:pt x="670" y="182"/>
                    <a:pt x="670" y="182"/>
                    <a:pt x="671" y="181"/>
                  </a:cubicBezTo>
                  <a:cubicBezTo>
                    <a:pt x="671" y="181"/>
                    <a:pt x="672" y="181"/>
                    <a:pt x="672" y="180"/>
                  </a:cubicBezTo>
                  <a:cubicBezTo>
                    <a:pt x="673" y="180"/>
                    <a:pt x="673" y="179"/>
                    <a:pt x="673" y="178"/>
                  </a:cubicBezTo>
                  <a:cubicBezTo>
                    <a:pt x="674" y="178"/>
                    <a:pt x="674" y="178"/>
                    <a:pt x="675" y="177"/>
                  </a:cubicBezTo>
                  <a:cubicBezTo>
                    <a:pt x="675" y="176"/>
                    <a:pt x="676" y="175"/>
                    <a:pt x="676" y="175"/>
                  </a:cubicBezTo>
                  <a:cubicBezTo>
                    <a:pt x="676" y="174"/>
                    <a:pt x="676" y="174"/>
                    <a:pt x="676" y="174"/>
                  </a:cubicBezTo>
                  <a:cubicBezTo>
                    <a:pt x="676" y="174"/>
                    <a:pt x="676" y="174"/>
                    <a:pt x="676" y="173"/>
                  </a:cubicBezTo>
                  <a:cubicBezTo>
                    <a:pt x="676" y="173"/>
                    <a:pt x="676" y="173"/>
                    <a:pt x="676" y="173"/>
                  </a:cubicBezTo>
                  <a:cubicBezTo>
                    <a:pt x="676" y="173"/>
                    <a:pt x="676" y="173"/>
                    <a:pt x="677" y="172"/>
                  </a:cubicBezTo>
                  <a:cubicBezTo>
                    <a:pt x="678" y="172"/>
                    <a:pt x="680" y="172"/>
                    <a:pt x="679" y="171"/>
                  </a:cubicBezTo>
                  <a:cubicBezTo>
                    <a:pt x="679" y="170"/>
                    <a:pt x="680" y="170"/>
                    <a:pt x="680" y="169"/>
                  </a:cubicBezTo>
                  <a:cubicBezTo>
                    <a:pt x="681" y="169"/>
                    <a:pt x="681" y="168"/>
                    <a:pt x="681" y="167"/>
                  </a:cubicBezTo>
                  <a:cubicBezTo>
                    <a:pt x="681" y="166"/>
                    <a:pt x="682" y="166"/>
                    <a:pt x="682" y="166"/>
                  </a:cubicBezTo>
                  <a:cubicBezTo>
                    <a:pt x="682" y="165"/>
                    <a:pt x="682" y="165"/>
                    <a:pt x="682" y="164"/>
                  </a:cubicBezTo>
                  <a:cubicBezTo>
                    <a:pt x="682" y="164"/>
                    <a:pt x="682" y="161"/>
                    <a:pt x="682" y="161"/>
                  </a:cubicBezTo>
                  <a:cubicBezTo>
                    <a:pt x="683" y="155"/>
                    <a:pt x="683" y="155"/>
                    <a:pt x="683" y="155"/>
                  </a:cubicBezTo>
                  <a:cubicBezTo>
                    <a:pt x="683" y="155"/>
                    <a:pt x="682" y="154"/>
                    <a:pt x="682" y="154"/>
                  </a:cubicBezTo>
                  <a:cubicBezTo>
                    <a:pt x="681" y="153"/>
                    <a:pt x="680" y="151"/>
                    <a:pt x="680" y="151"/>
                  </a:cubicBezTo>
                  <a:cubicBezTo>
                    <a:pt x="680" y="151"/>
                    <a:pt x="677" y="149"/>
                    <a:pt x="677" y="151"/>
                  </a:cubicBezTo>
                  <a:cubicBezTo>
                    <a:pt x="677" y="152"/>
                    <a:pt x="677" y="153"/>
                    <a:pt x="676" y="153"/>
                  </a:cubicBezTo>
                  <a:cubicBezTo>
                    <a:pt x="675" y="153"/>
                    <a:pt x="674" y="153"/>
                    <a:pt x="674" y="152"/>
                  </a:cubicBezTo>
                  <a:cubicBezTo>
                    <a:pt x="674" y="151"/>
                    <a:pt x="676" y="150"/>
                    <a:pt x="676" y="149"/>
                  </a:cubicBezTo>
                  <a:cubicBezTo>
                    <a:pt x="677" y="149"/>
                    <a:pt x="676" y="149"/>
                    <a:pt x="676" y="149"/>
                  </a:cubicBezTo>
                  <a:cubicBezTo>
                    <a:pt x="676" y="148"/>
                    <a:pt x="670" y="150"/>
                    <a:pt x="670" y="149"/>
                  </a:cubicBezTo>
                  <a:cubicBezTo>
                    <a:pt x="669" y="149"/>
                    <a:pt x="673" y="147"/>
                    <a:pt x="674" y="146"/>
                  </a:cubicBezTo>
                  <a:cubicBezTo>
                    <a:pt x="674" y="145"/>
                    <a:pt x="676" y="145"/>
                    <a:pt x="676" y="145"/>
                  </a:cubicBezTo>
                  <a:cubicBezTo>
                    <a:pt x="677" y="144"/>
                    <a:pt x="678" y="143"/>
                    <a:pt x="678" y="143"/>
                  </a:cubicBezTo>
                  <a:cubicBezTo>
                    <a:pt x="679" y="141"/>
                    <a:pt x="680" y="141"/>
                    <a:pt x="680" y="141"/>
                  </a:cubicBezTo>
                  <a:cubicBezTo>
                    <a:pt x="682" y="138"/>
                    <a:pt x="682" y="138"/>
                    <a:pt x="682" y="138"/>
                  </a:cubicBezTo>
                  <a:cubicBezTo>
                    <a:pt x="686" y="134"/>
                    <a:pt x="686" y="134"/>
                    <a:pt x="686" y="134"/>
                  </a:cubicBezTo>
                  <a:cubicBezTo>
                    <a:pt x="687" y="134"/>
                    <a:pt x="690" y="134"/>
                    <a:pt x="690" y="134"/>
                  </a:cubicBezTo>
                  <a:cubicBezTo>
                    <a:pt x="703" y="133"/>
                    <a:pt x="703" y="133"/>
                    <a:pt x="703" y="133"/>
                  </a:cubicBezTo>
                  <a:cubicBezTo>
                    <a:pt x="705" y="133"/>
                    <a:pt x="701" y="136"/>
                    <a:pt x="702" y="136"/>
                  </a:cubicBezTo>
                  <a:cubicBezTo>
                    <a:pt x="702" y="137"/>
                    <a:pt x="704" y="136"/>
                    <a:pt x="706" y="136"/>
                  </a:cubicBezTo>
                  <a:cubicBezTo>
                    <a:pt x="706" y="136"/>
                    <a:pt x="708" y="136"/>
                    <a:pt x="709" y="136"/>
                  </a:cubicBezTo>
                  <a:cubicBezTo>
                    <a:pt x="709" y="136"/>
                    <a:pt x="709" y="135"/>
                    <a:pt x="710" y="135"/>
                  </a:cubicBezTo>
                  <a:cubicBezTo>
                    <a:pt x="711" y="135"/>
                    <a:pt x="712" y="135"/>
                    <a:pt x="713" y="135"/>
                  </a:cubicBezTo>
                  <a:cubicBezTo>
                    <a:pt x="714" y="135"/>
                    <a:pt x="711" y="133"/>
                    <a:pt x="712" y="133"/>
                  </a:cubicBezTo>
                  <a:cubicBezTo>
                    <a:pt x="713" y="133"/>
                    <a:pt x="710" y="132"/>
                    <a:pt x="712" y="132"/>
                  </a:cubicBezTo>
                  <a:cubicBezTo>
                    <a:pt x="712" y="132"/>
                    <a:pt x="714" y="130"/>
                    <a:pt x="715" y="129"/>
                  </a:cubicBezTo>
                  <a:cubicBezTo>
                    <a:pt x="715" y="128"/>
                    <a:pt x="715" y="128"/>
                    <a:pt x="715" y="128"/>
                  </a:cubicBezTo>
                  <a:cubicBezTo>
                    <a:pt x="715" y="128"/>
                    <a:pt x="715" y="128"/>
                    <a:pt x="715" y="128"/>
                  </a:cubicBezTo>
                  <a:cubicBezTo>
                    <a:pt x="715" y="127"/>
                    <a:pt x="715" y="125"/>
                    <a:pt x="716" y="125"/>
                  </a:cubicBezTo>
                  <a:cubicBezTo>
                    <a:pt x="719" y="125"/>
                    <a:pt x="718" y="125"/>
                    <a:pt x="721" y="125"/>
                  </a:cubicBezTo>
                  <a:cubicBezTo>
                    <a:pt x="723" y="125"/>
                    <a:pt x="719" y="127"/>
                    <a:pt x="722" y="128"/>
                  </a:cubicBezTo>
                  <a:cubicBezTo>
                    <a:pt x="725" y="129"/>
                    <a:pt x="722" y="130"/>
                    <a:pt x="726" y="130"/>
                  </a:cubicBezTo>
                  <a:cubicBezTo>
                    <a:pt x="728" y="130"/>
                    <a:pt x="726" y="127"/>
                    <a:pt x="728" y="126"/>
                  </a:cubicBezTo>
                  <a:cubicBezTo>
                    <a:pt x="728" y="126"/>
                    <a:pt x="731" y="122"/>
                    <a:pt x="732" y="122"/>
                  </a:cubicBezTo>
                  <a:cubicBezTo>
                    <a:pt x="736" y="122"/>
                    <a:pt x="729" y="127"/>
                    <a:pt x="731" y="127"/>
                  </a:cubicBezTo>
                  <a:cubicBezTo>
                    <a:pt x="733" y="128"/>
                    <a:pt x="729" y="128"/>
                    <a:pt x="730" y="129"/>
                  </a:cubicBezTo>
                  <a:cubicBezTo>
                    <a:pt x="731" y="129"/>
                    <a:pt x="728" y="130"/>
                    <a:pt x="728" y="131"/>
                  </a:cubicBezTo>
                  <a:cubicBezTo>
                    <a:pt x="729" y="132"/>
                    <a:pt x="724" y="131"/>
                    <a:pt x="724" y="133"/>
                  </a:cubicBezTo>
                  <a:cubicBezTo>
                    <a:pt x="723" y="134"/>
                    <a:pt x="720" y="134"/>
                    <a:pt x="722" y="135"/>
                  </a:cubicBezTo>
                  <a:cubicBezTo>
                    <a:pt x="724" y="136"/>
                    <a:pt x="721" y="136"/>
                    <a:pt x="719" y="138"/>
                  </a:cubicBezTo>
                  <a:cubicBezTo>
                    <a:pt x="718" y="139"/>
                    <a:pt x="716" y="139"/>
                    <a:pt x="716" y="141"/>
                  </a:cubicBezTo>
                  <a:cubicBezTo>
                    <a:pt x="716" y="143"/>
                    <a:pt x="714" y="141"/>
                    <a:pt x="713" y="143"/>
                  </a:cubicBezTo>
                  <a:cubicBezTo>
                    <a:pt x="713" y="145"/>
                    <a:pt x="713" y="145"/>
                    <a:pt x="713" y="147"/>
                  </a:cubicBezTo>
                  <a:cubicBezTo>
                    <a:pt x="713" y="148"/>
                    <a:pt x="713" y="148"/>
                    <a:pt x="713" y="150"/>
                  </a:cubicBezTo>
                  <a:cubicBezTo>
                    <a:pt x="713" y="151"/>
                    <a:pt x="713" y="151"/>
                    <a:pt x="713" y="152"/>
                  </a:cubicBezTo>
                  <a:cubicBezTo>
                    <a:pt x="712" y="153"/>
                    <a:pt x="713" y="153"/>
                    <a:pt x="713" y="154"/>
                  </a:cubicBezTo>
                  <a:cubicBezTo>
                    <a:pt x="713" y="155"/>
                    <a:pt x="715" y="156"/>
                    <a:pt x="714" y="157"/>
                  </a:cubicBezTo>
                  <a:cubicBezTo>
                    <a:pt x="714" y="157"/>
                    <a:pt x="714" y="157"/>
                    <a:pt x="714" y="158"/>
                  </a:cubicBezTo>
                  <a:cubicBezTo>
                    <a:pt x="714" y="159"/>
                    <a:pt x="711" y="157"/>
                    <a:pt x="711" y="163"/>
                  </a:cubicBezTo>
                  <a:cubicBezTo>
                    <a:pt x="711" y="164"/>
                    <a:pt x="711" y="165"/>
                    <a:pt x="711" y="165"/>
                  </a:cubicBezTo>
                  <a:cubicBezTo>
                    <a:pt x="711" y="166"/>
                    <a:pt x="712" y="166"/>
                    <a:pt x="712" y="166"/>
                  </a:cubicBezTo>
                  <a:cubicBezTo>
                    <a:pt x="714" y="165"/>
                    <a:pt x="713" y="164"/>
                    <a:pt x="715" y="163"/>
                  </a:cubicBezTo>
                  <a:cubicBezTo>
                    <a:pt x="716" y="162"/>
                    <a:pt x="717" y="162"/>
                    <a:pt x="718" y="161"/>
                  </a:cubicBezTo>
                  <a:cubicBezTo>
                    <a:pt x="718" y="160"/>
                    <a:pt x="718" y="160"/>
                    <a:pt x="719" y="160"/>
                  </a:cubicBezTo>
                  <a:cubicBezTo>
                    <a:pt x="719" y="160"/>
                    <a:pt x="720" y="159"/>
                    <a:pt x="720" y="158"/>
                  </a:cubicBezTo>
                  <a:cubicBezTo>
                    <a:pt x="721" y="158"/>
                    <a:pt x="720" y="157"/>
                    <a:pt x="720" y="156"/>
                  </a:cubicBezTo>
                  <a:cubicBezTo>
                    <a:pt x="722" y="156"/>
                    <a:pt x="721" y="159"/>
                    <a:pt x="723" y="158"/>
                  </a:cubicBezTo>
                  <a:cubicBezTo>
                    <a:pt x="723" y="156"/>
                    <a:pt x="721" y="153"/>
                    <a:pt x="724" y="151"/>
                  </a:cubicBezTo>
                  <a:cubicBezTo>
                    <a:pt x="725" y="151"/>
                    <a:pt x="726" y="152"/>
                    <a:pt x="727" y="151"/>
                  </a:cubicBezTo>
                  <a:cubicBezTo>
                    <a:pt x="729" y="150"/>
                    <a:pt x="726" y="148"/>
                    <a:pt x="727" y="147"/>
                  </a:cubicBezTo>
                  <a:cubicBezTo>
                    <a:pt x="727" y="147"/>
                    <a:pt x="729" y="146"/>
                    <a:pt x="731" y="146"/>
                  </a:cubicBezTo>
                  <a:cubicBezTo>
                    <a:pt x="733" y="146"/>
                    <a:pt x="732" y="145"/>
                    <a:pt x="732" y="144"/>
                  </a:cubicBezTo>
                  <a:cubicBezTo>
                    <a:pt x="732" y="143"/>
                    <a:pt x="730" y="144"/>
                    <a:pt x="730" y="143"/>
                  </a:cubicBezTo>
                  <a:cubicBezTo>
                    <a:pt x="730" y="143"/>
                    <a:pt x="729" y="141"/>
                    <a:pt x="730" y="141"/>
                  </a:cubicBezTo>
                  <a:cubicBezTo>
                    <a:pt x="731" y="140"/>
                    <a:pt x="730" y="140"/>
                    <a:pt x="730" y="139"/>
                  </a:cubicBezTo>
                  <a:cubicBezTo>
                    <a:pt x="730" y="138"/>
                    <a:pt x="728" y="139"/>
                    <a:pt x="728" y="139"/>
                  </a:cubicBezTo>
                  <a:cubicBezTo>
                    <a:pt x="729" y="138"/>
                    <a:pt x="728" y="137"/>
                    <a:pt x="729" y="136"/>
                  </a:cubicBezTo>
                  <a:cubicBezTo>
                    <a:pt x="731" y="136"/>
                    <a:pt x="731" y="135"/>
                    <a:pt x="731" y="135"/>
                  </a:cubicBezTo>
                  <a:cubicBezTo>
                    <a:pt x="731" y="135"/>
                    <a:pt x="730" y="133"/>
                    <a:pt x="732" y="133"/>
                  </a:cubicBezTo>
                  <a:cubicBezTo>
                    <a:pt x="733" y="132"/>
                    <a:pt x="733" y="133"/>
                    <a:pt x="734" y="133"/>
                  </a:cubicBezTo>
                  <a:cubicBezTo>
                    <a:pt x="735" y="133"/>
                    <a:pt x="736" y="134"/>
                    <a:pt x="737" y="133"/>
                  </a:cubicBezTo>
                  <a:cubicBezTo>
                    <a:pt x="740" y="132"/>
                    <a:pt x="738" y="132"/>
                    <a:pt x="739" y="130"/>
                  </a:cubicBezTo>
                  <a:cubicBezTo>
                    <a:pt x="740" y="130"/>
                    <a:pt x="742" y="131"/>
                    <a:pt x="742" y="131"/>
                  </a:cubicBezTo>
                  <a:cubicBezTo>
                    <a:pt x="742" y="131"/>
                    <a:pt x="743" y="131"/>
                    <a:pt x="744" y="131"/>
                  </a:cubicBezTo>
                  <a:cubicBezTo>
                    <a:pt x="746" y="132"/>
                    <a:pt x="746" y="132"/>
                    <a:pt x="746" y="132"/>
                  </a:cubicBezTo>
                  <a:cubicBezTo>
                    <a:pt x="748" y="132"/>
                    <a:pt x="747" y="130"/>
                    <a:pt x="748" y="130"/>
                  </a:cubicBezTo>
                  <a:cubicBezTo>
                    <a:pt x="748" y="130"/>
                    <a:pt x="748" y="128"/>
                    <a:pt x="749" y="128"/>
                  </a:cubicBezTo>
                  <a:cubicBezTo>
                    <a:pt x="750" y="128"/>
                    <a:pt x="750" y="129"/>
                    <a:pt x="751" y="128"/>
                  </a:cubicBezTo>
                  <a:cubicBezTo>
                    <a:pt x="752" y="128"/>
                    <a:pt x="753" y="127"/>
                    <a:pt x="754" y="127"/>
                  </a:cubicBezTo>
                  <a:cubicBezTo>
                    <a:pt x="755" y="126"/>
                    <a:pt x="755" y="124"/>
                    <a:pt x="756" y="124"/>
                  </a:cubicBezTo>
                  <a:cubicBezTo>
                    <a:pt x="757" y="123"/>
                    <a:pt x="759" y="122"/>
                    <a:pt x="760" y="122"/>
                  </a:cubicBezTo>
                  <a:cubicBezTo>
                    <a:pt x="761" y="122"/>
                    <a:pt x="762" y="123"/>
                    <a:pt x="764" y="123"/>
                  </a:cubicBezTo>
                  <a:cubicBezTo>
                    <a:pt x="764" y="122"/>
                    <a:pt x="766" y="125"/>
                    <a:pt x="766" y="123"/>
                  </a:cubicBezTo>
                  <a:cubicBezTo>
                    <a:pt x="767" y="123"/>
                    <a:pt x="766" y="122"/>
                    <a:pt x="767" y="122"/>
                  </a:cubicBezTo>
                  <a:cubicBezTo>
                    <a:pt x="767" y="121"/>
                    <a:pt x="766" y="120"/>
                    <a:pt x="766" y="119"/>
                  </a:cubicBezTo>
                  <a:cubicBezTo>
                    <a:pt x="764" y="117"/>
                    <a:pt x="764" y="117"/>
                    <a:pt x="764" y="117"/>
                  </a:cubicBezTo>
                  <a:cubicBezTo>
                    <a:pt x="763" y="116"/>
                    <a:pt x="763" y="116"/>
                    <a:pt x="763" y="116"/>
                  </a:cubicBezTo>
                  <a:cubicBezTo>
                    <a:pt x="763" y="115"/>
                    <a:pt x="761" y="114"/>
                    <a:pt x="761" y="113"/>
                  </a:cubicBezTo>
                  <a:cubicBezTo>
                    <a:pt x="761" y="113"/>
                    <a:pt x="762" y="113"/>
                    <a:pt x="762" y="113"/>
                  </a:cubicBezTo>
                  <a:cubicBezTo>
                    <a:pt x="763" y="112"/>
                    <a:pt x="766" y="114"/>
                    <a:pt x="767" y="113"/>
                  </a:cubicBezTo>
                  <a:cubicBezTo>
                    <a:pt x="767" y="113"/>
                    <a:pt x="767" y="111"/>
                    <a:pt x="768" y="111"/>
                  </a:cubicBezTo>
                  <a:cubicBezTo>
                    <a:pt x="769" y="110"/>
                    <a:pt x="768" y="108"/>
                    <a:pt x="768" y="108"/>
                  </a:cubicBezTo>
                  <a:cubicBezTo>
                    <a:pt x="769" y="107"/>
                    <a:pt x="768" y="106"/>
                    <a:pt x="769" y="106"/>
                  </a:cubicBezTo>
                  <a:cubicBezTo>
                    <a:pt x="770" y="105"/>
                    <a:pt x="770" y="111"/>
                    <a:pt x="772" y="110"/>
                  </a:cubicBezTo>
                  <a:cubicBezTo>
                    <a:pt x="772" y="110"/>
                    <a:pt x="773" y="109"/>
                    <a:pt x="774" y="110"/>
                  </a:cubicBezTo>
                  <a:cubicBezTo>
                    <a:pt x="775" y="110"/>
                    <a:pt x="775" y="111"/>
                    <a:pt x="776" y="112"/>
                  </a:cubicBezTo>
                  <a:cubicBezTo>
                    <a:pt x="777" y="113"/>
                    <a:pt x="778" y="113"/>
                    <a:pt x="778" y="114"/>
                  </a:cubicBezTo>
                  <a:cubicBezTo>
                    <a:pt x="778" y="114"/>
                    <a:pt x="780" y="115"/>
                    <a:pt x="781" y="115"/>
                  </a:cubicBezTo>
                  <a:cubicBezTo>
                    <a:pt x="782" y="116"/>
                    <a:pt x="784" y="115"/>
                    <a:pt x="784" y="115"/>
                  </a:cubicBezTo>
                  <a:cubicBezTo>
                    <a:pt x="785" y="114"/>
                    <a:pt x="785" y="112"/>
                    <a:pt x="784" y="111"/>
                  </a:cubicBezTo>
                  <a:cubicBezTo>
                    <a:pt x="784" y="110"/>
                    <a:pt x="785" y="110"/>
                    <a:pt x="786" y="110"/>
                  </a:cubicBezTo>
                  <a:cubicBezTo>
                    <a:pt x="786" y="110"/>
                    <a:pt x="788" y="110"/>
                    <a:pt x="789" y="110"/>
                  </a:cubicBezTo>
                  <a:cubicBezTo>
                    <a:pt x="789" y="109"/>
                    <a:pt x="790" y="108"/>
                    <a:pt x="789" y="106"/>
                  </a:cubicBezTo>
                  <a:close/>
                  <a:moveTo>
                    <a:pt x="651" y="280"/>
                  </a:moveTo>
                  <a:cubicBezTo>
                    <a:pt x="652" y="278"/>
                    <a:pt x="651" y="277"/>
                    <a:pt x="651" y="276"/>
                  </a:cubicBezTo>
                  <a:cubicBezTo>
                    <a:pt x="651" y="274"/>
                    <a:pt x="652" y="273"/>
                    <a:pt x="650" y="271"/>
                  </a:cubicBezTo>
                  <a:cubicBezTo>
                    <a:pt x="648" y="272"/>
                    <a:pt x="649" y="276"/>
                    <a:pt x="649" y="278"/>
                  </a:cubicBezTo>
                  <a:cubicBezTo>
                    <a:pt x="650" y="278"/>
                    <a:pt x="651" y="279"/>
                    <a:pt x="651" y="280"/>
                  </a:cubicBezTo>
                  <a:close/>
                  <a:moveTo>
                    <a:pt x="705" y="284"/>
                  </a:moveTo>
                  <a:cubicBezTo>
                    <a:pt x="705" y="284"/>
                    <a:pt x="703" y="278"/>
                    <a:pt x="701" y="279"/>
                  </a:cubicBezTo>
                  <a:cubicBezTo>
                    <a:pt x="699" y="279"/>
                    <a:pt x="702" y="281"/>
                    <a:pt x="702" y="282"/>
                  </a:cubicBezTo>
                  <a:cubicBezTo>
                    <a:pt x="702" y="283"/>
                    <a:pt x="693" y="285"/>
                    <a:pt x="693" y="284"/>
                  </a:cubicBezTo>
                  <a:cubicBezTo>
                    <a:pt x="693" y="283"/>
                    <a:pt x="692" y="283"/>
                    <a:pt x="691" y="284"/>
                  </a:cubicBezTo>
                  <a:cubicBezTo>
                    <a:pt x="690" y="284"/>
                    <a:pt x="690" y="284"/>
                    <a:pt x="690" y="284"/>
                  </a:cubicBezTo>
                  <a:cubicBezTo>
                    <a:pt x="690" y="283"/>
                    <a:pt x="690" y="283"/>
                    <a:pt x="690" y="283"/>
                  </a:cubicBezTo>
                  <a:cubicBezTo>
                    <a:pt x="690" y="283"/>
                    <a:pt x="690" y="281"/>
                    <a:pt x="689" y="281"/>
                  </a:cubicBezTo>
                  <a:cubicBezTo>
                    <a:pt x="685" y="281"/>
                    <a:pt x="685" y="281"/>
                    <a:pt x="685" y="281"/>
                  </a:cubicBezTo>
                  <a:cubicBezTo>
                    <a:pt x="685" y="281"/>
                    <a:pt x="684" y="280"/>
                    <a:pt x="683" y="280"/>
                  </a:cubicBezTo>
                  <a:cubicBezTo>
                    <a:pt x="683" y="280"/>
                    <a:pt x="682" y="279"/>
                    <a:pt x="682" y="279"/>
                  </a:cubicBezTo>
                  <a:cubicBezTo>
                    <a:pt x="681" y="279"/>
                    <a:pt x="681" y="279"/>
                    <a:pt x="681" y="279"/>
                  </a:cubicBezTo>
                  <a:cubicBezTo>
                    <a:pt x="680" y="279"/>
                    <a:pt x="680" y="278"/>
                    <a:pt x="679" y="278"/>
                  </a:cubicBezTo>
                  <a:cubicBezTo>
                    <a:pt x="678" y="278"/>
                    <a:pt x="678" y="278"/>
                    <a:pt x="677" y="278"/>
                  </a:cubicBezTo>
                  <a:cubicBezTo>
                    <a:pt x="677" y="278"/>
                    <a:pt x="676" y="278"/>
                    <a:pt x="676" y="278"/>
                  </a:cubicBezTo>
                  <a:cubicBezTo>
                    <a:pt x="675" y="278"/>
                    <a:pt x="675" y="277"/>
                    <a:pt x="674" y="277"/>
                  </a:cubicBezTo>
                  <a:cubicBezTo>
                    <a:pt x="674" y="276"/>
                    <a:pt x="674" y="276"/>
                    <a:pt x="674" y="276"/>
                  </a:cubicBezTo>
                  <a:cubicBezTo>
                    <a:pt x="672" y="276"/>
                    <a:pt x="672" y="276"/>
                    <a:pt x="672" y="276"/>
                  </a:cubicBezTo>
                  <a:cubicBezTo>
                    <a:pt x="671" y="276"/>
                    <a:pt x="671" y="276"/>
                    <a:pt x="671" y="276"/>
                  </a:cubicBezTo>
                  <a:cubicBezTo>
                    <a:pt x="670" y="276"/>
                    <a:pt x="670" y="276"/>
                    <a:pt x="670" y="276"/>
                  </a:cubicBezTo>
                  <a:cubicBezTo>
                    <a:pt x="670" y="276"/>
                    <a:pt x="670" y="276"/>
                    <a:pt x="669" y="276"/>
                  </a:cubicBezTo>
                  <a:cubicBezTo>
                    <a:pt x="669" y="276"/>
                    <a:pt x="669" y="275"/>
                    <a:pt x="668" y="275"/>
                  </a:cubicBezTo>
                  <a:cubicBezTo>
                    <a:pt x="668" y="275"/>
                    <a:pt x="667" y="275"/>
                    <a:pt x="667" y="275"/>
                  </a:cubicBezTo>
                  <a:cubicBezTo>
                    <a:pt x="666" y="275"/>
                    <a:pt x="666" y="276"/>
                    <a:pt x="666" y="277"/>
                  </a:cubicBezTo>
                  <a:cubicBezTo>
                    <a:pt x="666" y="277"/>
                    <a:pt x="667" y="277"/>
                    <a:pt x="667" y="277"/>
                  </a:cubicBezTo>
                  <a:cubicBezTo>
                    <a:pt x="668" y="278"/>
                    <a:pt x="668" y="278"/>
                    <a:pt x="668" y="278"/>
                  </a:cubicBezTo>
                  <a:cubicBezTo>
                    <a:pt x="668" y="279"/>
                    <a:pt x="668" y="280"/>
                    <a:pt x="668" y="280"/>
                  </a:cubicBezTo>
                  <a:cubicBezTo>
                    <a:pt x="667" y="280"/>
                    <a:pt x="666" y="278"/>
                    <a:pt x="665" y="278"/>
                  </a:cubicBezTo>
                  <a:cubicBezTo>
                    <a:pt x="664" y="278"/>
                    <a:pt x="664" y="275"/>
                    <a:pt x="663" y="275"/>
                  </a:cubicBezTo>
                  <a:cubicBezTo>
                    <a:pt x="662" y="275"/>
                    <a:pt x="662" y="275"/>
                    <a:pt x="662" y="275"/>
                  </a:cubicBezTo>
                  <a:cubicBezTo>
                    <a:pt x="660" y="275"/>
                    <a:pt x="660" y="275"/>
                    <a:pt x="659" y="275"/>
                  </a:cubicBezTo>
                  <a:cubicBezTo>
                    <a:pt x="658" y="275"/>
                    <a:pt x="659" y="274"/>
                    <a:pt x="659" y="274"/>
                  </a:cubicBezTo>
                  <a:cubicBezTo>
                    <a:pt x="660" y="272"/>
                    <a:pt x="660" y="272"/>
                    <a:pt x="660" y="272"/>
                  </a:cubicBezTo>
                  <a:cubicBezTo>
                    <a:pt x="659" y="271"/>
                    <a:pt x="659" y="271"/>
                    <a:pt x="658" y="271"/>
                  </a:cubicBezTo>
                  <a:cubicBezTo>
                    <a:pt x="658" y="271"/>
                    <a:pt x="658" y="271"/>
                    <a:pt x="657" y="272"/>
                  </a:cubicBezTo>
                  <a:cubicBezTo>
                    <a:pt x="656" y="273"/>
                    <a:pt x="656" y="273"/>
                    <a:pt x="656" y="273"/>
                  </a:cubicBezTo>
                  <a:cubicBezTo>
                    <a:pt x="656" y="273"/>
                    <a:pt x="655" y="273"/>
                    <a:pt x="655" y="274"/>
                  </a:cubicBezTo>
                  <a:cubicBezTo>
                    <a:pt x="655" y="274"/>
                    <a:pt x="655" y="276"/>
                    <a:pt x="656" y="277"/>
                  </a:cubicBezTo>
                  <a:cubicBezTo>
                    <a:pt x="656" y="277"/>
                    <a:pt x="658" y="278"/>
                    <a:pt x="658" y="278"/>
                  </a:cubicBezTo>
                  <a:cubicBezTo>
                    <a:pt x="658" y="279"/>
                    <a:pt x="659" y="279"/>
                    <a:pt x="659" y="279"/>
                  </a:cubicBezTo>
                  <a:cubicBezTo>
                    <a:pt x="659" y="280"/>
                    <a:pt x="660" y="281"/>
                    <a:pt x="660" y="281"/>
                  </a:cubicBezTo>
                  <a:cubicBezTo>
                    <a:pt x="660" y="282"/>
                    <a:pt x="663" y="283"/>
                    <a:pt x="663" y="283"/>
                  </a:cubicBezTo>
                  <a:cubicBezTo>
                    <a:pt x="663" y="284"/>
                    <a:pt x="664" y="287"/>
                    <a:pt x="664" y="287"/>
                  </a:cubicBezTo>
                  <a:cubicBezTo>
                    <a:pt x="666" y="287"/>
                    <a:pt x="665" y="285"/>
                    <a:pt x="666" y="285"/>
                  </a:cubicBezTo>
                  <a:cubicBezTo>
                    <a:pt x="667" y="284"/>
                    <a:pt x="668" y="283"/>
                    <a:pt x="668" y="283"/>
                  </a:cubicBezTo>
                  <a:cubicBezTo>
                    <a:pt x="669" y="283"/>
                    <a:pt x="671" y="284"/>
                    <a:pt x="671" y="284"/>
                  </a:cubicBezTo>
                  <a:cubicBezTo>
                    <a:pt x="671" y="285"/>
                    <a:pt x="673" y="285"/>
                    <a:pt x="673" y="286"/>
                  </a:cubicBezTo>
                  <a:cubicBezTo>
                    <a:pt x="673" y="287"/>
                    <a:pt x="674" y="288"/>
                    <a:pt x="674" y="288"/>
                  </a:cubicBezTo>
                  <a:cubicBezTo>
                    <a:pt x="674" y="289"/>
                    <a:pt x="671" y="290"/>
                    <a:pt x="671" y="291"/>
                  </a:cubicBezTo>
                  <a:cubicBezTo>
                    <a:pt x="671" y="292"/>
                    <a:pt x="674" y="292"/>
                    <a:pt x="674" y="292"/>
                  </a:cubicBezTo>
                  <a:cubicBezTo>
                    <a:pt x="675" y="292"/>
                    <a:pt x="675" y="292"/>
                    <a:pt x="675" y="292"/>
                  </a:cubicBezTo>
                  <a:cubicBezTo>
                    <a:pt x="675" y="292"/>
                    <a:pt x="676" y="293"/>
                    <a:pt x="677" y="292"/>
                  </a:cubicBezTo>
                  <a:cubicBezTo>
                    <a:pt x="677" y="291"/>
                    <a:pt x="677" y="291"/>
                    <a:pt x="678" y="291"/>
                  </a:cubicBezTo>
                  <a:cubicBezTo>
                    <a:pt x="679" y="292"/>
                    <a:pt x="679" y="292"/>
                    <a:pt x="679" y="292"/>
                  </a:cubicBezTo>
                  <a:cubicBezTo>
                    <a:pt x="682" y="292"/>
                    <a:pt x="680" y="292"/>
                    <a:pt x="685" y="292"/>
                  </a:cubicBezTo>
                  <a:cubicBezTo>
                    <a:pt x="685" y="292"/>
                    <a:pt x="686" y="289"/>
                    <a:pt x="687" y="289"/>
                  </a:cubicBezTo>
                  <a:cubicBezTo>
                    <a:pt x="689" y="289"/>
                    <a:pt x="687" y="290"/>
                    <a:pt x="689" y="290"/>
                  </a:cubicBezTo>
                  <a:cubicBezTo>
                    <a:pt x="691" y="290"/>
                    <a:pt x="691" y="293"/>
                    <a:pt x="692" y="293"/>
                  </a:cubicBezTo>
                  <a:cubicBezTo>
                    <a:pt x="693" y="293"/>
                    <a:pt x="693" y="295"/>
                    <a:pt x="695" y="295"/>
                  </a:cubicBezTo>
                  <a:cubicBezTo>
                    <a:pt x="696" y="295"/>
                    <a:pt x="697" y="294"/>
                    <a:pt x="698" y="294"/>
                  </a:cubicBezTo>
                  <a:cubicBezTo>
                    <a:pt x="699" y="294"/>
                    <a:pt x="699" y="296"/>
                    <a:pt x="700" y="296"/>
                  </a:cubicBezTo>
                  <a:cubicBezTo>
                    <a:pt x="701" y="296"/>
                    <a:pt x="702" y="295"/>
                    <a:pt x="702" y="295"/>
                  </a:cubicBezTo>
                  <a:cubicBezTo>
                    <a:pt x="702" y="295"/>
                    <a:pt x="702" y="295"/>
                    <a:pt x="702" y="292"/>
                  </a:cubicBezTo>
                  <a:cubicBezTo>
                    <a:pt x="702" y="292"/>
                    <a:pt x="704" y="291"/>
                    <a:pt x="702" y="290"/>
                  </a:cubicBezTo>
                  <a:cubicBezTo>
                    <a:pt x="699" y="289"/>
                    <a:pt x="700" y="292"/>
                    <a:pt x="699" y="291"/>
                  </a:cubicBezTo>
                  <a:cubicBezTo>
                    <a:pt x="698" y="291"/>
                    <a:pt x="697" y="291"/>
                    <a:pt x="697" y="290"/>
                  </a:cubicBezTo>
                  <a:cubicBezTo>
                    <a:pt x="697" y="289"/>
                    <a:pt x="694" y="287"/>
                    <a:pt x="694" y="286"/>
                  </a:cubicBezTo>
                  <a:cubicBezTo>
                    <a:pt x="694" y="285"/>
                    <a:pt x="705" y="285"/>
                    <a:pt x="705" y="284"/>
                  </a:cubicBezTo>
                  <a:close/>
                  <a:moveTo>
                    <a:pt x="665" y="269"/>
                  </a:moveTo>
                  <a:cubicBezTo>
                    <a:pt x="665" y="265"/>
                    <a:pt x="663" y="263"/>
                    <a:pt x="660" y="265"/>
                  </a:cubicBezTo>
                  <a:cubicBezTo>
                    <a:pt x="660" y="266"/>
                    <a:pt x="661" y="266"/>
                    <a:pt x="661" y="266"/>
                  </a:cubicBezTo>
                  <a:cubicBezTo>
                    <a:pt x="662" y="269"/>
                    <a:pt x="662" y="269"/>
                    <a:pt x="665" y="269"/>
                  </a:cubicBezTo>
                  <a:close/>
                  <a:moveTo>
                    <a:pt x="652" y="239"/>
                  </a:moveTo>
                  <a:cubicBezTo>
                    <a:pt x="652" y="239"/>
                    <a:pt x="652" y="239"/>
                    <a:pt x="652" y="239"/>
                  </a:cubicBezTo>
                  <a:cubicBezTo>
                    <a:pt x="654" y="239"/>
                    <a:pt x="654" y="240"/>
                    <a:pt x="654" y="242"/>
                  </a:cubicBezTo>
                  <a:cubicBezTo>
                    <a:pt x="654" y="242"/>
                    <a:pt x="655" y="249"/>
                    <a:pt x="657" y="247"/>
                  </a:cubicBezTo>
                  <a:cubicBezTo>
                    <a:pt x="658" y="246"/>
                    <a:pt x="658" y="242"/>
                    <a:pt x="658" y="241"/>
                  </a:cubicBezTo>
                  <a:cubicBezTo>
                    <a:pt x="657" y="239"/>
                    <a:pt x="654" y="237"/>
                    <a:pt x="652" y="236"/>
                  </a:cubicBezTo>
                  <a:cubicBezTo>
                    <a:pt x="652" y="237"/>
                    <a:pt x="652" y="238"/>
                    <a:pt x="652" y="239"/>
                  </a:cubicBezTo>
                  <a:close/>
                  <a:moveTo>
                    <a:pt x="650" y="278"/>
                  </a:moveTo>
                  <a:cubicBezTo>
                    <a:pt x="649" y="278"/>
                    <a:pt x="649" y="278"/>
                    <a:pt x="649" y="278"/>
                  </a:cubicBezTo>
                  <a:cubicBezTo>
                    <a:pt x="649" y="278"/>
                    <a:pt x="649" y="278"/>
                    <a:pt x="649" y="278"/>
                  </a:cubicBezTo>
                  <a:cubicBezTo>
                    <a:pt x="650" y="278"/>
                    <a:pt x="650" y="278"/>
                    <a:pt x="650" y="278"/>
                  </a:cubicBezTo>
                  <a:close/>
                  <a:moveTo>
                    <a:pt x="639" y="274"/>
                  </a:moveTo>
                  <a:cubicBezTo>
                    <a:pt x="641" y="274"/>
                    <a:pt x="645" y="275"/>
                    <a:pt x="645" y="273"/>
                  </a:cubicBezTo>
                  <a:cubicBezTo>
                    <a:pt x="646" y="273"/>
                    <a:pt x="646" y="270"/>
                    <a:pt x="645" y="270"/>
                  </a:cubicBezTo>
                  <a:cubicBezTo>
                    <a:pt x="644" y="270"/>
                    <a:pt x="644" y="271"/>
                    <a:pt x="643" y="271"/>
                  </a:cubicBezTo>
                  <a:cubicBezTo>
                    <a:pt x="642" y="271"/>
                    <a:pt x="640" y="271"/>
                    <a:pt x="640" y="271"/>
                  </a:cubicBezTo>
                  <a:cubicBezTo>
                    <a:pt x="639" y="271"/>
                    <a:pt x="637" y="271"/>
                    <a:pt x="636" y="271"/>
                  </a:cubicBezTo>
                  <a:cubicBezTo>
                    <a:pt x="635" y="271"/>
                    <a:pt x="634" y="272"/>
                    <a:pt x="634" y="273"/>
                  </a:cubicBezTo>
                  <a:cubicBezTo>
                    <a:pt x="633" y="273"/>
                    <a:pt x="633" y="276"/>
                    <a:pt x="632" y="276"/>
                  </a:cubicBezTo>
                  <a:cubicBezTo>
                    <a:pt x="632" y="277"/>
                    <a:pt x="631" y="277"/>
                    <a:pt x="631" y="278"/>
                  </a:cubicBezTo>
                  <a:cubicBezTo>
                    <a:pt x="631" y="279"/>
                    <a:pt x="631" y="280"/>
                    <a:pt x="631" y="281"/>
                  </a:cubicBezTo>
                  <a:cubicBezTo>
                    <a:pt x="631" y="281"/>
                    <a:pt x="632" y="282"/>
                    <a:pt x="633" y="282"/>
                  </a:cubicBezTo>
                  <a:cubicBezTo>
                    <a:pt x="633" y="282"/>
                    <a:pt x="632" y="284"/>
                    <a:pt x="632" y="285"/>
                  </a:cubicBezTo>
                  <a:cubicBezTo>
                    <a:pt x="633" y="285"/>
                    <a:pt x="634" y="287"/>
                    <a:pt x="635" y="287"/>
                  </a:cubicBezTo>
                  <a:cubicBezTo>
                    <a:pt x="636" y="287"/>
                    <a:pt x="635" y="283"/>
                    <a:pt x="636" y="283"/>
                  </a:cubicBezTo>
                  <a:cubicBezTo>
                    <a:pt x="637" y="283"/>
                    <a:pt x="639" y="285"/>
                    <a:pt x="639" y="285"/>
                  </a:cubicBezTo>
                  <a:cubicBezTo>
                    <a:pt x="640" y="286"/>
                    <a:pt x="641" y="285"/>
                    <a:pt x="642" y="284"/>
                  </a:cubicBezTo>
                  <a:cubicBezTo>
                    <a:pt x="642" y="283"/>
                    <a:pt x="641" y="282"/>
                    <a:pt x="641" y="282"/>
                  </a:cubicBezTo>
                  <a:cubicBezTo>
                    <a:pt x="641" y="282"/>
                    <a:pt x="643" y="281"/>
                    <a:pt x="643" y="280"/>
                  </a:cubicBezTo>
                  <a:cubicBezTo>
                    <a:pt x="643" y="279"/>
                    <a:pt x="639" y="279"/>
                    <a:pt x="639" y="279"/>
                  </a:cubicBezTo>
                  <a:cubicBezTo>
                    <a:pt x="639" y="278"/>
                    <a:pt x="640" y="278"/>
                    <a:pt x="640" y="278"/>
                  </a:cubicBezTo>
                  <a:cubicBezTo>
                    <a:pt x="641" y="278"/>
                    <a:pt x="644" y="278"/>
                    <a:pt x="644" y="278"/>
                  </a:cubicBezTo>
                  <a:cubicBezTo>
                    <a:pt x="644" y="277"/>
                    <a:pt x="643" y="277"/>
                    <a:pt x="643" y="276"/>
                  </a:cubicBezTo>
                  <a:cubicBezTo>
                    <a:pt x="642" y="276"/>
                    <a:pt x="642" y="276"/>
                    <a:pt x="642" y="276"/>
                  </a:cubicBezTo>
                  <a:cubicBezTo>
                    <a:pt x="642" y="275"/>
                    <a:pt x="638" y="275"/>
                    <a:pt x="638" y="274"/>
                  </a:cubicBezTo>
                  <a:cubicBezTo>
                    <a:pt x="638" y="274"/>
                    <a:pt x="638" y="274"/>
                    <a:pt x="639" y="274"/>
                  </a:cubicBezTo>
                  <a:close/>
                  <a:moveTo>
                    <a:pt x="394" y="26"/>
                  </a:moveTo>
                  <a:cubicBezTo>
                    <a:pt x="394" y="30"/>
                    <a:pt x="394" y="29"/>
                    <a:pt x="397" y="31"/>
                  </a:cubicBezTo>
                  <a:cubicBezTo>
                    <a:pt x="398" y="31"/>
                    <a:pt x="398" y="32"/>
                    <a:pt x="399" y="32"/>
                  </a:cubicBezTo>
                  <a:cubicBezTo>
                    <a:pt x="400" y="33"/>
                    <a:pt x="401" y="32"/>
                    <a:pt x="402" y="32"/>
                  </a:cubicBezTo>
                  <a:cubicBezTo>
                    <a:pt x="402" y="31"/>
                    <a:pt x="401" y="30"/>
                    <a:pt x="402" y="29"/>
                  </a:cubicBezTo>
                  <a:cubicBezTo>
                    <a:pt x="402" y="27"/>
                    <a:pt x="403" y="26"/>
                    <a:pt x="404" y="24"/>
                  </a:cubicBezTo>
                  <a:cubicBezTo>
                    <a:pt x="402" y="23"/>
                    <a:pt x="402" y="26"/>
                    <a:pt x="400" y="25"/>
                  </a:cubicBezTo>
                  <a:cubicBezTo>
                    <a:pt x="399" y="25"/>
                    <a:pt x="399" y="23"/>
                    <a:pt x="397" y="23"/>
                  </a:cubicBezTo>
                  <a:cubicBezTo>
                    <a:pt x="397" y="24"/>
                    <a:pt x="397" y="25"/>
                    <a:pt x="395" y="26"/>
                  </a:cubicBezTo>
                  <a:cubicBezTo>
                    <a:pt x="395" y="25"/>
                    <a:pt x="395" y="24"/>
                    <a:pt x="395" y="24"/>
                  </a:cubicBezTo>
                  <a:cubicBezTo>
                    <a:pt x="394" y="24"/>
                    <a:pt x="394" y="24"/>
                    <a:pt x="394" y="24"/>
                  </a:cubicBezTo>
                  <a:cubicBezTo>
                    <a:pt x="394" y="24"/>
                    <a:pt x="393" y="26"/>
                    <a:pt x="394" y="26"/>
                  </a:cubicBezTo>
                  <a:cubicBezTo>
                    <a:pt x="394" y="26"/>
                    <a:pt x="394" y="26"/>
                    <a:pt x="394" y="26"/>
                  </a:cubicBezTo>
                  <a:close/>
                  <a:moveTo>
                    <a:pt x="387" y="35"/>
                  </a:moveTo>
                  <a:cubicBezTo>
                    <a:pt x="389" y="37"/>
                    <a:pt x="387" y="39"/>
                    <a:pt x="385" y="40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85" y="40"/>
                    <a:pt x="385" y="40"/>
                    <a:pt x="385" y="40"/>
                  </a:cubicBezTo>
                  <a:cubicBezTo>
                    <a:pt x="386" y="40"/>
                    <a:pt x="387" y="40"/>
                    <a:pt x="388" y="40"/>
                  </a:cubicBezTo>
                  <a:cubicBezTo>
                    <a:pt x="387" y="42"/>
                    <a:pt x="386" y="43"/>
                    <a:pt x="387" y="45"/>
                  </a:cubicBezTo>
                  <a:cubicBezTo>
                    <a:pt x="387" y="45"/>
                    <a:pt x="388" y="45"/>
                    <a:pt x="389" y="45"/>
                  </a:cubicBezTo>
                  <a:cubicBezTo>
                    <a:pt x="388" y="46"/>
                    <a:pt x="387" y="46"/>
                    <a:pt x="386" y="46"/>
                  </a:cubicBezTo>
                  <a:cubicBezTo>
                    <a:pt x="386" y="48"/>
                    <a:pt x="387" y="50"/>
                    <a:pt x="388" y="51"/>
                  </a:cubicBezTo>
                  <a:cubicBezTo>
                    <a:pt x="392" y="51"/>
                    <a:pt x="390" y="42"/>
                    <a:pt x="393" y="40"/>
                  </a:cubicBezTo>
                  <a:cubicBezTo>
                    <a:pt x="394" y="42"/>
                    <a:pt x="394" y="43"/>
                    <a:pt x="395" y="44"/>
                  </a:cubicBezTo>
                  <a:cubicBezTo>
                    <a:pt x="395" y="46"/>
                    <a:pt x="394" y="48"/>
                    <a:pt x="397" y="47"/>
                  </a:cubicBezTo>
                  <a:cubicBezTo>
                    <a:pt x="398" y="47"/>
                    <a:pt x="399" y="41"/>
                    <a:pt x="398" y="39"/>
                  </a:cubicBezTo>
                  <a:cubicBezTo>
                    <a:pt x="397" y="38"/>
                    <a:pt x="396" y="38"/>
                    <a:pt x="395" y="37"/>
                  </a:cubicBezTo>
                  <a:cubicBezTo>
                    <a:pt x="394" y="35"/>
                    <a:pt x="394" y="37"/>
                    <a:pt x="394" y="34"/>
                  </a:cubicBezTo>
                  <a:cubicBezTo>
                    <a:pt x="394" y="32"/>
                    <a:pt x="394" y="31"/>
                    <a:pt x="392" y="30"/>
                  </a:cubicBezTo>
                  <a:cubicBezTo>
                    <a:pt x="391" y="29"/>
                    <a:pt x="390" y="30"/>
                    <a:pt x="390" y="27"/>
                  </a:cubicBezTo>
                  <a:cubicBezTo>
                    <a:pt x="389" y="27"/>
                    <a:pt x="387" y="28"/>
                    <a:pt x="386" y="28"/>
                  </a:cubicBezTo>
                  <a:cubicBezTo>
                    <a:pt x="386" y="29"/>
                    <a:pt x="386" y="30"/>
                    <a:pt x="386" y="30"/>
                  </a:cubicBezTo>
                  <a:cubicBezTo>
                    <a:pt x="385" y="29"/>
                    <a:pt x="385" y="29"/>
                    <a:pt x="385" y="29"/>
                  </a:cubicBezTo>
                  <a:cubicBezTo>
                    <a:pt x="384" y="31"/>
                    <a:pt x="384" y="34"/>
                    <a:pt x="382" y="33"/>
                  </a:cubicBezTo>
                  <a:cubicBezTo>
                    <a:pt x="383" y="35"/>
                    <a:pt x="385" y="33"/>
                    <a:pt x="387" y="35"/>
                  </a:cubicBezTo>
                  <a:close/>
                  <a:moveTo>
                    <a:pt x="349" y="162"/>
                  </a:moveTo>
                  <a:cubicBezTo>
                    <a:pt x="349" y="162"/>
                    <a:pt x="350" y="163"/>
                    <a:pt x="350" y="163"/>
                  </a:cubicBezTo>
                  <a:cubicBezTo>
                    <a:pt x="351" y="163"/>
                    <a:pt x="352" y="163"/>
                    <a:pt x="352" y="163"/>
                  </a:cubicBezTo>
                  <a:cubicBezTo>
                    <a:pt x="353" y="163"/>
                    <a:pt x="353" y="163"/>
                    <a:pt x="354" y="163"/>
                  </a:cubicBezTo>
                  <a:cubicBezTo>
                    <a:pt x="354" y="162"/>
                    <a:pt x="354" y="162"/>
                    <a:pt x="354" y="162"/>
                  </a:cubicBezTo>
                  <a:cubicBezTo>
                    <a:pt x="355" y="161"/>
                    <a:pt x="355" y="161"/>
                    <a:pt x="355" y="161"/>
                  </a:cubicBezTo>
                  <a:cubicBezTo>
                    <a:pt x="356" y="160"/>
                    <a:pt x="356" y="161"/>
                    <a:pt x="357" y="160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58" y="159"/>
                    <a:pt x="358" y="160"/>
                    <a:pt x="358" y="159"/>
                  </a:cubicBezTo>
                  <a:cubicBezTo>
                    <a:pt x="359" y="158"/>
                    <a:pt x="359" y="158"/>
                    <a:pt x="359" y="158"/>
                  </a:cubicBezTo>
                  <a:cubicBezTo>
                    <a:pt x="359" y="157"/>
                    <a:pt x="359" y="157"/>
                    <a:pt x="359" y="157"/>
                  </a:cubicBezTo>
                  <a:cubicBezTo>
                    <a:pt x="359" y="155"/>
                    <a:pt x="359" y="155"/>
                    <a:pt x="359" y="155"/>
                  </a:cubicBezTo>
                  <a:cubicBezTo>
                    <a:pt x="358" y="154"/>
                    <a:pt x="358" y="154"/>
                    <a:pt x="358" y="154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0"/>
                    <a:pt x="357" y="150"/>
                    <a:pt x="357" y="150"/>
                  </a:cubicBezTo>
                  <a:cubicBezTo>
                    <a:pt x="356" y="150"/>
                    <a:pt x="355" y="149"/>
                    <a:pt x="354" y="149"/>
                  </a:cubicBezTo>
                  <a:cubicBezTo>
                    <a:pt x="352" y="151"/>
                    <a:pt x="352" y="151"/>
                    <a:pt x="352" y="151"/>
                  </a:cubicBezTo>
                  <a:cubicBezTo>
                    <a:pt x="351" y="152"/>
                    <a:pt x="351" y="152"/>
                    <a:pt x="351" y="152"/>
                  </a:cubicBezTo>
                  <a:cubicBezTo>
                    <a:pt x="351" y="153"/>
                    <a:pt x="349" y="152"/>
                    <a:pt x="349" y="153"/>
                  </a:cubicBezTo>
                  <a:cubicBezTo>
                    <a:pt x="348" y="153"/>
                    <a:pt x="349" y="155"/>
                    <a:pt x="349" y="155"/>
                  </a:cubicBezTo>
                  <a:cubicBezTo>
                    <a:pt x="349" y="156"/>
                    <a:pt x="349" y="156"/>
                    <a:pt x="349" y="156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348" y="157"/>
                    <a:pt x="348" y="157"/>
                    <a:pt x="348" y="157"/>
                  </a:cubicBezTo>
                  <a:cubicBezTo>
                    <a:pt x="348" y="160"/>
                    <a:pt x="348" y="160"/>
                    <a:pt x="348" y="160"/>
                  </a:cubicBezTo>
                  <a:cubicBezTo>
                    <a:pt x="348" y="161"/>
                    <a:pt x="348" y="161"/>
                    <a:pt x="348" y="161"/>
                  </a:cubicBezTo>
                  <a:cubicBezTo>
                    <a:pt x="349" y="162"/>
                    <a:pt x="349" y="162"/>
                    <a:pt x="349" y="162"/>
                  </a:cubicBezTo>
                  <a:close/>
                  <a:moveTo>
                    <a:pt x="193" y="228"/>
                  </a:moveTo>
                  <a:cubicBezTo>
                    <a:pt x="188" y="228"/>
                    <a:pt x="190" y="231"/>
                    <a:pt x="190" y="232"/>
                  </a:cubicBezTo>
                  <a:cubicBezTo>
                    <a:pt x="190" y="234"/>
                    <a:pt x="197" y="234"/>
                    <a:pt x="198" y="233"/>
                  </a:cubicBezTo>
                  <a:cubicBezTo>
                    <a:pt x="202" y="233"/>
                    <a:pt x="209" y="234"/>
                    <a:pt x="208" y="232"/>
                  </a:cubicBezTo>
                  <a:cubicBezTo>
                    <a:pt x="205" y="228"/>
                    <a:pt x="196" y="228"/>
                    <a:pt x="193" y="228"/>
                  </a:cubicBezTo>
                  <a:close/>
                  <a:moveTo>
                    <a:pt x="281" y="4"/>
                  </a:moveTo>
                  <a:cubicBezTo>
                    <a:pt x="281" y="4"/>
                    <a:pt x="282" y="5"/>
                    <a:pt x="282" y="5"/>
                  </a:cubicBezTo>
                  <a:cubicBezTo>
                    <a:pt x="283" y="5"/>
                    <a:pt x="283" y="5"/>
                    <a:pt x="283" y="5"/>
                  </a:cubicBezTo>
                  <a:cubicBezTo>
                    <a:pt x="284" y="5"/>
                    <a:pt x="284" y="5"/>
                    <a:pt x="284" y="5"/>
                  </a:cubicBezTo>
                  <a:cubicBezTo>
                    <a:pt x="285" y="5"/>
                    <a:pt x="285" y="5"/>
                    <a:pt x="286" y="5"/>
                  </a:cubicBezTo>
                  <a:cubicBezTo>
                    <a:pt x="287" y="5"/>
                    <a:pt x="287" y="4"/>
                    <a:pt x="288" y="4"/>
                  </a:cubicBezTo>
                  <a:cubicBezTo>
                    <a:pt x="289" y="4"/>
                    <a:pt x="289" y="4"/>
                    <a:pt x="289" y="4"/>
                  </a:cubicBezTo>
                  <a:cubicBezTo>
                    <a:pt x="289" y="3"/>
                    <a:pt x="289" y="3"/>
                    <a:pt x="289" y="3"/>
                  </a:cubicBezTo>
                  <a:cubicBezTo>
                    <a:pt x="288" y="2"/>
                    <a:pt x="287" y="2"/>
                    <a:pt x="287" y="2"/>
                  </a:cubicBezTo>
                  <a:cubicBezTo>
                    <a:pt x="286" y="2"/>
                    <a:pt x="286" y="2"/>
                    <a:pt x="286" y="3"/>
                  </a:cubicBezTo>
                  <a:cubicBezTo>
                    <a:pt x="286" y="3"/>
                    <a:pt x="285" y="4"/>
                    <a:pt x="285" y="4"/>
                  </a:cubicBezTo>
                  <a:cubicBezTo>
                    <a:pt x="285" y="3"/>
                    <a:pt x="284" y="2"/>
                    <a:pt x="284" y="3"/>
                  </a:cubicBezTo>
                  <a:cubicBezTo>
                    <a:pt x="283" y="3"/>
                    <a:pt x="283" y="3"/>
                    <a:pt x="283" y="3"/>
                  </a:cubicBezTo>
                  <a:cubicBezTo>
                    <a:pt x="284" y="3"/>
                    <a:pt x="284" y="3"/>
                    <a:pt x="284" y="3"/>
                  </a:cubicBezTo>
                  <a:cubicBezTo>
                    <a:pt x="283" y="2"/>
                    <a:pt x="283" y="2"/>
                    <a:pt x="283" y="2"/>
                  </a:cubicBezTo>
                  <a:cubicBezTo>
                    <a:pt x="283" y="3"/>
                    <a:pt x="283" y="3"/>
                    <a:pt x="283" y="3"/>
                  </a:cubicBezTo>
                  <a:cubicBezTo>
                    <a:pt x="282" y="3"/>
                    <a:pt x="282" y="3"/>
                    <a:pt x="282" y="3"/>
                  </a:cubicBezTo>
                  <a:cubicBezTo>
                    <a:pt x="281" y="3"/>
                    <a:pt x="281" y="3"/>
                    <a:pt x="281" y="3"/>
                  </a:cubicBezTo>
                  <a:cubicBezTo>
                    <a:pt x="281" y="4"/>
                    <a:pt x="281" y="4"/>
                    <a:pt x="281" y="4"/>
                  </a:cubicBezTo>
                  <a:close/>
                  <a:moveTo>
                    <a:pt x="481" y="87"/>
                  </a:moveTo>
                  <a:cubicBezTo>
                    <a:pt x="481" y="87"/>
                    <a:pt x="481" y="87"/>
                    <a:pt x="481" y="87"/>
                  </a:cubicBezTo>
                  <a:cubicBezTo>
                    <a:pt x="481" y="88"/>
                    <a:pt x="481" y="89"/>
                    <a:pt x="481" y="91"/>
                  </a:cubicBezTo>
                  <a:cubicBezTo>
                    <a:pt x="487" y="93"/>
                    <a:pt x="483" y="84"/>
                    <a:pt x="481" y="87"/>
                  </a:cubicBezTo>
                  <a:close/>
                  <a:moveTo>
                    <a:pt x="690" y="65"/>
                  </a:moveTo>
                  <a:cubicBezTo>
                    <a:pt x="690" y="64"/>
                    <a:pt x="690" y="64"/>
                    <a:pt x="690" y="64"/>
                  </a:cubicBezTo>
                  <a:cubicBezTo>
                    <a:pt x="689" y="65"/>
                    <a:pt x="689" y="67"/>
                    <a:pt x="689" y="68"/>
                  </a:cubicBezTo>
                  <a:cubicBezTo>
                    <a:pt x="695" y="70"/>
                    <a:pt x="691" y="62"/>
                    <a:pt x="690" y="65"/>
                  </a:cubicBezTo>
                  <a:close/>
                  <a:moveTo>
                    <a:pt x="484" y="81"/>
                  </a:moveTo>
                  <a:cubicBezTo>
                    <a:pt x="485" y="82"/>
                    <a:pt x="486" y="81"/>
                    <a:pt x="487" y="82"/>
                  </a:cubicBezTo>
                  <a:cubicBezTo>
                    <a:pt x="488" y="82"/>
                    <a:pt x="490" y="84"/>
                    <a:pt x="490" y="84"/>
                  </a:cubicBezTo>
                  <a:cubicBezTo>
                    <a:pt x="490" y="86"/>
                    <a:pt x="495" y="86"/>
                    <a:pt x="496" y="86"/>
                  </a:cubicBezTo>
                  <a:cubicBezTo>
                    <a:pt x="498" y="85"/>
                    <a:pt x="496" y="84"/>
                    <a:pt x="494" y="81"/>
                  </a:cubicBezTo>
                  <a:cubicBezTo>
                    <a:pt x="494" y="79"/>
                    <a:pt x="493" y="76"/>
                    <a:pt x="493" y="75"/>
                  </a:cubicBezTo>
                  <a:cubicBezTo>
                    <a:pt x="493" y="73"/>
                    <a:pt x="493" y="70"/>
                    <a:pt x="497" y="68"/>
                  </a:cubicBezTo>
                  <a:cubicBezTo>
                    <a:pt x="498" y="68"/>
                    <a:pt x="497" y="64"/>
                    <a:pt x="498" y="64"/>
                  </a:cubicBezTo>
                  <a:cubicBezTo>
                    <a:pt x="499" y="62"/>
                    <a:pt x="501" y="62"/>
                    <a:pt x="502" y="61"/>
                  </a:cubicBezTo>
                  <a:cubicBezTo>
                    <a:pt x="502" y="60"/>
                    <a:pt x="504" y="59"/>
                    <a:pt x="504" y="58"/>
                  </a:cubicBezTo>
                  <a:cubicBezTo>
                    <a:pt x="504" y="57"/>
                    <a:pt x="509" y="58"/>
                    <a:pt x="509" y="57"/>
                  </a:cubicBezTo>
                  <a:cubicBezTo>
                    <a:pt x="509" y="55"/>
                    <a:pt x="510" y="53"/>
                    <a:pt x="510" y="52"/>
                  </a:cubicBezTo>
                  <a:cubicBezTo>
                    <a:pt x="510" y="51"/>
                    <a:pt x="516" y="53"/>
                    <a:pt x="515" y="51"/>
                  </a:cubicBezTo>
                  <a:cubicBezTo>
                    <a:pt x="514" y="50"/>
                    <a:pt x="520" y="50"/>
                    <a:pt x="519" y="48"/>
                  </a:cubicBezTo>
                  <a:cubicBezTo>
                    <a:pt x="518" y="48"/>
                    <a:pt x="523" y="46"/>
                    <a:pt x="522" y="45"/>
                  </a:cubicBezTo>
                  <a:cubicBezTo>
                    <a:pt x="520" y="44"/>
                    <a:pt x="523" y="43"/>
                    <a:pt x="521" y="42"/>
                  </a:cubicBezTo>
                  <a:cubicBezTo>
                    <a:pt x="519" y="41"/>
                    <a:pt x="519" y="42"/>
                    <a:pt x="516" y="42"/>
                  </a:cubicBezTo>
                  <a:cubicBezTo>
                    <a:pt x="514" y="41"/>
                    <a:pt x="516" y="44"/>
                    <a:pt x="514" y="45"/>
                  </a:cubicBezTo>
                  <a:cubicBezTo>
                    <a:pt x="514" y="45"/>
                    <a:pt x="510" y="47"/>
                    <a:pt x="509" y="47"/>
                  </a:cubicBezTo>
                  <a:cubicBezTo>
                    <a:pt x="509" y="48"/>
                    <a:pt x="504" y="47"/>
                    <a:pt x="501" y="48"/>
                  </a:cubicBezTo>
                  <a:cubicBezTo>
                    <a:pt x="500" y="49"/>
                    <a:pt x="498" y="51"/>
                    <a:pt x="498" y="51"/>
                  </a:cubicBezTo>
                  <a:cubicBezTo>
                    <a:pt x="497" y="51"/>
                    <a:pt x="497" y="53"/>
                    <a:pt x="496" y="53"/>
                  </a:cubicBezTo>
                  <a:cubicBezTo>
                    <a:pt x="495" y="54"/>
                    <a:pt x="495" y="55"/>
                    <a:pt x="494" y="55"/>
                  </a:cubicBezTo>
                  <a:cubicBezTo>
                    <a:pt x="491" y="56"/>
                    <a:pt x="491" y="56"/>
                    <a:pt x="491" y="56"/>
                  </a:cubicBezTo>
                  <a:cubicBezTo>
                    <a:pt x="490" y="58"/>
                    <a:pt x="493" y="58"/>
                    <a:pt x="492" y="59"/>
                  </a:cubicBezTo>
                  <a:cubicBezTo>
                    <a:pt x="491" y="60"/>
                    <a:pt x="490" y="61"/>
                    <a:pt x="490" y="61"/>
                  </a:cubicBezTo>
                  <a:cubicBezTo>
                    <a:pt x="490" y="62"/>
                    <a:pt x="488" y="63"/>
                    <a:pt x="488" y="64"/>
                  </a:cubicBezTo>
                  <a:cubicBezTo>
                    <a:pt x="488" y="65"/>
                    <a:pt x="488" y="68"/>
                    <a:pt x="488" y="68"/>
                  </a:cubicBezTo>
                  <a:cubicBezTo>
                    <a:pt x="488" y="69"/>
                    <a:pt x="487" y="69"/>
                    <a:pt x="487" y="70"/>
                  </a:cubicBezTo>
                  <a:cubicBezTo>
                    <a:pt x="487" y="71"/>
                    <a:pt x="484" y="70"/>
                    <a:pt x="484" y="71"/>
                  </a:cubicBezTo>
                  <a:cubicBezTo>
                    <a:pt x="484" y="74"/>
                    <a:pt x="485" y="72"/>
                    <a:pt x="486" y="74"/>
                  </a:cubicBezTo>
                  <a:cubicBezTo>
                    <a:pt x="486" y="75"/>
                    <a:pt x="484" y="74"/>
                    <a:pt x="484" y="75"/>
                  </a:cubicBezTo>
                  <a:cubicBezTo>
                    <a:pt x="483" y="76"/>
                    <a:pt x="481" y="78"/>
                    <a:pt x="482" y="79"/>
                  </a:cubicBezTo>
                  <a:cubicBezTo>
                    <a:pt x="482" y="80"/>
                    <a:pt x="483" y="80"/>
                    <a:pt x="484" y="81"/>
                  </a:cubicBezTo>
                  <a:close/>
                  <a:moveTo>
                    <a:pt x="680" y="63"/>
                  </a:moveTo>
                  <a:cubicBezTo>
                    <a:pt x="680" y="63"/>
                    <a:pt x="680" y="63"/>
                    <a:pt x="680" y="63"/>
                  </a:cubicBezTo>
                  <a:cubicBezTo>
                    <a:pt x="681" y="64"/>
                    <a:pt x="682" y="65"/>
                    <a:pt x="683" y="66"/>
                  </a:cubicBezTo>
                  <a:cubicBezTo>
                    <a:pt x="688" y="67"/>
                    <a:pt x="687" y="62"/>
                    <a:pt x="686" y="58"/>
                  </a:cubicBezTo>
                  <a:cubicBezTo>
                    <a:pt x="684" y="60"/>
                    <a:pt x="681" y="53"/>
                    <a:pt x="676" y="54"/>
                  </a:cubicBezTo>
                  <a:cubicBezTo>
                    <a:pt x="675" y="56"/>
                    <a:pt x="678" y="60"/>
                    <a:pt x="679" y="63"/>
                  </a:cubicBezTo>
                  <a:cubicBezTo>
                    <a:pt x="679" y="63"/>
                    <a:pt x="680" y="63"/>
                    <a:pt x="680" y="63"/>
                  </a:cubicBezTo>
                  <a:close/>
                  <a:moveTo>
                    <a:pt x="586" y="31"/>
                  </a:moveTo>
                  <a:cubicBezTo>
                    <a:pt x="587" y="31"/>
                    <a:pt x="587" y="31"/>
                    <a:pt x="587" y="31"/>
                  </a:cubicBezTo>
                  <a:cubicBezTo>
                    <a:pt x="587" y="32"/>
                    <a:pt x="587" y="34"/>
                    <a:pt x="588" y="35"/>
                  </a:cubicBezTo>
                  <a:cubicBezTo>
                    <a:pt x="588" y="37"/>
                    <a:pt x="597" y="35"/>
                    <a:pt x="597" y="31"/>
                  </a:cubicBezTo>
                  <a:cubicBezTo>
                    <a:pt x="595" y="31"/>
                    <a:pt x="593" y="32"/>
                    <a:pt x="591" y="32"/>
                  </a:cubicBezTo>
                  <a:cubicBezTo>
                    <a:pt x="589" y="28"/>
                    <a:pt x="588" y="21"/>
                    <a:pt x="584" y="21"/>
                  </a:cubicBezTo>
                  <a:cubicBezTo>
                    <a:pt x="582" y="23"/>
                    <a:pt x="583" y="30"/>
                    <a:pt x="586" y="31"/>
                  </a:cubicBezTo>
                  <a:close/>
                  <a:moveTo>
                    <a:pt x="577" y="24"/>
                  </a:moveTo>
                  <a:cubicBezTo>
                    <a:pt x="581" y="27"/>
                    <a:pt x="581" y="22"/>
                    <a:pt x="582" y="20"/>
                  </a:cubicBezTo>
                  <a:cubicBezTo>
                    <a:pt x="582" y="18"/>
                    <a:pt x="582" y="18"/>
                    <a:pt x="582" y="18"/>
                  </a:cubicBezTo>
                  <a:cubicBezTo>
                    <a:pt x="579" y="17"/>
                    <a:pt x="576" y="15"/>
                    <a:pt x="577" y="21"/>
                  </a:cubicBezTo>
                  <a:cubicBezTo>
                    <a:pt x="577" y="25"/>
                    <a:pt x="575" y="22"/>
                    <a:pt x="577" y="24"/>
                  </a:cubicBezTo>
                  <a:close/>
                  <a:moveTo>
                    <a:pt x="355" y="144"/>
                  </a:moveTo>
                  <a:cubicBezTo>
                    <a:pt x="355" y="145"/>
                    <a:pt x="356" y="146"/>
                    <a:pt x="356" y="146"/>
                  </a:cubicBezTo>
                  <a:cubicBezTo>
                    <a:pt x="356" y="147"/>
                    <a:pt x="359" y="150"/>
                    <a:pt x="359" y="151"/>
                  </a:cubicBezTo>
                  <a:cubicBezTo>
                    <a:pt x="359" y="151"/>
                    <a:pt x="360" y="153"/>
                    <a:pt x="361" y="154"/>
                  </a:cubicBezTo>
                  <a:cubicBezTo>
                    <a:pt x="362" y="154"/>
                    <a:pt x="364" y="153"/>
                    <a:pt x="365" y="155"/>
                  </a:cubicBezTo>
                  <a:cubicBezTo>
                    <a:pt x="366" y="156"/>
                    <a:pt x="362" y="156"/>
                    <a:pt x="362" y="156"/>
                  </a:cubicBezTo>
                  <a:cubicBezTo>
                    <a:pt x="360" y="158"/>
                    <a:pt x="360" y="161"/>
                    <a:pt x="360" y="162"/>
                  </a:cubicBezTo>
                  <a:cubicBezTo>
                    <a:pt x="361" y="163"/>
                    <a:pt x="362" y="161"/>
                    <a:pt x="363" y="162"/>
                  </a:cubicBezTo>
                  <a:cubicBezTo>
                    <a:pt x="363" y="163"/>
                    <a:pt x="359" y="165"/>
                    <a:pt x="359" y="166"/>
                  </a:cubicBezTo>
                  <a:cubicBezTo>
                    <a:pt x="360" y="168"/>
                    <a:pt x="361" y="166"/>
                    <a:pt x="362" y="166"/>
                  </a:cubicBezTo>
                  <a:cubicBezTo>
                    <a:pt x="364" y="167"/>
                    <a:pt x="365" y="165"/>
                    <a:pt x="366" y="165"/>
                  </a:cubicBezTo>
                  <a:cubicBezTo>
                    <a:pt x="366" y="165"/>
                    <a:pt x="368" y="165"/>
                    <a:pt x="368" y="165"/>
                  </a:cubicBezTo>
                  <a:cubicBezTo>
                    <a:pt x="369" y="164"/>
                    <a:pt x="371" y="165"/>
                    <a:pt x="371" y="164"/>
                  </a:cubicBezTo>
                  <a:cubicBezTo>
                    <a:pt x="371" y="164"/>
                    <a:pt x="373" y="164"/>
                    <a:pt x="373" y="163"/>
                  </a:cubicBezTo>
                  <a:cubicBezTo>
                    <a:pt x="374" y="163"/>
                    <a:pt x="376" y="161"/>
                    <a:pt x="376" y="161"/>
                  </a:cubicBezTo>
                  <a:cubicBezTo>
                    <a:pt x="376" y="160"/>
                    <a:pt x="376" y="159"/>
                    <a:pt x="376" y="158"/>
                  </a:cubicBezTo>
                  <a:cubicBezTo>
                    <a:pt x="377" y="158"/>
                    <a:pt x="374" y="158"/>
                    <a:pt x="374" y="157"/>
                  </a:cubicBezTo>
                  <a:cubicBezTo>
                    <a:pt x="375" y="156"/>
                    <a:pt x="373" y="156"/>
                    <a:pt x="373" y="155"/>
                  </a:cubicBezTo>
                  <a:cubicBezTo>
                    <a:pt x="373" y="155"/>
                    <a:pt x="371" y="154"/>
                    <a:pt x="371" y="153"/>
                  </a:cubicBezTo>
                  <a:cubicBezTo>
                    <a:pt x="371" y="153"/>
                    <a:pt x="371" y="153"/>
                    <a:pt x="371" y="152"/>
                  </a:cubicBezTo>
                  <a:cubicBezTo>
                    <a:pt x="371" y="151"/>
                    <a:pt x="370" y="151"/>
                    <a:pt x="370" y="150"/>
                  </a:cubicBezTo>
                  <a:cubicBezTo>
                    <a:pt x="370" y="149"/>
                    <a:pt x="369" y="150"/>
                    <a:pt x="369" y="149"/>
                  </a:cubicBezTo>
                  <a:cubicBezTo>
                    <a:pt x="369" y="149"/>
                    <a:pt x="367" y="148"/>
                    <a:pt x="367" y="147"/>
                  </a:cubicBezTo>
                  <a:cubicBezTo>
                    <a:pt x="367" y="146"/>
                    <a:pt x="366" y="147"/>
                    <a:pt x="366" y="146"/>
                  </a:cubicBezTo>
                  <a:cubicBezTo>
                    <a:pt x="366" y="145"/>
                    <a:pt x="369" y="144"/>
                    <a:pt x="369" y="141"/>
                  </a:cubicBezTo>
                  <a:cubicBezTo>
                    <a:pt x="368" y="141"/>
                    <a:pt x="364" y="141"/>
                    <a:pt x="364" y="141"/>
                  </a:cubicBezTo>
                  <a:cubicBezTo>
                    <a:pt x="364" y="140"/>
                    <a:pt x="366" y="139"/>
                    <a:pt x="366" y="139"/>
                  </a:cubicBezTo>
                  <a:cubicBezTo>
                    <a:pt x="366" y="138"/>
                    <a:pt x="366" y="136"/>
                    <a:pt x="367" y="136"/>
                  </a:cubicBezTo>
                  <a:cubicBezTo>
                    <a:pt x="368" y="136"/>
                    <a:pt x="371" y="136"/>
                    <a:pt x="369" y="134"/>
                  </a:cubicBezTo>
                  <a:cubicBezTo>
                    <a:pt x="369" y="134"/>
                    <a:pt x="368" y="134"/>
                    <a:pt x="368" y="134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67" y="135"/>
                    <a:pt x="367" y="135"/>
                    <a:pt x="367" y="135"/>
                  </a:cubicBezTo>
                  <a:cubicBezTo>
                    <a:pt x="366" y="135"/>
                    <a:pt x="366" y="135"/>
                    <a:pt x="366" y="135"/>
                  </a:cubicBezTo>
                  <a:cubicBezTo>
                    <a:pt x="364" y="136"/>
                    <a:pt x="364" y="136"/>
                    <a:pt x="364" y="136"/>
                  </a:cubicBezTo>
                  <a:cubicBezTo>
                    <a:pt x="363" y="136"/>
                    <a:pt x="364" y="137"/>
                    <a:pt x="364" y="138"/>
                  </a:cubicBezTo>
                  <a:cubicBezTo>
                    <a:pt x="361" y="138"/>
                    <a:pt x="361" y="138"/>
                    <a:pt x="361" y="138"/>
                  </a:cubicBezTo>
                  <a:cubicBezTo>
                    <a:pt x="361" y="138"/>
                    <a:pt x="361" y="139"/>
                    <a:pt x="360" y="140"/>
                  </a:cubicBezTo>
                  <a:cubicBezTo>
                    <a:pt x="359" y="140"/>
                    <a:pt x="358" y="138"/>
                    <a:pt x="358" y="139"/>
                  </a:cubicBezTo>
                  <a:cubicBezTo>
                    <a:pt x="358" y="139"/>
                    <a:pt x="355" y="138"/>
                    <a:pt x="355" y="139"/>
                  </a:cubicBezTo>
                  <a:cubicBezTo>
                    <a:pt x="355" y="139"/>
                    <a:pt x="352" y="137"/>
                    <a:pt x="352" y="141"/>
                  </a:cubicBezTo>
                  <a:cubicBezTo>
                    <a:pt x="354" y="144"/>
                    <a:pt x="354" y="144"/>
                    <a:pt x="354" y="144"/>
                  </a:cubicBezTo>
                  <a:cubicBezTo>
                    <a:pt x="355" y="144"/>
                    <a:pt x="355" y="144"/>
                    <a:pt x="355" y="144"/>
                  </a:cubicBezTo>
                  <a:close/>
                  <a:moveTo>
                    <a:pt x="245" y="386"/>
                  </a:moveTo>
                  <a:cubicBezTo>
                    <a:pt x="244" y="386"/>
                    <a:pt x="244" y="386"/>
                    <a:pt x="243" y="386"/>
                  </a:cubicBezTo>
                  <a:cubicBezTo>
                    <a:pt x="243" y="386"/>
                    <a:pt x="242" y="386"/>
                    <a:pt x="241" y="386"/>
                  </a:cubicBezTo>
                  <a:cubicBezTo>
                    <a:pt x="240" y="387"/>
                    <a:pt x="240" y="388"/>
                    <a:pt x="240" y="389"/>
                  </a:cubicBezTo>
                  <a:cubicBezTo>
                    <a:pt x="240" y="390"/>
                    <a:pt x="240" y="389"/>
                    <a:pt x="241" y="390"/>
                  </a:cubicBezTo>
                  <a:cubicBezTo>
                    <a:pt x="243" y="391"/>
                    <a:pt x="242" y="390"/>
                    <a:pt x="243" y="390"/>
                  </a:cubicBezTo>
                  <a:cubicBezTo>
                    <a:pt x="244" y="390"/>
                    <a:pt x="244" y="390"/>
                    <a:pt x="246" y="390"/>
                  </a:cubicBezTo>
                  <a:cubicBezTo>
                    <a:pt x="247" y="389"/>
                    <a:pt x="248" y="388"/>
                    <a:pt x="248" y="387"/>
                  </a:cubicBezTo>
                  <a:cubicBezTo>
                    <a:pt x="248" y="386"/>
                    <a:pt x="246" y="386"/>
                    <a:pt x="245" y="386"/>
                  </a:cubicBezTo>
                  <a:close/>
                  <a:moveTo>
                    <a:pt x="108" y="52"/>
                  </a:moveTo>
                  <a:cubicBezTo>
                    <a:pt x="110" y="54"/>
                    <a:pt x="112" y="50"/>
                    <a:pt x="116" y="50"/>
                  </a:cubicBezTo>
                  <a:cubicBezTo>
                    <a:pt x="120" y="50"/>
                    <a:pt x="120" y="47"/>
                    <a:pt x="123" y="47"/>
                  </a:cubicBezTo>
                  <a:cubicBezTo>
                    <a:pt x="125" y="46"/>
                    <a:pt x="127" y="45"/>
                    <a:pt x="127" y="44"/>
                  </a:cubicBezTo>
                  <a:cubicBezTo>
                    <a:pt x="129" y="44"/>
                    <a:pt x="127" y="41"/>
                    <a:pt x="129" y="41"/>
                  </a:cubicBezTo>
                  <a:cubicBezTo>
                    <a:pt x="130" y="40"/>
                    <a:pt x="129" y="39"/>
                    <a:pt x="130" y="39"/>
                  </a:cubicBezTo>
                  <a:cubicBezTo>
                    <a:pt x="133" y="37"/>
                    <a:pt x="133" y="34"/>
                    <a:pt x="130" y="35"/>
                  </a:cubicBezTo>
                  <a:cubicBezTo>
                    <a:pt x="128" y="35"/>
                    <a:pt x="125" y="38"/>
                    <a:pt x="121" y="38"/>
                  </a:cubicBezTo>
                  <a:cubicBezTo>
                    <a:pt x="119" y="39"/>
                    <a:pt x="118" y="41"/>
                    <a:pt x="116" y="42"/>
                  </a:cubicBezTo>
                  <a:cubicBezTo>
                    <a:pt x="113" y="43"/>
                    <a:pt x="113" y="45"/>
                    <a:pt x="112" y="46"/>
                  </a:cubicBezTo>
                  <a:cubicBezTo>
                    <a:pt x="111" y="47"/>
                    <a:pt x="111" y="48"/>
                    <a:pt x="109" y="49"/>
                  </a:cubicBezTo>
                  <a:cubicBezTo>
                    <a:pt x="107" y="50"/>
                    <a:pt x="106" y="51"/>
                    <a:pt x="108" y="52"/>
                  </a:cubicBezTo>
                  <a:close/>
                  <a:moveTo>
                    <a:pt x="104" y="83"/>
                  </a:moveTo>
                  <a:cubicBezTo>
                    <a:pt x="106" y="84"/>
                    <a:pt x="106" y="82"/>
                    <a:pt x="111" y="80"/>
                  </a:cubicBezTo>
                  <a:cubicBezTo>
                    <a:pt x="112" y="79"/>
                    <a:pt x="113" y="77"/>
                    <a:pt x="115" y="76"/>
                  </a:cubicBezTo>
                  <a:cubicBezTo>
                    <a:pt x="117" y="75"/>
                    <a:pt x="115" y="73"/>
                    <a:pt x="118" y="72"/>
                  </a:cubicBezTo>
                  <a:cubicBezTo>
                    <a:pt x="120" y="70"/>
                    <a:pt x="119" y="68"/>
                    <a:pt x="120" y="66"/>
                  </a:cubicBezTo>
                  <a:cubicBezTo>
                    <a:pt x="121" y="65"/>
                    <a:pt x="119" y="63"/>
                    <a:pt x="117" y="63"/>
                  </a:cubicBezTo>
                  <a:cubicBezTo>
                    <a:pt x="115" y="63"/>
                    <a:pt x="114" y="61"/>
                    <a:pt x="113" y="61"/>
                  </a:cubicBezTo>
                  <a:cubicBezTo>
                    <a:pt x="111" y="62"/>
                    <a:pt x="111" y="57"/>
                    <a:pt x="109" y="58"/>
                  </a:cubicBezTo>
                  <a:cubicBezTo>
                    <a:pt x="108" y="58"/>
                    <a:pt x="106" y="55"/>
                    <a:pt x="105" y="55"/>
                  </a:cubicBezTo>
                  <a:cubicBezTo>
                    <a:pt x="104" y="56"/>
                    <a:pt x="101" y="58"/>
                    <a:pt x="101" y="59"/>
                  </a:cubicBezTo>
                  <a:cubicBezTo>
                    <a:pt x="100" y="62"/>
                    <a:pt x="99" y="61"/>
                    <a:pt x="99" y="63"/>
                  </a:cubicBezTo>
                  <a:cubicBezTo>
                    <a:pt x="99" y="64"/>
                    <a:pt x="98" y="67"/>
                    <a:pt x="100" y="68"/>
                  </a:cubicBezTo>
                  <a:cubicBezTo>
                    <a:pt x="101" y="71"/>
                    <a:pt x="101" y="74"/>
                    <a:pt x="97" y="77"/>
                  </a:cubicBezTo>
                  <a:cubicBezTo>
                    <a:pt x="95" y="78"/>
                    <a:pt x="95" y="81"/>
                    <a:pt x="95" y="83"/>
                  </a:cubicBezTo>
                  <a:cubicBezTo>
                    <a:pt x="96" y="85"/>
                    <a:pt x="101" y="82"/>
                    <a:pt x="104" y="83"/>
                  </a:cubicBezTo>
                  <a:close/>
                  <a:moveTo>
                    <a:pt x="173" y="48"/>
                  </a:moveTo>
                  <a:cubicBezTo>
                    <a:pt x="172" y="47"/>
                    <a:pt x="170" y="48"/>
                    <a:pt x="169" y="48"/>
                  </a:cubicBezTo>
                  <a:cubicBezTo>
                    <a:pt x="168" y="47"/>
                    <a:pt x="165" y="46"/>
                    <a:pt x="163" y="45"/>
                  </a:cubicBezTo>
                  <a:cubicBezTo>
                    <a:pt x="162" y="45"/>
                    <a:pt x="156" y="45"/>
                    <a:pt x="156" y="46"/>
                  </a:cubicBezTo>
                  <a:cubicBezTo>
                    <a:pt x="156" y="47"/>
                    <a:pt x="159" y="48"/>
                    <a:pt x="161" y="49"/>
                  </a:cubicBezTo>
                  <a:cubicBezTo>
                    <a:pt x="163" y="50"/>
                    <a:pt x="169" y="50"/>
                    <a:pt x="170" y="51"/>
                  </a:cubicBezTo>
                  <a:cubicBezTo>
                    <a:pt x="171" y="53"/>
                    <a:pt x="167" y="59"/>
                    <a:pt x="170" y="58"/>
                  </a:cubicBezTo>
                  <a:cubicBezTo>
                    <a:pt x="172" y="58"/>
                    <a:pt x="178" y="56"/>
                    <a:pt x="184" y="58"/>
                  </a:cubicBezTo>
                  <a:cubicBezTo>
                    <a:pt x="185" y="59"/>
                    <a:pt x="185" y="58"/>
                    <a:pt x="186" y="58"/>
                  </a:cubicBezTo>
                  <a:cubicBezTo>
                    <a:pt x="188" y="58"/>
                    <a:pt x="189" y="57"/>
                    <a:pt x="191" y="58"/>
                  </a:cubicBezTo>
                  <a:cubicBezTo>
                    <a:pt x="195" y="59"/>
                    <a:pt x="199" y="58"/>
                    <a:pt x="200" y="58"/>
                  </a:cubicBezTo>
                  <a:cubicBezTo>
                    <a:pt x="200" y="57"/>
                    <a:pt x="200" y="54"/>
                    <a:pt x="200" y="54"/>
                  </a:cubicBezTo>
                  <a:cubicBezTo>
                    <a:pt x="199" y="53"/>
                    <a:pt x="197" y="54"/>
                    <a:pt x="193" y="53"/>
                  </a:cubicBezTo>
                  <a:cubicBezTo>
                    <a:pt x="193" y="53"/>
                    <a:pt x="192" y="53"/>
                    <a:pt x="191" y="53"/>
                  </a:cubicBezTo>
                  <a:cubicBezTo>
                    <a:pt x="187" y="53"/>
                    <a:pt x="183" y="53"/>
                    <a:pt x="180" y="52"/>
                  </a:cubicBezTo>
                  <a:cubicBezTo>
                    <a:pt x="178" y="52"/>
                    <a:pt x="176" y="52"/>
                    <a:pt x="176" y="51"/>
                  </a:cubicBezTo>
                  <a:cubicBezTo>
                    <a:pt x="176" y="50"/>
                    <a:pt x="183" y="50"/>
                    <a:pt x="186" y="50"/>
                  </a:cubicBezTo>
                  <a:cubicBezTo>
                    <a:pt x="188" y="50"/>
                    <a:pt x="188" y="49"/>
                    <a:pt x="189" y="49"/>
                  </a:cubicBezTo>
                  <a:cubicBezTo>
                    <a:pt x="189" y="49"/>
                    <a:pt x="192" y="50"/>
                    <a:pt x="195" y="50"/>
                  </a:cubicBezTo>
                  <a:cubicBezTo>
                    <a:pt x="198" y="50"/>
                    <a:pt x="202" y="51"/>
                    <a:pt x="202" y="51"/>
                  </a:cubicBezTo>
                  <a:cubicBezTo>
                    <a:pt x="203" y="49"/>
                    <a:pt x="204" y="47"/>
                    <a:pt x="205" y="46"/>
                  </a:cubicBezTo>
                  <a:cubicBezTo>
                    <a:pt x="206" y="45"/>
                    <a:pt x="207" y="45"/>
                    <a:pt x="208" y="44"/>
                  </a:cubicBezTo>
                  <a:cubicBezTo>
                    <a:pt x="209" y="43"/>
                    <a:pt x="210" y="42"/>
                    <a:pt x="210" y="41"/>
                  </a:cubicBezTo>
                  <a:cubicBezTo>
                    <a:pt x="212" y="38"/>
                    <a:pt x="214" y="37"/>
                    <a:pt x="214" y="36"/>
                  </a:cubicBezTo>
                  <a:cubicBezTo>
                    <a:pt x="214" y="33"/>
                    <a:pt x="214" y="33"/>
                    <a:pt x="214" y="33"/>
                  </a:cubicBezTo>
                  <a:cubicBezTo>
                    <a:pt x="214" y="32"/>
                    <a:pt x="215" y="32"/>
                    <a:pt x="215" y="31"/>
                  </a:cubicBezTo>
                  <a:cubicBezTo>
                    <a:pt x="216" y="31"/>
                    <a:pt x="219" y="31"/>
                    <a:pt x="220" y="30"/>
                  </a:cubicBezTo>
                  <a:cubicBezTo>
                    <a:pt x="221" y="28"/>
                    <a:pt x="224" y="26"/>
                    <a:pt x="224" y="26"/>
                  </a:cubicBezTo>
                  <a:cubicBezTo>
                    <a:pt x="224" y="25"/>
                    <a:pt x="228" y="25"/>
                    <a:pt x="228" y="25"/>
                  </a:cubicBezTo>
                  <a:cubicBezTo>
                    <a:pt x="228" y="24"/>
                    <a:pt x="230" y="22"/>
                    <a:pt x="231" y="21"/>
                  </a:cubicBezTo>
                  <a:cubicBezTo>
                    <a:pt x="234" y="20"/>
                    <a:pt x="237" y="18"/>
                    <a:pt x="237" y="17"/>
                  </a:cubicBezTo>
                  <a:cubicBezTo>
                    <a:pt x="237" y="16"/>
                    <a:pt x="230" y="17"/>
                    <a:pt x="227" y="18"/>
                  </a:cubicBezTo>
                  <a:cubicBezTo>
                    <a:pt x="226" y="18"/>
                    <a:pt x="227" y="17"/>
                    <a:pt x="227" y="17"/>
                  </a:cubicBezTo>
                  <a:cubicBezTo>
                    <a:pt x="228" y="15"/>
                    <a:pt x="233" y="15"/>
                    <a:pt x="233" y="15"/>
                  </a:cubicBezTo>
                  <a:cubicBezTo>
                    <a:pt x="232" y="14"/>
                    <a:pt x="245" y="10"/>
                    <a:pt x="245" y="9"/>
                  </a:cubicBezTo>
                  <a:cubicBezTo>
                    <a:pt x="245" y="9"/>
                    <a:pt x="245" y="8"/>
                    <a:pt x="243" y="7"/>
                  </a:cubicBezTo>
                  <a:cubicBezTo>
                    <a:pt x="241" y="7"/>
                    <a:pt x="240" y="8"/>
                    <a:pt x="238" y="7"/>
                  </a:cubicBezTo>
                  <a:cubicBezTo>
                    <a:pt x="238" y="6"/>
                    <a:pt x="237" y="5"/>
                    <a:pt x="237" y="4"/>
                  </a:cubicBezTo>
                  <a:cubicBezTo>
                    <a:pt x="236" y="4"/>
                    <a:pt x="228" y="7"/>
                    <a:pt x="227" y="7"/>
                  </a:cubicBezTo>
                  <a:cubicBezTo>
                    <a:pt x="226" y="6"/>
                    <a:pt x="230" y="5"/>
                    <a:pt x="230" y="3"/>
                  </a:cubicBezTo>
                  <a:cubicBezTo>
                    <a:pt x="230" y="3"/>
                    <a:pt x="227" y="2"/>
                    <a:pt x="226" y="2"/>
                  </a:cubicBezTo>
                  <a:cubicBezTo>
                    <a:pt x="226" y="2"/>
                    <a:pt x="218" y="2"/>
                    <a:pt x="217" y="2"/>
                  </a:cubicBezTo>
                  <a:cubicBezTo>
                    <a:pt x="215" y="1"/>
                    <a:pt x="210" y="0"/>
                    <a:pt x="209" y="2"/>
                  </a:cubicBezTo>
                  <a:cubicBezTo>
                    <a:pt x="209" y="2"/>
                    <a:pt x="216" y="6"/>
                    <a:pt x="215" y="6"/>
                  </a:cubicBezTo>
                  <a:cubicBezTo>
                    <a:pt x="213" y="7"/>
                    <a:pt x="208" y="3"/>
                    <a:pt x="206" y="2"/>
                  </a:cubicBezTo>
                  <a:cubicBezTo>
                    <a:pt x="204" y="2"/>
                    <a:pt x="197" y="3"/>
                    <a:pt x="196" y="3"/>
                  </a:cubicBezTo>
                  <a:cubicBezTo>
                    <a:pt x="196" y="4"/>
                    <a:pt x="191" y="5"/>
                    <a:pt x="190" y="5"/>
                  </a:cubicBezTo>
                  <a:cubicBezTo>
                    <a:pt x="190" y="6"/>
                    <a:pt x="190" y="8"/>
                    <a:pt x="190" y="8"/>
                  </a:cubicBezTo>
                  <a:cubicBezTo>
                    <a:pt x="191" y="9"/>
                    <a:pt x="194" y="11"/>
                    <a:pt x="194" y="12"/>
                  </a:cubicBezTo>
                  <a:cubicBezTo>
                    <a:pt x="185" y="8"/>
                    <a:pt x="185" y="8"/>
                    <a:pt x="185" y="8"/>
                  </a:cubicBezTo>
                  <a:cubicBezTo>
                    <a:pt x="183" y="8"/>
                    <a:pt x="181" y="10"/>
                    <a:pt x="181" y="11"/>
                  </a:cubicBezTo>
                  <a:cubicBezTo>
                    <a:pt x="181" y="11"/>
                    <a:pt x="186" y="12"/>
                    <a:pt x="186" y="12"/>
                  </a:cubicBezTo>
                  <a:cubicBezTo>
                    <a:pt x="185" y="13"/>
                    <a:pt x="179" y="11"/>
                    <a:pt x="178" y="11"/>
                  </a:cubicBezTo>
                  <a:cubicBezTo>
                    <a:pt x="174" y="11"/>
                    <a:pt x="170" y="15"/>
                    <a:pt x="170" y="15"/>
                  </a:cubicBezTo>
                  <a:cubicBezTo>
                    <a:pt x="170" y="16"/>
                    <a:pt x="178" y="16"/>
                    <a:pt x="178" y="17"/>
                  </a:cubicBezTo>
                  <a:cubicBezTo>
                    <a:pt x="178" y="17"/>
                    <a:pt x="174" y="19"/>
                    <a:pt x="174" y="19"/>
                  </a:cubicBezTo>
                  <a:cubicBezTo>
                    <a:pt x="173" y="20"/>
                    <a:pt x="183" y="20"/>
                    <a:pt x="183" y="21"/>
                  </a:cubicBezTo>
                  <a:cubicBezTo>
                    <a:pt x="182" y="21"/>
                    <a:pt x="177" y="21"/>
                    <a:pt x="177" y="22"/>
                  </a:cubicBezTo>
                  <a:cubicBezTo>
                    <a:pt x="177" y="22"/>
                    <a:pt x="183" y="24"/>
                    <a:pt x="184" y="24"/>
                  </a:cubicBezTo>
                  <a:cubicBezTo>
                    <a:pt x="185" y="24"/>
                    <a:pt x="194" y="23"/>
                    <a:pt x="194" y="24"/>
                  </a:cubicBezTo>
                  <a:cubicBezTo>
                    <a:pt x="194" y="25"/>
                    <a:pt x="184" y="25"/>
                    <a:pt x="184" y="26"/>
                  </a:cubicBezTo>
                  <a:cubicBezTo>
                    <a:pt x="184" y="27"/>
                    <a:pt x="181" y="25"/>
                    <a:pt x="179" y="25"/>
                  </a:cubicBezTo>
                  <a:cubicBezTo>
                    <a:pt x="177" y="26"/>
                    <a:pt x="176" y="24"/>
                    <a:pt x="174" y="23"/>
                  </a:cubicBezTo>
                  <a:cubicBezTo>
                    <a:pt x="172" y="22"/>
                    <a:pt x="171" y="17"/>
                    <a:pt x="169" y="17"/>
                  </a:cubicBezTo>
                  <a:cubicBezTo>
                    <a:pt x="167" y="17"/>
                    <a:pt x="164" y="18"/>
                    <a:pt x="163" y="19"/>
                  </a:cubicBezTo>
                  <a:cubicBezTo>
                    <a:pt x="162" y="19"/>
                    <a:pt x="160" y="26"/>
                    <a:pt x="160" y="26"/>
                  </a:cubicBezTo>
                  <a:cubicBezTo>
                    <a:pt x="161" y="27"/>
                    <a:pt x="162" y="31"/>
                    <a:pt x="162" y="31"/>
                  </a:cubicBezTo>
                  <a:cubicBezTo>
                    <a:pt x="163" y="32"/>
                    <a:pt x="168" y="32"/>
                    <a:pt x="169" y="32"/>
                  </a:cubicBezTo>
                  <a:cubicBezTo>
                    <a:pt x="169" y="33"/>
                    <a:pt x="164" y="34"/>
                    <a:pt x="165" y="35"/>
                  </a:cubicBezTo>
                  <a:cubicBezTo>
                    <a:pt x="165" y="35"/>
                    <a:pt x="168" y="39"/>
                    <a:pt x="169" y="39"/>
                  </a:cubicBezTo>
                  <a:cubicBezTo>
                    <a:pt x="170" y="40"/>
                    <a:pt x="178" y="39"/>
                    <a:pt x="179" y="39"/>
                  </a:cubicBezTo>
                  <a:cubicBezTo>
                    <a:pt x="180" y="40"/>
                    <a:pt x="183" y="40"/>
                    <a:pt x="184" y="40"/>
                  </a:cubicBezTo>
                  <a:cubicBezTo>
                    <a:pt x="185" y="40"/>
                    <a:pt x="178" y="42"/>
                    <a:pt x="177" y="42"/>
                  </a:cubicBezTo>
                  <a:cubicBezTo>
                    <a:pt x="177" y="43"/>
                    <a:pt x="181" y="44"/>
                    <a:pt x="181" y="45"/>
                  </a:cubicBezTo>
                  <a:cubicBezTo>
                    <a:pt x="180" y="46"/>
                    <a:pt x="172" y="48"/>
                    <a:pt x="173" y="48"/>
                  </a:cubicBezTo>
                  <a:close/>
                  <a:moveTo>
                    <a:pt x="294" y="284"/>
                  </a:moveTo>
                  <a:cubicBezTo>
                    <a:pt x="293" y="283"/>
                    <a:pt x="293" y="283"/>
                    <a:pt x="292" y="283"/>
                  </a:cubicBezTo>
                  <a:cubicBezTo>
                    <a:pt x="291" y="282"/>
                    <a:pt x="290" y="282"/>
                    <a:pt x="289" y="281"/>
                  </a:cubicBezTo>
                  <a:cubicBezTo>
                    <a:pt x="288" y="279"/>
                    <a:pt x="286" y="279"/>
                    <a:pt x="283" y="279"/>
                  </a:cubicBezTo>
                  <a:cubicBezTo>
                    <a:pt x="280" y="278"/>
                    <a:pt x="279" y="279"/>
                    <a:pt x="278" y="278"/>
                  </a:cubicBezTo>
                  <a:cubicBezTo>
                    <a:pt x="277" y="277"/>
                    <a:pt x="275" y="277"/>
                    <a:pt x="274" y="276"/>
                  </a:cubicBezTo>
                  <a:cubicBezTo>
                    <a:pt x="273" y="275"/>
                    <a:pt x="272" y="275"/>
                    <a:pt x="270" y="274"/>
                  </a:cubicBezTo>
                  <a:cubicBezTo>
                    <a:pt x="267" y="274"/>
                    <a:pt x="264" y="273"/>
                    <a:pt x="264" y="273"/>
                  </a:cubicBezTo>
                  <a:cubicBezTo>
                    <a:pt x="263" y="273"/>
                    <a:pt x="262" y="268"/>
                    <a:pt x="262" y="268"/>
                  </a:cubicBezTo>
                  <a:cubicBezTo>
                    <a:pt x="262" y="267"/>
                    <a:pt x="262" y="266"/>
                    <a:pt x="261" y="265"/>
                  </a:cubicBezTo>
                  <a:cubicBezTo>
                    <a:pt x="260" y="265"/>
                    <a:pt x="260" y="263"/>
                    <a:pt x="259" y="263"/>
                  </a:cubicBezTo>
                  <a:cubicBezTo>
                    <a:pt x="258" y="263"/>
                    <a:pt x="254" y="262"/>
                    <a:pt x="253" y="262"/>
                  </a:cubicBezTo>
                  <a:cubicBezTo>
                    <a:pt x="252" y="262"/>
                    <a:pt x="249" y="262"/>
                    <a:pt x="248" y="262"/>
                  </a:cubicBezTo>
                  <a:cubicBezTo>
                    <a:pt x="247" y="261"/>
                    <a:pt x="246" y="259"/>
                    <a:pt x="245" y="259"/>
                  </a:cubicBezTo>
                  <a:cubicBezTo>
                    <a:pt x="243" y="259"/>
                    <a:pt x="243" y="257"/>
                    <a:pt x="241" y="256"/>
                  </a:cubicBezTo>
                  <a:cubicBezTo>
                    <a:pt x="240" y="256"/>
                    <a:pt x="240" y="254"/>
                    <a:pt x="239" y="254"/>
                  </a:cubicBezTo>
                  <a:cubicBezTo>
                    <a:pt x="238" y="253"/>
                    <a:pt x="235" y="252"/>
                    <a:pt x="235" y="252"/>
                  </a:cubicBezTo>
                  <a:cubicBezTo>
                    <a:pt x="234" y="252"/>
                    <a:pt x="233" y="250"/>
                    <a:pt x="233" y="251"/>
                  </a:cubicBezTo>
                  <a:cubicBezTo>
                    <a:pt x="233" y="251"/>
                    <a:pt x="231" y="252"/>
                    <a:pt x="230" y="252"/>
                  </a:cubicBezTo>
                  <a:cubicBezTo>
                    <a:pt x="229" y="252"/>
                    <a:pt x="227" y="253"/>
                    <a:pt x="227" y="253"/>
                  </a:cubicBezTo>
                  <a:cubicBezTo>
                    <a:pt x="227" y="253"/>
                    <a:pt x="224" y="253"/>
                    <a:pt x="221" y="253"/>
                  </a:cubicBezTo>
                  <a:cubicBezTo>
                    <a:pt x="220" y="253"/>
                    <a:pt x="219" y="250"/>
                    <a:pt x="217" y="250"/>
                  </a:cubicBezTo>
                  <a:cubicBezTo>
                    <a:pt x="216" y="251"/>
                    <a:pt x="215" y="251"/>
                    <a:pt x="213" y="252"/>
                  </a:cubicBezTo>
                  <a:cubicBezTo>
                    <a:pt x="213" y="253"/>
                    <a:pt x="210" y="252"/>
                    <a:pt x="209" y="253"/>
                  </a:cubicBezTo>
                  <a:cubicBezTo>
                    <a:pt x="209" y="253"/>
                    <a:pt x="206" y="254"/>
                    <a:pt x="206" y="255"/>
                  </a:cubicBezTo>
                  <a:cubicBezTo>
                    <a:pt x="205" y="255"/>
                    <a:pt x="202" y="256"/>
                    <a:pt x="201" y="256"/>
                  </a:cubicBezTo>
                  <a:cubicBezTo>
                    <a:pt x="201" y="256"/>
                    <a:pt x="201" y="256"/>
                    <a:pt x="201" y="256"/>
                  </a:cubicBezTo>
                  <a:cubicBezTo>
                    <a:pt x="201" y="256"/>
                    <a:pt x="201" y="255"/>
                    <a:pt x="201" y="255"/>
                  </a:cubicBezTo>
                  <a:cubicBezTo>
                    <a:pt x="200" y="255"/>
                    <a:pt x="199" y="256"/>
                    <a:pt x="199" y="255"/>
                  </a:cubicBezTo>
                  <a:cubicBezTo>
                    <a:pt x="199" y="255"/>
                    <a:pt x="198" y="256"/>
                    <a:pt x="198" y="257"/>
                  </a:cubicBezTo>
                  <a:cubicBezTo>
                    <a:pt x="197" y="257"/>
                    <a:pt x="196" y="256"/>
                    <a:pt x="195" y="256"/>
                  </a:cubicBezTo>
                  <a:cubicBezTo>
                    <a:pt x="195" y="256"/>
                    <a:pt x="194" y="255"/>
                    <a:pt x="192" y="255"/>
                  </a:cubicBezTo>
                  <a:cubicBezTo>
                    <a:pt x="192" y="255"/>
                    <a:pt x="190" y="254"/>
                    <a:pt x="190" y="253"/>
                  </a:cubicBezTo>
                  <a:cubicBezTo>
                    <a:pt x="191" y="251"/>
                    <a:pt x="191" y="251"/>
                    <a:pt x="192" y="249"/>
                  </a:cubicBezTo>
                  <a:cubicBezTo>
                    <a:pt x="193" y="246"/>
                    <a:pt x="193" y="245"/>
                    <a:pt x="193" y="243"/>
                  </a:cubicBezTo>
                  <a:cubicBezTo>
                    <a:pt x="193" y="243"/>
                    <a:pt x="193" y="243"/>
                    <a:pt x="190" y="243"/>
                  </a:cubicBezTo>
                  <a:cubicBezTo>
                    <a:pt x="189" y="242"/>
                    <a:pt x="187" y="243"/>
                    <a:pt x="187" y="243"/>
                  </a:cubicBezTo>
                  <a:cubicBezTo>
                    <a:pt x="185" y="243"/>
                    <a:pt x="184" y="244"/>
                    <a:pt x="183" y="243"/>
                  </a:cubicBezTo>
                  <a:cubicBezTo>
                    <a:pt x="182" y="242"/>
                    <a:pt x="182" y="242"/>
                    <a:pt x="182" y="240"/>
                  </a:cubicBezTo>
                  <a:cubicBezTo>
                    <a:pt x="182" y="240"/>
                    <a:pt x="182" y="239"/>
                    <a:pt x="182" y="238"/>
                  </a:cubicBezTo>
                  <a:cubicBezTo>
                    <a:pt x="184" y="236"/>
                    <a:pt x="184" y="236"/>
                    <a:pt x="184" y="236"/>
                  </a:cubicBezTo>
                  <a:cubicBezTo>
                    <a:pt x="184" y="236"/>
                    <a:pt x="184" y="234"/>
                    <a:pt x="185" y="233"/>
                  </a:cubicBezTo>
                  <a:cubicBezTo>
                    <a:pt x="185" y="233"/>
                    <a:pt x="185" y="231"/>
                    <a:pt x="184" y="229"/>
                  </a:cubicBezTo>
                  <a:cubicBezTo>
                    <a:pt x="183" y="229"/>
                    <a:pt x="181" y="232"/>
                    <a:pt x="180" y="232"/>
                  </a:cubicBezTo>
                  <a:cubicBezTo>
                    <a:pt x="180" y="232"/>
                    <a:pt x="179" y="233"/>
                    <a:pt x="178" y="233"/>
                  </a:cubicBezTo>
                  <a:cubicBezTo>
                    <a:pt x="178" y="232"/>
                    <a:pt x="177" y="232"/>
                    <a:pt x="176" y="232"/>
                  </a:cubicBezTo>
                  <a:cubicBezTo>
                    <a:pt x="176" y="231"/>
                    <a:pt x="175" y="232"/>
                    <a:pt x="175" y="233"/>
                  </a:cubicBezTo>
                  <a:cubicBezTo>
                    <a:pt x="175" y="234"/>
                    <a:pt x="174" y="239"/>
                    <a:pt x="173" y="239"/>
                  </a:cubicBezTo>
                  <a:cubicBezTo>
                    <a:pt x="172" y="239"/>
                    <a:pt x="169" y="238"/>
                    <a:pt x="168" y="238"/>
                  </a:cubicBezTo>
                  <a:cubicBezTo>
                    <a:pt x="166" y="238"/>
                    <a:pt x="165" y="237"/>
                    <a:pt x="164" y="236"/>
                  </a:cubicBezTo>
                  <a:cubicBezTo>
                    <a:pt x="163" y="235"/>
                    <a:pt x="162" y="234"/>
                    <a:pt x="162" y="234"/>
                  </a:cubicBezTo>
                  <a:cubicBezTo>
                    <a:pt x="161" y="233"/>
                    <a:pt x="163" y="232"/>
                    <a:pt x="162" y="231"/>
                  </a:cubicBezTo>
                  <a:cubicBezTo>
                    <a:pt x="160" y="231"/>
                    <a:pt x="161" y="230"/>
                    <a:pt x="160" y="229"/>
                  </a:cubicBezTo>
                  <a:cubicBezTo>
                    <a:pt x="159" y="228"/>
                    <a:pt x="161" y="227"/>
                    <a:pt x="161" y="227"/>
                  </a:cubicBezTo>
                  <a:cubicBezTo>
                    <a:pt x="160" y="226"/>
                    <a:pt x="162" y="225"/>
                    <a:pt x="161" y="225"/>
                  </a:cubicBezTo>
                  <a:cubicBezTo>
                    <a:pt x="161" y="224"/>
                    <a:pt x="161" y="223"/>
                    <a:pt x="161" y="223"/>
                  </a:cubicBezTo>
                  <a:cubicBezTo>
                    <a:pt x="160" y="222"/>
                    <a:pt x="162" y="219"/>
                    <a:pt x="162" y="219"/>
                  </a:cubicBezTo>
                  <a:cubicBezTo>
                    <a:pt x="163" y="217"/>
                    <a:pt x="164" y="219"/>
                    <a:pt x="166" y="219"/>
                  </a:cubicBezTo>
                  <a:cubicBezTo>
                    <a:pt x="168" y="217"/>
                    <a:pt x="169" y="217"/>
                    <a:pt x="169" y="217"/>
                  </a:cubicBezTo>
                  <a:cubicBezTo>
                    <a:pt x="169" y="217"/>
                    <a:pt x="171" y="216"/>
                    <a:pt x="172" y="216"/>
                  </a:cubicBezTo>
                  <a:cubicBezTo>
                    <a:pt x="173" y="217"/>
                    <a:pt x="174" y="218"/>
                    <a:pt x="176" y="218"/>
                  </a:cubicBezTo>
                  <a:cubicBezTo>
                    <a:pt x="176" y="218"/>
                    <a:pt x="178" y="219"/>
                    <a:pt x="179" y="218"/>
                  </a:cubicBezTo>
                  <a:cubicBezTo>
                    <a:pt x="179" y="217"/>
                    <a:pt x="181" y="215"/>
                    <a:pt x="182" y="215"/>
                  </a:cubicBezTo>
                  <a:cubicBezTo>
                    <a:pt x="184" y="214"/>
                    <a:pt x="187" y="216"/>
                    <a:pt x="187" y="217"/>
                  </a:cubicBezTo>
                  <a:cubicBezTo>
                    <a:pt x="188" y="217"/>
                    <a:pt x="190" y="217"/>
                    <a:pt x="191" y="217"/>
                  </a:cubicBezTo>
                  <a:cubicBezTo>
                    <a:pt x="193" y="218"/>
                    <a:pt x="194" y="219"/>
                    <a:pt x="193" y="220"/>
                  </a:cubicBezTo>
                  <a:cubicBezTo>
                    <a:pt x="193" y="220"/>
                    <a:pt x="193" y="222"/>
                    <a:pt x="194" y="223"/>
                  </a:cubicBezTo>
                  <a:cubicBezTo>
                    <a:pt x="196" y="227"/>
                    <a:pt x="196" y="226"/>
                    <a:pt x="198" y="226"/>
                  </a:cubicBezTo>
                  <a:cubicBezTo>
                    <a:pt x="200" y="226"/>
                    <a:pt x="199" y="225"/>
                    <a:pt x="199" y="223"/>
                  </a:cubicBezTo>
                  <a:cubicBezTo>
                    <a:pt x="199" y="222"/>
                    <a:pt x="199" y="221"/>
                    <a:pt x="199" y="221"/>
                  </a:cubicBezTo>
                  <a:cubicBezTo>
                    <a:pt x="198" y="220"/>
                    <a:pt x="196" y="218"/>
                    <a:pt x="197" y="216"/>
                  </a:cubicBezTo>
                  <a:cubicBezTo>
                    <a:pt x="198" y="215"/>
                    <a:pt x="196" y="214"/>
                    <a:pt x="197" y="212"/>
                  </a:cubicBezTo>
                  <a:cubicBezTo>
                    <a:pt x="197" y="211"/>
                    <a:pt x="198" y="211"/>
                    <a:pt x="198" y="210"/>
                  </a:cubicBezTo>
                  <a:cubicBezTo>
                    <a:pt x="199" y="209"/>
                    <a:pt x="201" y="209"/>
                    <a:pt x="201" y="208"/>
                  </a:cubicBezTo>
                  <a:cubicBezTo>
                    <a:pt x="202" y="207"/>
                    <a:pt x="204" y="207"/>
                    <a:pt x="204" y="206"/>
                  </a:cubicBezTo>
                  <a:cubicBezTo>
                    <a:pt x="205" y="205"/>
                    <a:pt x="206" y="206"/>
                    <a:pt x="207" y="205"/>
                  </a:cubicBezTo>
                  <a:cubicBezTo>
                    <a:pt x="210" y="202"/>
                    <a:pt x="207" y="200"/>
                    <a:pt x="208" y="199"/>
                  </a:cubicBezTo>
                  <a:cubicBezTo>
                    <a:pt x="208" y="198"/>
                    <a:pt x="209" y="199"/>
                    <a:pt x="210" y="198"/>
                  </a:cubicBezTo>
                  <a:cubicBezTo>
                    <a:pt x="211" y="196"/>
                    <a:pt x="211" y="194"/>
                    <a:pt x="211" y="194"/>
                  </a:cubicBezTo>
                  <a:cubicBezTo>
                    <a:pt x="212" y="193"/>
                    <a:pt x="214" y="192"/>
                    <a:pt x="215" y="191"/>
                  </a:cubicBezTo>
                  <a:cubicBezTo>
                    <a:pt x="216" y="190"/>
                    <a:pt x="219" y="189"/>
                    <a:pt x="220" y="189"/>
                  </a:cubicBezTo>
                  <a:cubicBezTo>
                    <a:pt x="220" y="188"/>
                    <a:pt x="221" y="190"/>
                    <a:pt x="221" y="189"/>
                  </a:cubicBezTo>
                  <a:cubicBezTo>
                    <a:pt x="220" y="187"/>
                    <a:pt x="220" y="186"/>
                    <a:pt x="220" y="186"/>
                  </a:cubicBezTo>
                  <a:cubicBezTo>
                    <a:pt x="221" y="184"/>
                    <a:pt x="220" y="186"/>
                    <a:pt x="221" y="184"/>
                  </a:cubicBezTo>
                  <a:cubicBezTo>
                    <a:pt x="221" y="183"/>
                    <a:pt x="224" y="184"/>
                    <a:pt x="224" y="182"/>
                  </a:cubicBezTo>
                  <a:cubicBezTo>
                    <a:pt x="225" y="180"/>
                    <a:pt x="225" y="182"/>
                    <a:pt x="228" y="180"/>
                  </a:cubicBezTo>
                  <a:cubicBezTo>
                    <a:pt x="230" y="179"/>
                    <a:pt x="231" y="179"/>
                    <a:pt x="231" y="179"/>
                  </a:cubicBezTo>
                  <a:cubicBezTo>
                    <a:pt x="232" y="179"/>
                    <a:pt x="230" y="181"/>
                    <a:pt x="229" y="181"/>
                  </a:cubicBezTo>
                  <a:cubicBezTo>
                    <a:pt x="228" y="181"/>
                    <a:pt x="228" y="183"/>
                    <a:pt x="228" y="183"/>
                  </a:cubicBezTo>
                  <a:cubicBezTo>
                    <a:pt x="227" y="184"/>
                    <a:pt x="231" y="185"/>
                    <a:pt x="232" y="183"/>
                  </a:cubicBezTo>
                  <a:cubicBezTo>
                    <a:pt x="233" y="182"/>
                    <a:pt x="232" y="181"/>
                    <a:pt x="234" y="181"/>
                  </a:cubicBezTo>
                  <a:cubicBezTo>
                    <a:pt x="234" y="181"/>
                    <a:pt x="237" y="180"/>
                    <a:pt x="238" y="180"/>
                  </a:cubicBezTo>
                  <a:cubicBezTo>
                    <a:pt x="240" y="179"/>
                    <a:pt x="242" y="179"/>
                    <a:pt x="242" y="178"/>
                  </a:cubicBezTo>
                  <a:cubicBezTo>
                    <a:pt x="243" y="178"/>
                    <a:pt x="243" y="177"/>
                    <a:pt x="242" y="176"/>
                  </a:cubicBezTo>
                  <a:cubicBezTo>
                    <a:pt x="242" y="176"/>
                    <a:pt x="242" y="175"/>
                    <a:pt x="242" y="175"/>
                  </a:cubicBezTo>
                  <a:cubicBezTo>
                    <a:pt x="242" y="174"/>
                    <a:pt x="242" y="174"/>
                    <a:pt x="242" y="174"/>
                  </a:cubicBezTo>
                  <a:cubicBezTo>
                    <a:pt x="241" y="175"/>
                    <a:pt x="241" y="175"/>
                    <a:pt x="241" y="175"/>
                  </a:cubicBezTo>
                  <a:cubicBezTo>
                    <a:pt x="241" y="175"/>
                    <a:pt x="240" y="177"/>
                    <a:pt x="239" y="176"/>
                  </a:cubicBezTo>
                  <a:cubicBezTo>
                    <a:pt x="239" y="176"/>
                    <a:pt x="237" y="176"/>
                    <a:pt x="236" y="174"/>
                  </a:cubicBezTo>
                  <a:cubicBezTo>
                    <a:pt x="234" y="173"/>
                    <a:pt x="233" y="175"/>
                    <a:pt x="233" y="175"/>
                  </a:cubicBezTo>
                  <a:cubicBezTo>
                    <a:pt x="229" y="177"/>
                    <a:pt x="234" y="171"/>
                    <a:pt x="233" y="171"/>
                  </a:cubicBezTo>
                  <a:cubicBezTo>
                    <a:pt x="232" y="170"/>
                    <a:pt x="232" y="168"/>
                    <a:pt x="232" y="168"/>
                  </a:cubicBezTo>
                  <a:cubicBezTo>
                    <a:pt x="233" y="167"/>
                    <a:pt x="231" y="168"/>
                    <a:pt x="230" y="168"/>
                  </a:cubicBezTo>
                  <a:cubicBezTo>
                    <a:pt x="228" y="168"/>
                    <a:pt x="227" y="169"/>
                    <a:pt x="226" y="169"/>
                  </a:cubicBezTo>
                  <a:cubicBezTo>
                    <a:pt x="224" y="169"/>
                    <a:pt x="226" y="171"/>
                    <a:pt x="225" y="171"/>
                  </a:cubicBezTo>
                  <a:cubicBezTo>
                    <a:pt x="223" y="171"/>
                    <a:pt x="220" y="175"/>
                    <a:pt x="220" y="174"/>
                  </a:cubicBezTo>
                  <a:cubicBezTo>
                    <a:pt x="220" y="174"/>
                    <a:pt x="219" y="172"/>
                    <a:pt x="220" y="172"/>
                  </a:cubicBezTo>
                  <a:cubicBezTo>
                    <a:pt x="220" y="171"/>
                    <a:pt x="221" y="171"/>
                    <a:pt x="221" y="171"/>
                  </a:cubicBezTo>
                  <a:cubicBezTo>
                    <a:pt x="222" y="171"/>
                    <a:pt x="223" y="169"/>
                    <a:pt x="224" y="168"/>
                  </a:cubicBezTo>
                  <a:cubicBezTo>
                    <a:pt x="225" y="168"/>
                    <a:pt x="225" y="167"/>
                    <a:pt x="227" y="167"/>
                  </a:cubicBezTo>
                  <a:cubicBezTo>
                    <a:pt x="227" y="167"/>
                    <a:pt x="227" y="166"/>
                    <a:pt x="228" y="166"/>
                  </a:cubicBezTo>
                  <a:cubicBezTo>
                    <a:pt x="230" y="166"/>
                    <a:pt x="228" y="162"/>
                    <a:pt x="230" y="165"/>
                  </a:cubicBezTo>
                  <a:cubicBezTo>
                    <a:pt x="237" y="170"/>
                    <a:pt x="237" y="169"/>
                    <a:pt x="237" y="169"/>
                  </a:cubicBezTo>
                  <a:cubicBezTo>
                    <a:pt x="238" y="168"/>
                    <a:pt x="235" y="166"/>
                    <a:pt x="236" y="166"/>
                  </a:cubicBezTo>
                  <a:cubicBezTo>
                    <a:pt x="237" y="165"/>
                    <a:pt x="241" y="165"/>
                    <a:pt x="241" y="165"/>
                  </a:cubicBezTo>
                  <a:cubicBezTo>
                    <a:pt x="241" y="165"/>
                    <a:pt x="243" y="164"/>
                    <a:pt x="244" y="163"/>
                  </a:cubicBezTo>
                  <a:cubicBezTo>
                    <a:pt x="244" y="163"/>
                    <a:pt x="245" y="163"/>
                    <a:pt x="244" y="162"/>
                  </a:cubicBezTo>
                  <a:cubicBezTo>
                    <a:pt x="244" y="162"/>
                    <a:pt x="246" y="161"/>
                    <a:pt x="246" y="161"/>
                  </a:cubicBezTo>
                  <a:cubicBezTo>
                    <a:pt x="248" y="160"/>
                    <a:pt x="245" y="162"/>
                    <a:pt x="248" y="162"/>
                  </a:cubicBezTo>
                  <a:cubicBezTo>
                    <a:pt x="250" y="163"/>
                    <a:pt x="246" y="164"/>
                    <a:pt x="247" y="165"/>
                  </a:cubicBezTo>
                  <a:cubicBezTo>
                    <a:pt x="248" y="166"/>
                    <a:pt x="245" y="167"/>
                    <a:pt x="244" y="168"/>
                  </a:cubicBezTo>
                  <a:cubicBezTo>
                    <a:pt x="241" y="170"/>
                    <a:pt x="243" y="171"/>
                    <a:pt x="243" y="171"/>
                  </a:cubicBezTo>
                  <a:cubicBezTo>
                    <a:pt x="244" y="172"/>
                    <a:pt x="245" y="174"/>
                    <a:pt x="246" y="173"/>
                  </a:cubicBezTo>
                  <a:cubicBezTo>
                    <a:pt x="247" y="172"/>
                    <a:pt x="248" y="172"/>
                    <a:pt x="249" y="172"/>
                  </a:cubicBezTo>
                  <a:cubicBezTo>
                    <a:pt x="249" y="172"/>
                    <a:pt x="250" y="173"/>
                    <a:pt x="250" y="174"/>
                  </a:cubicBezTo>
                  <a:cubicBezTo>
                    <a:pt x="251" y="175"/>
                    <a:pt x="250" y="176"/>
                    <a:pt x="251" y="176"/>
                  </a:cubicBezTo>
                  <a:cubicBezTo>
                    <a:pt x="252" y="176"/>
                    <a:pt x="253" y="174"/>
                    <a:pt x="254" y="174"/>
                  </a:cubicBezTo>
                  <a:cubicBezTo>
                    <a:pt x="255" y="174"/>
                    <a:pt x="256" y="176"/>
                    <a:pt x="257" y="176"/>
                  </a:cubicBezTo>
                  <a:cubicBezTo>
                    <a:pt x="258" y="176"/>
                    <a:pt x="258" y="173"/>
                    <a:pt x="259" y="173"/>
                  </a:cubicBezTo>
                  <a:cubicBezTo>
                    <a:pt x="261" y="173"/>
                    <a:pt x="259" y="171"/>
                    <a:pt x="258" y="170"/>
                  </a:cubicBezTo>
                  <a:cubicBezTo>
                    <a:pt x="257" y="169"/>
                    <a:pt x="256" y="168"/>
                    <a:pt x="255" y="167"/>
                  </a:cubicBezTo>
                  <a:cubicBezTo>
                    <a:pt x="254" y="167"/>
                    <a:pt x="252" y="168"/>
                    <a:pt x="251" y="166"/>
                  </a:cubicBezTo>
                  <a:cubicBezTo>
                    <a:pt x="248" y="162"/>
                    <a:pt x="251" y="162"/>
                    <a:pt x="252" y="161"/>
                  </a:cubicBezTo>
                  <a:cubicBezTo>
                    <a:pt x="253" y="160"/>
                    <a:pt x="252" y="159"/>
                    <a:pt x="252" y="159"/>
                  </a:cubicBezTo>
                  <a:cubicBezTo>
                    <a:pt x="252" y="159"/>
                    <a:pt x="252" y="157"/>
                    <a:pt x="252" y="155"/>
                  </a:cubicBezTo>
                  <a:cubicBezTo>
                    <a:pt x="252" y="154"/>
                    <a:pt x="249" y="154"/>
                    <a:pt x="249" y="153"/>
                  </a:cubicBezTo>
                  <a:cubicBezTo>
                    <a:pt x="249" y="152"/>
                    <a:pt x="249" y="152"/>
                    <a:pt x="249" y="151"/>
                  </a:cubicBezTo>
                  <a:cubicBezTo>
                    <a:pt x="249" y="150"/>
                    <a:pt x="245" y="151"/>
                    <a:pt x="245" y="150"/>
                  </a:cubicBezTo>
                  <a:cubicBezTo>
                    <a:pt x="245" y="149"/>
                    <a:pt x="241" y="149"/>
                    <a:pt x="241" y="147"/>
                  </a:cubicBezTo>
                  <a:cubicBezTo>
                    <a:pt x="241" y="147"/>
                    <a:pt x="238" y="146"/>
                    <a:pt x="239" y="144"/>
                  </a:cubicBezTo>
                  <a:cubicBezTo>
                    <a:pt x="240" y="142"/>
                    <a:pt x="237" y="141"/>
                    <a:pt x="237" y="140"/>
                  </a:cubicBezTo>
                  <a:cubicBezTo>
                    <a:pt x="237" y="139"/>
                    <a:pt x="236" y="138"/>
                    <a:pt x="236" y="137"/>
                  </a:cubicBezTo>
                  <a:cubicBezTo>
                    <a:pt x="236" y="136"/>
                    <a:pt x="234" y="135"/>
                    <a:pt x="234" y="134"/>
                  </a:cubicBezTo>
                  <a:cubicBezTo>
                    <a:pt x="234" y="133"/>
                    <a:pt x="234" y="132"/>
                    <a:pt x="234" y="132"/>
                  </a:cubicBezTo>
                  <a:cubicBezTo>
                    <a:pt x="234" y="128"/>
                    <a:pt x="232" y="129"/>
                    <a:pt x="232" y="130"/>
                  </a:cubicBezTo>
                  <a:cubicBezTo>
                    <a:pt x="230" y="130"/>
                    <a:pt x="232" y="134"/>
                    <a:pt x="231" y="134"/>
                  </a:cubicBezTo>
                  <a:cubicBezTo>
                    <a:pt x="230" y="133"/>
                    <a:pt x="230" y="138"/>
                    <a:pt x="229" y="138"/>
                  </a:cubicBezTo>
                  <a:cubicBezTo>
                    <a:pt x="228" y="138"/>
                    <a:pt x="226" y="139"/>
                    <a:pt x="225" y="138"/>
                  </a:cubicBezTo>
                  <a:cubicBezTo>
                    <a:pt x="225" y="137"/>
                    <a:pt x="222" y="137"/>
                    <a:pt x="222" y="136"/>
                  </a:cubicBezTo>
                  <a:cubicBezTo>
                    <a:pt x="221" y="135"/>
                    <a:pt x="222" y="133"/>
                    <a:pt x="221" y="132"/>
                  </a:cubicBezTo>
                  <a:cubicBezTo>
                    <a:pt x="221" y="131"/>
                    <a:pt x="223" y="130"/>
                    <a:pt x="222" y="129"/>
                  </a:cubicBezTo>
                  <a:cubicBezTo>
                    <a:pt x="221" y="128"/>
                    <a:pt x="218" y="128"/>
                    <a:pt x="217" y="127"/>
                  </a:cubicBezTo>
                  <a:cubicBezTo>
                    <a:pt x="216" y="125"/>
                    <a:pt x="216" y="126"/>
                    <a:pt x="215" y="124"/>
                  </a:cubicBezTo>
                  <a:cubicBezTo>
                    <a:pt x="213" y="122"/>
                    <a:pt x="210" y="120"/>
                    <a:pt x="210" y="121"/>
                  </a:cubicBezTo>
                  <a:cubicBezTo>
                    <a:pt x="210" y="121"/>
                    <a:pt x="210" y="126"/>
                    <a:pt x="207" y="124"/>
                  </a:cubicBezTo>
                  <a:cubicBezTo>
                    <a:pt x="205" y="123"/>
                    <a:pt x="204" y="122"/>
                    <a:pt x="203" y="122"/>
                  </a:cubicBezTo>
                  <a:cubicBezTo>
                    <a:pt x="199" y="123"/>
                    <a:pt x="203" y="124"/>
                    <a:pt x="202" y="126"/>
                  </a:cubicBezTo>
                  <a:cubicBezTo>
                    <a:pt x="202" y="126"/>
                    <a:pt x="202" y="128"/>
                    <a:pt x="202" y="128"/>
                  </a:cubicBezTo>
                  <a:cubicBezTo>
                    <a:pt x="201" y="129"/>
                    <a:pt x="200" y="129"/>
                    <a:pt x="200" y="130"/>
                  </a:cubicBezTo>
                  <a:cubicBezTo>
                    <a:pt x="201" y="132"/>
                    <a:pt x="203" y="130"/>
                    <a:pt x="203" y="131"/>
                  </a:cubicBezTo>
                  <a:cubicBezTo>
                    <a:pt x="203" y="134"/>
                    <a:pt x="200" y="134"/>
                    <a:pt x="200" y="135"/>
                  </a:cubicBezTo>
                  <a:cubicBezTo>
                    <a:pt x="200" y="135"/>
                    <a:pt x="202" y="137"/>
                    <a:pt x="201" y="138"/>
                  </a:cubicBezTo>
                  <a:cubicBezTo>
                    <a:pt x="201" y="139"/>
                    <a:pt x="204" y="139"/>
                    <a:pt x="204" y="140"/>
                  </a:cubicBezTo>
                  <a:cubicBezTo>
                    <a:pt x="204" y="141"/>
                    <a:pt x="206" y="142"/>
                    <a:pt x="206" y="143"/>
                  </a:cubicBezTo>
                  <a:cubicBezTo>
                    <a:pt x="206" y="144"/>
                    <a:pt x="205" y="145"/>
                    <a:pt x="205" y="146"/>
                  </a:cubicBezTo>
                  <a:cubicBezTo>
                    <a:pt x="205" y="147"/>
                    <a:pt x="204" y="148"/>
                    <a:pt x="203" y="148"/>
                  </a:cubicBezTo>
                  <a:cubicBezTo>
                    <a:pt x="201" y="150"/>
                    <a:pt x="200" y="150"/>
                    <a:pt x="199" y="151"/>
                  </a:cubicBezTo>
                  <a:cubicBezTo>
                    <a:pt x="198" y="151"/>
                    <a:pt x="199" y="152"/>
                    <a:pt x="199" y="154"/>
                  </a:cubicBezTo>
                  <a:cubicBezTo>
                    <a:pt x="200" y="155"/>
                    <a:pt x="200" y="156"/>
                    <a:pt x="200" y="157"/>
                  </a:cubicBezTo>
                  <a:cubicBezTo>
                    <a:pt x="201" y="159"/>
                    <a:pt x="201" y="160"/>
                    <a:pt x="201" y="161"/>
                  </a:cubicBezTo>
                  <a:cubicBezTo>
                    <a:pt x="201" y="161"/>
                    <a:pt x="201" y="163"/>
                    <a:pt x="197" y="161"/>
                  </a:cubicBezTo>
                  <a:cubicBezTo>
                    <a:pt x="196" y="161"/>
                    <a:pt x="195" y="161"/>
                    <a:pt x="195" y="159"/>
                  </a:cubicBezTo>
                  <a:cubicBezTo>
                    <a:pt x="195" y="159"/>
                    <a:pt x="194" y="158"/>
                    <a:pt x="194" y="157"/>
                  </a:cubicBezTo>
                  <a:cubicBezTo>
                    <a:pt x="194" y="156"/>
                    <a:pt x="194" y="154"/>
                    <a:pt x="193" y="153"/>
                  </a:cubicBezTo>
                  <a:cubicBezTo>
                    <a:pt x="193" y="152"/>
                    <a:pt x="195" y="150"/>
                    <a:pt x="194" y="150"/>
                  </a:cubicBezTo>
                  <a:cubicBezTo>
                    <a:pt x="191" y="149"/>
                    <a:pt x="191" y="149"/>
                    <a:pt x="191" y="149"/>
                  </a:cubicBezTo>
                  <a:cubicBezTo>
                    <a:pt x="191" y="149"/>
                    <a:pt x="183" y="149"/>
                    <a:pt x="183" y="147"/>
                  </a:cubicBezTo>
                  <a:cubicBezTo>
                    <a:pt x="183" y="147"/>
                    <a:pt x="181" y="146"/>
                    <a:pt x="180" y="145"/>
                  </a:cubicBezTo>
                  <a:cubicBezTo>
                    <a:pt x="180" y="145"/>
                    <a:pt x="179" y="144"/>
                    <a:pt x="176" y="143"/>
                  </a:cubicBezTo>
                  <a:cubicBezTo>
                    <a:pt x="173" y="142"/>
                    <a:pt x="171" y="143"/>
                    <a:pt x="171" y="142"/>
                  </a:cubicBezTo>
                  <a:cubicBezTo>
                    <a:pt x="170" y="140"/>
                    <a:pt x="172" y="137"/>
                    <a:pt x="169" y="137"/>
                  </a:cubicBezTo>
                  <a:cubicBezTo>
                    <a:pt x="168" y="137"/>
                    <a:pt x="167" y="137"/>
                    <a:pt x="166" y="137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5" y="137"/>
                    <a:pt x="165" y="137"/>
                    <a:pt x="165" y="137"/>
                  </a:cubicBezTo>
                  <a:cubicBezTo>
                    <a:pt x="165" y="136"/>
                    <a:pt x="165" y="132"/>
                    <a:pt x="166" y="132"/>
                  </a:cubicBezTo>
                  <a:cubicBezTo>
                    <a:pt x="166" y="132"/>
                    <a:pt x="167" y="129"/>
                    <a:pt x="168" y="128"/>
                  </a:cubicBezTo>
                  <a:cubicBezTo>
                    <a:pt x="168" y="127"/>
                    <a:pt x="169" y="126"/>
                    <a:pt x="169" y="126"/>
                  </a:cubicBezTo>
                  <a:cubicBezTo>
                    <a:pt x="170" y="125"/>
                    <a:pt x="171" y="124"/>
                    <a:pt x="172" y="123"/>
                  </a:cubicBezTo>
                  <a:cubicBezTo>
                    <a:pt x="173" y="122"/>
                    <a:pt x="174" y="121"/>
                    <a:pt x="175" y="120"/>
                  </a:cubicBezTo>
                  <a:cubicBezTo>
                    <a:pt x="176" y="120"/>
                    <a:pt x="174" y="119"/>
                    <a:pt x="174" y="119"/>
                  </a:cubicBezTo>
                  <a:cubicBezTo>
                    <a:pt x="175" y="118"/>
                    <a:pt x="178" y="118"/>
                    <a:pt x="179" y="117"/>
                  </a:cubicBezTo>
                  <a:cubicBezTo>
                    <a:pt x="183" y="116"/>
                    <a:pt x="181" y="110"/>
                    <a:pt x="184" y="111"/>
                  </a:cubicBezTo>
                  <a:cubicBezTo>
                    <a:pt x="184" y="111"/>
                    <a:pt x="184" y="112"/>
                    <a:pt x="184" y="113"/>
                  </a:cubicBezTo>
                  <a:cubicBezTo>
                    <a:pt x="184" y="114"/>
                    <a:pt x="184" y="115"/>
                    <a:pt x="183" y="116"/>
                  </a:cubicBezTo>
                  <a:cubicBezTo>
                    <a:pt x="182" y="118"/>
                    <a:pt x="181" y="119"/>
                    <a:pt x="181" y="119"/>
                  </a:cubicBezTo>
                  <a:cubicBezTo>
                    <a:pt x="181" y="120"/>
                    <a:pt x="184" y="119"/>
                    <a:pt x="185" y="120"/>
                  </a:cubicBezTo>
                  <a:cubicBezTo>
                    <a:pt x="186" y="120"/>
                    <a:pt x="186" y="121"/>
                    <a:pt x="186" y="121"/>
                  </a:cubicBezTo>
                  <a:cubicBezTo>
                    <a:pt x="186" y="122"/>
                    <a:pt x="187" y="121"/>
                    <a:pt x="188" y="120"/>
                  </a:cubicBezTo>
                  <a:cubicBezTo>
                    <a:pt x="189" y="120"/>
                    <a:pt x="190" y="118"/>
                    <a:pt x="190" y="117"/>
                  </a:cubicBezTo>
                  <a:cubicBezTo>
                    <a:pt x="192" y="116"/>
                    <a:pt x="192" y="118"/>
                    <a:pt x="193" y="118"/>
                  </a:cubicBezTo>
                  <a:cubicBezTo>
                    <a:pt x="195" y="120"/>
                    <a:pt x="198" y="119"/>
                    <a:pt x="198" y="118"/>
                  </a:cubicBezTo>
                  <a:cubicBezTo>
                    <a:pt x="198" y="115"/>
                    <a:pt x="192" y="114"/>
                    <a:pt x="191" y="113"/>
                  </a:cubicBezTo>
                  <a:cubicBezTo>
                    <a:pt x="190" y="111"/>
                    <a:pt x="189" y="111"/>
                    <a:pt x="189" y="110"/>
                  </a:cubicBezTo>
                  <a:cubicBezTo>
                    <a:pt x="188" y="109"/>
                    <a:pt x="192" y="110"/>
                    <a:pt x="192" y="110"/>
                  </a:cubicBezTo>
                  <a:cubicBezTo>
                    <a:pt x="193" y="110"/>
                    <a:pt x="191" y="109"/>
                    <a:pt x="191" y="107"/>
                  </a:cubicBezTo>
                  <a:cubicBezTo>
                    <a:pt x="191" y="107"/>
                    <a:pt x="192" y="105"/>
                    <a:pt x="193" y="105"/>
                  </a:cubicBezTo>
                  <a:cubicBezTo>
                    <a:pt x="194" y="105"/>
                    <a:pt x="194" y="106"/>
                    <a:pt x="194" y="105"/>
                  </a:cubicBezTo>
                  <a:cubicBezTo>
                    <a:pt x="195" y="104"/>
                    <a:pt x="196" y="103"/>
                    <a:pt x="195" y="101"/>
                  </a:cubicBezTo>
                  <a:cubicBezTo>
                    <a:pt x="193" y="99"/>
                    <a:pt x="195" y="98"/>
                    <a:pt x="195" y="98"/>
                  </a:cubicBezTo>
                  <a:cubicBezTo>
                    <a:pt x="195" y="96"/>
                    <a:pt x="196" y="95"/>
                    <a:pt x="196" y="94"/>
                  </a:cubicBezTo>
                  <a:cubicBezTo>
                    <a:pt x="197" y="92"/>
                    <a:pt x="197" y="92"/>
                    <a:pt x="196" y="91"/>
                  </a:cubicBezTo>
                  <a:cubicBezTo>
                    <a:pt x="195" y="91"/>
                    <a:pt x="194" y="90"/>
                    <a:pt x="191" y="89"/>
                  </a:cubicBezTo>
                  <a:cubicBezTo>
                    <a:pt x="190" y="89"/>
                    <a:pt x="189" y="88"/>
                    <a:pt x="188" y="89"/>
                  </a:cubicBezTo>
                  <a:cubicBezTo>
                    <a:pt x="187" y="89"/>
                    <a:pt x="187" y="90"/>
                    <a:pt x="186" y="90"/>
                  </a:cubicBezTo>
                  <a:cubicBezTo>
                    <a:pt x="186" y="91"/>
                    <a:pt x="186" y="91"/>
                    <a:pt x="186" y="91"/>
                  </a:cubicBezTo>
                  <a:cubicBezTo>
                    <a:pt x="186" y="91"/>
                    <a:pt x="186" y="91"/>
                    <a:pt x="186" y="91"/>
                  </a:cubicBezTo>
                  <a:cubicBezTo>
                    <a:pt x="187" y="91"/>
                    <a:pt x="188" y="92"/>
                    <a:pt x="185" y="94"/>
                  </a:cubicBezTo>
                  <a:cubicBezTo>
                    <a:pt x="184" y="95"/>
                    <a:pt x="183" y="96"/>
                    <a:pt x="183" y="97"/>
                  </a:cubicBezTo>
                  <a:cubicBezTo>
                    <a:pt x="183" y="98"/>
                    <a:pt x="185" y="100"/>
                    <a:pt x="185" y="101"/>
                  </a:cubicBezTo>
                  <a:cubicBezTo>
                    <a:pt x="184" y="103"/>
                    <a:pt x="182" y="101"/>
                    <a:pt x="182" y="101"/>
                  </a:cubicBezTo>
                  <a:cubicBezTo>
                    <a:pt x="181" y="100"/>
                    <a:pt x="181" y="98"/>
                    <a:pt x="181" y="97"/>
                  </a:cubicBezTo>
                  <a:cubicBezTo>
                    <a:pt x="181" y="96"/>
                    <a:pt x="181" y="95"/>
                    <a:pt x="181" y="94"/>
                  </a:cubicBezTo>
                  <a:cubicBezTo>
                    <a:pt x="181" y="92"/>
                    <a:pt x="181" y="92"/>
                    <a:pt x="180" y="91"/>
                  </a:cubicBezTo>
                  <a:cubicBezTo>
                    <a:pt x="180" y="92"/>
                    <a:pt x="178" y="90"/>
                    <a:pt x="177" y="92"/>
                  </a:cubicBezTo>
                  <a:cubicBezTo>
                    <a:pt x="176" y="93"/>
                    <a:pt x="175" y="97"/>
                    <a:pt x="175" y="97"/>
                  </a:cubicBezTo>
                  <a:cubicBezTo>
                    <a:pt x="174" y="99"/>
                    <a:pt x="175" y="91"/>
                    <a:pt x="174" y="90"/>
                  </a:cubicBezTo>
                  <a:cubicBezTo>
                    <a:pt x="173" y="89"/>
                    <a:pt x="174" y="89"/>
                    <a:pt x="173" y="88"/>
                  </a:cubicBezTo>
                  <a:cubicBezTo>
                    <a:pt x="172" y="87"/>
                    <a:pt x="174" y="83"/>
                    <a:pt x="171" y="85"/>
                  </a:cubicBezTo>
                  <a:cubicBezTo>
                    <a:pt x="170" y="85"/>
                    <a:pt x="170" y="83"/>
                    <a:pt x="170" y="82"/>
                  </a:cubicBezTo>
                  <a:cubicBezTo>
                    <a:pt x="170" y="81"/>
                    <a:pt x="171" y="78"/>
                    <a:pt x="170" y="79"/>
                  </a:cubicBezTo>
                  <a:cubicBezTo>
                    <a:pt x="168" y="80"/>
                    <a:pt x="168" y="80"/>
                    <a:pt x="168" y="80"/>
                  </a:cubicBezTo>
                  <a:cubicBezTo>
                    <a:pt x="167" y="80"/>
                    <a:pt x="168" y="78"/>
                    <a:pt x="168" y="78"/>
                  </a:cubicBezTo>
                  <a:cubicBezTo>
                    <a:pt x="168" y="78"/>
                    <a:pt x="167" y="77"/>
                    <a:pt x="167" y="77"/>
                  </a:cubicBezTo>
                  <a:cubicBezTo>
                    <a:pt x="166" y="77"/>
                    <a:pt x="166" y="78"/>
                    <a:pt x="165" y="78"/>
                  </a:cubicBezTo>
                  <a:cubicBezTo>
                    <a:pt x="163" y="77"/>
                    <a:pt x="162" y="78"/>
                    <a:pt x="162" y="80"/>
                  </a:cubicBezTo>
                  <a:cubicBezTo>
                    <a:pt x="161" y="81"/>
                    <a:pt x="161" y="83"/>
                    <a:pt x="161" y="84"/>
                  </a:cubicBezTo>
                  <a:cubicBezTo>
                    <a:pt x="160" y="85"/>
                    <a:pt x="160" y="86"/>
                    <a:pt x="160" y="86"/>
                  </a:cubicBezTo>
                  <a:cubicBezTo>
                    <a:pt x="159" y="87"/>
                    <a:pt x="161" y="89"/>
                    <a:pt x="165" y="89"/>
                  </a:cubicBezTo>
                  <a:cubicBezTo>
                    <a:pt x="167" y="89"/>
                    <a:pt x="167" y="92"/>
                    <a:pt x="167" y="93"/>
                  </a:cubicBezTo>
                  <a:cubicBezTo>
                    <a:pt x="167" y="94"/>
                    <a:pt x="167" y="95"/>
                    <a:pt x="167" y="97"/>
                  </a:cubicBezTo>
                  <a:cubicBezTo>
                    <a:pt x="167" y="98"/>
                    <a:pt x="165" y="98"/>
                    <a:pt x="165" y="98"/>
                  </a:cubicBezTo>
                  <a:cubicBezTo>
                    <a:pt x="164" y="101"/>
                    <a:pt x="165" y="102"/>
                    <a:pt x="164" y="102"/>
                  </a:cubicBezTo>
                  <a:cubicBezTo>
                    <a:pt x="164" y="102"/>
                    <a:pt x="163" y="100"/>
                    <a:pt x="163" y="99"/>
                  </a:cubicBezTo>
                  <a:cubicBezTo>
                    <a:pt x="162" y="95"/>
                    <a:pt x="159" y="94"/>
                    <a:pt x="157" y="95"/>
                  </a:cubicBezTo>
                  <a:cubicBezTo>
                    <a:pt x="156" y="97"/>
                    <a:pt x="156" y="100"/>
                    <a:pt x="155" y="99"/>
                  </a:cubicBezTo>
                  <a:cubicBezTo>
                    <a:pt x="152" y="98"/>
                    <a:pt x="150" y="99"/>
                    <a:pt x="147" y="98"/>
                  </a:cubicBezTo>
                  <a:cubicBezTo>
                    <a:pt x="144" y="98"/>
                    <a:pt x="144" y="94"/>
                    <a:pt x="142" y="93"/>
                  </a:cubicBezTo>
                  <a:cubicBezTo>
                    <a:pt x="141" y="93"/>
                    <a:pt x="138" y="93"/>
                    <a:pt x="137" y="93"/>
                  </a:cubicBezTo>
                  <a:cubicBezTo>
                    <a:pt x="137" y="93"/>
                    <a:pt x="138" y="96"/>
                    <a:pt x="137" y="96"/>
                  </a:cubicBezTo>
                  <a:cubicBezTo>
                    <a:pt x="136" y="96"/>
                    <a:pt x="136" y="99"/>
                    <a:pt x="135" y="99"/>
                  </a:cubicBezTo>
                  <a:cubicBezTo>
                    <a:pt x="134" y="100"/>
                    <a:pt x="132" y="98"/>
                    <a:pt x="129" y="98"/>
                  </a:cubicBezTo>
                  <a:cubicBezTo>
                    <a:pt x="126" y="99"/>
                    <a:pt x="128" y="97"/>
                    <a:pt x="123" y="98"/>
                  </a:cubicBezTo>
                  <a:cubicBezTo>
                    <a:pt x="121" y="98"/>
                    <a:pt x="122" y="93"/>
                    <a:pt x="120" y="93"/>
                  </a:cubicBezTo>
                  <a:cubicBezTo>
                    <a:pt x="117" y="93"/>
                    <a:pt x="118" y="92"/>
                    <a:pt x="115" y="93"/>
                  </a:cubicBezTo>
                  <a:cubicBezTo>
                    <a:pt x="115" y="93"/>
                    <a:pt x="113" y="93"/>
                    <a:pt x="111" y="92"/>
                  </a:cubicBezTo>
                  <a:cubicBezTo>
                    <a:pt x="110" y="92"/>
                    <a:pt x="109" y="89"/>
                    <a:pt x="109" y="90"/>
                  </a:cubicBezTo>
                  <a:cubicBezTo>
                    <a:pt x="106" y="89"/>
                    <a:pt x="106" y="89"/>
                    <a:pt x="103" y="90"/>
                  </a:cubicBezTo>
                  <a:cubicBezTo>
                    <a:pt x="102" y="91"/>
                    <a:pt x="100" y="85"/>
                    <a:pt x="99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100" y="89"/>
                    <a:pt x="100" y="90"/>
                    <a:pt x="98" y="91"/>
                  </a:cubicBezTo>
                  <a:cubicBezTo>
                    <a:pt x="97" y="91"/>
                    <a:pt x="97" y="84"/>
                    <a:pt x="92" y="84"/>
                  </a:cubicBezTo>
                  <a:cubicBezTo>
                    <a:pt x="90" y="84"/>
                    <a:pt x="91" y="86"/>
                    <a:pt x="90" y="87"/>
                  </a:cubicBezTo>
                  <a:cubicBezTo>
                    <a:pt x="88" y="87"/>
                    <a:pt x="87" y="89"/>
                    <a:pt x="85" y="89"/>
                  </a:cubicBezTo>
                  <a:cubicBezTo>
                    <a:pt x="83" y="89"/>
                    <a:pt x="82" y="91"/>
                    <a:pt x="78" y="89"/>
                  </a:cubicBezTo>
                  <a:cubicBezTo>
                    <a:pt x="75" y="89"/>
                    <a:pt x="76" y="95"/>
                    <a:pt x="74" y="95"/>
                  </a:cubicBezTo>
                  <a:cubicBezTo>
                    <a:pt x="71" y="95"/>
                    <a:pt x="70" y="91"/>
                    <a:pt x="68" y="90"/>
                  </a:cubicBezTo>
                  <a:cubicBezTo>
                    <a:pt x="66" y="89"/>
                    <a:pt x="64" y="89"/>
                    <a:pt x="61" y="87"/>
                  </a:cubicBezTo>
                  <a:cubicBezTo>
                    <a:pt x="59" y="86"/>
                    <a:pt x="59" y="88"/>
                    <a:pt x="57" y="88"/>
                  </a:cubicBezTo>
                  <a:cubicBezTo>
                    <a:pt x="56" y="88"/>
                    <a:pt x="54" y="88"/>
                    <a:pt x="53" y="87"/>
                  </a:cubicBezTo>
                  <a:cubicBezTo>
                    <a:pt x="51" y="87"/>
                    <a:pt x="50" y="86"/>
                    <a:pt x="48" y="85"/>
                  </a:cubicBezTo>
                  <a:cubicBezTo>
                    <a:pt x="45" y="84"/>
                    <a:pt x="44" y="84"/>
                    <a:pt x="42" y="84"/>
                  </a:cubicBezTo>
                  <a:cubicBezTo>
                    <a:pt x="39" y="83"/>
                    <a:pt x="37" y="82"/>
                    <a:pt x="35" y="81"/>
                  </a:cubicBezTo>
                  <a:cubicBezTo>
                    <a:pt x="33" y="81"/>
                    <a:pt x="31" y="80"/>
                    <a:pt x="30" y="81"/>
                  </a:cubicBezTo>
                  <a:cubicBezTo>
                    <a:pt x="29" y="81"/>
                    <a:pt x="29" y="84"/>
                    <a:pt x="28" y="85"/>
                  </a:cubicBezTo>
                  <a:cubicBezTo>
                    <a:pt x="26" y="85"/>
                    <a:pt x="24" y="83"/>
                    <a:pt x="24" y="84"/>
                  </a:cubicBezTo>
                  <a:cubicBezTo>
                    <a:pt x="23" y="87"/>
                    <a:pt x="19" y="87"/>
                    <a:pt x="17" y="88"/>
                  </a:cubicBezTo>
                  <a:cubicBezTo>
                    <a:pt x="15" y="90"/>
                    <a:pt x="18" y="89"/>
                    <a:pt x="13" y="91"/>
                  </a:cubicBezTo>
                  <a:cubicBezTo>
                    <a:pt x="11" y="93"/>
                    <a:pt x="9" y="89"/>
                    <a:pt x="9" y="96"/>
                  </a:cubicBezTo>
                  <a:cubicBezTo>
                    <a:pt x="9" y="100"/>
                    <a:pt x="14" y="98"/>
                    <a:pt x="14" y="101"/>
                  </a:cubicBezTo>
                  <a:cubicBezTo>
                    <a:pt x="14" y="102"/>
                    <a:pt x="20" y="106"/>
                    <a:pt x="19" y="107"/>
                  </a:cubicBezTo>
                  <a:cubicBezTo>
                    <a:pt x="18" y="108"/>
                    <a:pt x="17" y="109"/>
                    <a:pt x="15" y="105"/>
                  </a:cubicBezTo>
                  <a:cubicBezTo>
                    <a:pt x="14" y="103"/>
                    <a:pt x="11" y="107"/>
                    <a:pt x="9" y="107"/>
                  </a:cubicBezTo>
                  <a:cubicBezTo>
                    <a:pt x="8" y="108"/>
                    <a:pt x="6" y="110"/>
                    <a:pt x="6" y="110"/>
                  </a:cubicBezTo>
                  <a:cubicBezTo>
                    <a:pt x="7" y="111"/>
                    <a:pt x="6" y="112"/>
                    <a:pt x="6" y="112"/>
                  </a:cubicBezTo>
                  <a:cubicBezTo>
                    <a:pt x="7" y="113"/>
                    <a:pt x="5" y="117"/>
                    <a:pt x="6" y="117"/>
                  </a:cubicBezTo>
                  <a:cubicBezTo>
                    <a:pt x="8" y="118"/>
                    <a:pt x="13" y="116"/>
                    <a:pt x="15" y="116"/>
                  </a:cubicBezTo>
                  <a:cubicBezTo>
                    <a:pt x="17" y="115"/>
                    <a:pt x="18" y="114"/>
                    <a:pt x="19" y="114"/>
                  </a:cubicBezTo>
                  <a:cubicBezTo>
                    <a:pt x="20" y="115"/>
                    <a:pt x="19" y="116"/>
                    <a:pt x="19" y="117"/>
                  </a:cubicBezTo>
                  <a:cubicBezTo>
                    <a:pt x="19" y="117"/>
                    <a:pt x="18" y="118"/>
                    <a:pt x="18" y="119"/>
                  </a:cubicBezTo>
                  <a:cubicBezTo>
                    <a:pt x="18" y="119"/>
                    <a:pt x="18" y="120"/>
                    <a:pt x="16" y="120"/>
                  </a:cubicBezTo>
                  <a:cubicBezTo>
                    <a:pt x="15" y="121"/>
                    <a:pt x="12" y="120"/>
                    <a:pt x="12" y="121"/>
                  </a:cubicBezTo>
                  <a:cubicBezTo>
                    <a:pt x="11" y="122"/>
                    <a:pt x="11" y="124"/>
                    <a:pt x="10" y="125"/>
                  </a:cubicBezTo>
                  <a:cubicBezTo>
                    <a:pt x="9" y="125"/>
                    <a:pt x="8" y="125"/>
                    <a:pt x="8" y="127"/>
                  </a:cubicBezTo>
                  <a:cubicBezTo>
                    <a:pt x="8" y="128"/>
                    <a:pt x="11" y="128"/>
                    <a:pt x="12" y="130"/>
                  </a:cubicBezTo>
                  <a:cubicBezTo>
                    <a:pt x="12" y="130"/>
                    <a:pt x="12" y="132"/>
                    <a:pt x="10" y="132"/>
                  </a:cubicBezTo>
                  <a:cubicBezTo>
                    <a:pt x="9" y="133"/>
                    <a:pt x="8" y="131"/>
                    <a:pt x="8" y="133"/>
                  </a:cubicBezTo>
                  <a:cubicBezTo>
                    <a:pt x="9" y="135"/>
                    <a:pt x="11" y="135"/>
                    <a:pt x="12" y="134"/>
                  </a:cubicBezTo>
                  <a:cubicBezTo>
                    <a:pt x="12" y="134"/>
                    <a:pt x="13" y="132"/>
                    <a:pt x="16" y="135"/>
                  </a:cubicBezTo>
                  <a:cubicBezTo>
                    <a:pt x="18" y="136"/>
                    <a:pt x="19" y="134"/>
                    <a:pt x="19" y="135"/>
                  </a:cubicBezTo>
                  <a:cubicBezTo>
                    <a:pt x="20" y="136"/>
                    <a:pt x="17" y="140"/>
                    <a:pt x="19" y="139"/>
                  </a:cubicBezTo>
                  <a:cubicBezTo>
                    <a:pt x="19" y="139"/>
                    <a:pt x="21" y="139"/>
                    <a:pt x="23" y="140"/>
                  </a:cubicBezTo>
                  <a:cubicBezTo>
                    <a:pt x="24" y="140"/>
                    <a:pt x="24" y="136"/>
                    <a:pt x="30" y="139"/>
                  </a:cubicBezTo>
                  <a:cubicBezTo>
                    <a:pt x="31" y="139"/>
                    <a:pt x="29" y="141"/>
                    <a:pt x="28" y="142"/>
                  </a:cubicBezTo>
                  <a:cubicBezTo>
                    <a:pt x="28" y="143"/>
                    <a:pt x="26" y="144"/>
                    <a:pt x="24" y="144"/>
                  </a:cubicBezTo>
                  <a:cubicBezTo>
                    <a:pt x="23" y="145"/>
                    <a:pt x="24" y="145"/>
                    <a:pt x="23" y="146"/>
                  </a:cubicBezTo>
                  <a:cubicBezTo>
                    <a:pt x="22" y="147"/>
                    <a:pt x="20" y="147"/>
                    <a:pt x="19" y="148"/>
                  </a:cubicBezTo>
                  <a:cubicBezTo>
                    <a:pt x="18" y="149"/>
                    <a:pt x="16" y="150"/>
                    <a:pt x="15" y="150"/>
                  </a:cubicBezTo>
                  <a:cubicBezTo>
                    <a:pt x="14" y="151"/>
                    <a:pt x="13" y="152"/>
                    <a:pt x="11" y="153"/>
                  </a:cubicBezTo>
                  <a:cubicBezTo>
                    <a:pt x="10" y="154"/>
                    <a:pt x="8" y="153"/>
                    <a:pt x="7" y="154"/>
                  </a:cubicBezTo>
                  <a:cubicBezTo>
                    <a:pt x="6" y="154"/>
                    <a:pt x="6" y="156"/>
                    <a:pt x="6" y="157"/>
                  </a:cubicBezTo>
                  <a:cubicBezTo>
                    <a:pt x="5" y="157"/>
                    <a:pt x="3" y="156"/>
                    <a:pt x="2" y="157"/>
                  </a:cubicBezTo>
                  <a:cubicBezTo>
                    <a:pt x="1" y="157"/>
                    <a:pt x="0" y="159"/>
                    <a:pt x="0" y="160"/>
                  </a:cubicBezTo>
                  <a:cubicBezTo>
                    <a:pt x="0" y="161"/>
                    <a:pt x="3" y="158"/>
                    <a:pt x="6" y="157"/>
                  </a:cubicBezTo>
                  <a:cubicBezTo>
                    <a:pt x="8" y="157"/>
                    <a:pt x="9" y="156"/>
                    <a:pt x="11" y="156"/>
                  </a:cubicBezTo>
                  <a:cubicBezTo>
                    <a:pt x="16" y="154"/>
                    <a:pt x="13" y="153"/>
                    <a:pt x="16" y="153"/>
                  </a:cubicBezTo>
                  <a:cubicBezTo>
                    <a:pt x="21" y="154"/>
                    <a:pt x="19" y="151"/>
                    <a:pt x="21" y="151"/>
                  </a:cubicBezTo>
                  <a:cubicBezTo>
                    <a:pt x="22" y="151"/>
                    <a:pt x="22" y="150"/>
                    <a:pt x="25" y="151"/>
                  </a:cubicBezTo>
                  <a:cubicBezTo>
                    <a:pt x="26" y="152"/>
                    <a:pt x="28" y="151"/>
                    <a:pt x="24" y="149"/>
                  </a:cubicBezTo>
                  <a:cubicBezTo>
                    <a:pt x="23" y="148"/>
                    <a:pt x="29" y="147"/>
                    <a:pt x="30" y="146"/>
                  </a:cubicBezTo>
                  <a:cubicBezTo>
                    <a:pt x="31" y="145"/>
                    <a:pt x="32" y="142"/>
                    <a:pt x="33" y="142"/>
                  </a:cubicBezTo>
                  <a:cubicBezTo>
                    <a:pt x="35" y="142"/>
                    <a:pt x="37" y="140"/>
                    <a:pt x="38" y="138"/>
                  </a:cubicBezTo>
                  <a:cubicBezTo>
                    <a:pt x="39" y="137"/>
                    <a:pt x="38" y="136"/>
                    <a:pt x="38" y="135"/>
                  </a:cubicBezTo>
                  <a:cubicBezTo>
                    <a:pt x="40" y="134"/>
                    <a:pt x="41" y="132"/>
                    <a:pt x="41" y="132"/>
                  </a:cubicBezTo>
                  <a:cubicBezTo>
                    <a:pt x="42" y="133"/>
                    <a:pt x="42" y="133"/>
                    <a:pt x="41" y="136"/>
                  </a:cubicBezTo>
                  <a:cubicBezTo>
                    <a:pt x="40" y="137"/>
                    <a:pt x="39" y="140"/>
                    <a:pt x="37" y="141"/>
                  </a:cubicBezTo>
                  <a:cubicBezTo>
                    <a:pt x="35" y="144"/>
                    <a:pt x="34" y="144"/>
                    <a:pt x="35" y="147"/>
                  </a:cubicBezTo>
                  <a:cubicBezTo>
                    <a:pt x="36" y="148"/>
                    <a:pt x="38" y="146"/>
                    <a:pt x="39" y="144"/>
                  </a:cubicBezTo>
                  <a:cubicBezTo>
                    <a:pt x="39" y="144"/>
                    <a:pt x="43" y="146"/>
                    <a:pt x="43" y="141"/>
                  </a:cubicBezTo>
                  <a:cubicBezTo>
                    <a:pt x="43" y="141"/>
                    <a:pt x="43" y="140"/>
                    <a:pt x="42" y="139"/>
                  </a:cubicBezTo>
                  <a:cubicBezTo>
                    <a:pt x="40" y="138"/>
                    <a:pt x="42" y="136"/>
                    <a:pt x="43" y="137"/>
                  </a:cubicBezTo>
                  <a:cubicBezTo>
                    <a:pt x="44" y="136"/>
                    <a:pt x="43" y="135"/>
                    <a:pt x="44" y="135"/>
                  </a:cubicBezTo>
                  <a:cubicBezTo>
                    <a:pt x="45" y="136"/>
                    <a:pt x="46" y="135"/>
                    <a:pt x="47" y="134"/>
                  </a:cubicBezTo>
                  <a:cubicBezTo>
                    <a:pt x="49" y="133"/>
                    <a:pt x="51" y="133"/>
                    <a:pt x="52" y="134"/>
                  </a:cubicBezTo>
                  <a:cubicBezTo>
                    <a:pt x="54" y="134"/>
                    <a:pt x="48" y="130"/>
                    <a:pt x="51" y="130"/>
                  </a:cubicBezTo>
                  <a:cubicBezTo>
                    <a:pt x="53" y="129"/>
                    <a:pt x="52" y="132"/>
                    <a:pt x="55" y="132"/>
                  </a:cubicBezTo>
                  <a:cubicBezTo>
                    <a:pt x="57" y="132"/>
                    <a:pt x="57" y="134"/>
                    <a:pt x="59" y="134"/>
                  </a:cubicBezTo>
                  <a:cubicBezTo>
                    <a:pt x="62" y="134"/>
                    <a:pt x="61" y="134"/>
                    <a:pt x="63" y="134"/>
                  </a:cubicBezTo>
                  <a:cubicBezTo>
                    <a:pt x="64" y="134"/>
                    <a:pt x="62" y="139"/>
                    <a:pt x="67" y="136"/>
                  </a:cubicBezTo>
                  <a:cubicBezTo>
                    <a:pt x="67" y="136"/>
                    <a:pt x="69" y="135"/>
                    <a:pt x="70" y="136"/>
                  </a:cubicBezTo>
                  <a:cubicBezTo>
                    <a:pt x="70" y="137"/>
                    <a:pt x="72" y="138"/>
                    <a:pt x="73" y="138"/>
                  </a:cubicBezTo>
                  <a:cubicBezTo>
                    <a:pt x="74" y="139"/>
                    <a:pt x="74" y="141"/>
                    <a:pt x="75" y="142"/>
                  </a:cubicBezTo>
                  <a:cubicBezTo>
                    <a:pt x="75" y="143"/>
                    <a:pt x="75" y="144"/>
                    <a:pt x="76" y="145"/>
                  </a:cubicBezTo>
                  <a:cubicBezTo>
                    <a:pt x="77" y="146"/>
                    <a:pt x="79" y="147"/>
                    <a:pt x="80" y="148"/>
                  </a:cubicBezTo>
                  <a:cubicBezTo>
                    <a:pt x="80" y="148"/>
                    <a:pt x="81" y="151"/>
                    <a:pt x="81" y="152"/>
                  </a:cubicBezTo>
                  <a:cubicBezTo>
                    <a:pt x="82" y="153"/>
                    <a:pt x="82" y="154"/>
                    <a:pt x="83" y="155"/>
                  </a:cubicBezTo>
                  <a:cubicBezTo>
                    <a:pt x="83" y="156"/>
                    <a:pt x="82" y="156"/>
                    <a:pt x="83" y="157"/>
                  </a:cubicBezTo>
                  <a:cubicBezTo>
                    <a:pt x="84" y="158"/>
                    <a:pt x="84" y="159"/>
                    <a:pt x="85" y="160"/>
                  </a:cubicBezTo>
                  <a:cubicBezTo>
                    <a:pt x="86" y="161"/>
                    <a:pt x="87" y="160"/>
                    <a:pt x="88" y="161"/>
                  </a:cubicBezTo>
                  <a:cubicBezTo>
                    <a:pt x="89" y="163"/>
                    <a:pt x="88" y="158"/>
                    <a:pt x="88" y="157"/>
                  </a:cubicBezTo>
                  <a:cubicBezTo>
                    <a:pt x="86" y="155"/>
                    <a:pt x="85" y="150"/>
                    <a:pt x="86" y="151"/>
                  </a:cubicBezTo>
                  <a:cubicBezTo>
                    <a:pt x="87" y="154"/>
                    <a:pt x="89" y="156"/>
                    <a:pt x="89" y="156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2" y="160"/>
                    <a:pt x="94" y="160"/>
                    <a:pt x="94" y="162"/>
                  </a:cubicBezTo>
                  <a:cubicBezTo>
                    <a:pt x="94" y="163"/>
                    <a:pt x="94" y="164"/>
                    <a:pt x="93" y="165"/>
                  </a:cubicBezTo>
                  <a:cubicBezTo>
                    <a:pt x="91" y="165"/>
                    <a:pt x="95" y="167"/>
                    <a:pt x="95" y="167"/>
                  </a:cubicBezTo>
                  <a:cubicBezTo>
                    <a:pt x="97" y="169"/>
                    <a:pt x="97" y="169"/>
                    <a:pt x="97" y="169"/>
                  </a:cubicBezTo>
                  <a:cubicBezTo>
                    <a:pt x="98" y="170"/>
                    <a:pt x="99" y="169"/>
                    <a:pt x="100" y="170"/>
                  </a:cubicBezTo>
                  <a:cubicBezTo>
                    <a:pt x="100" y="171"/>
                    <a:pt x="101" y="172"/>
                    <a:pt x="101" y="172"/>
                  </a:cubicBezTo>
                  <a:cubicBezTo>
                    <a:pt x="102" y="173"/>
                    <a:pt x="101" y="175"/>
                    <a:pt x="101" y="175"/>
                  </a:cubicBezTo>
                  <a:cubicBezTo>
                    <a:pt x="102" y="177"/>
                    <a:pt x="102" y="177"/>
                    <a:pt x="102" y="177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81"/>
                    <a:pt x="101" y="182"/>
                    <a:pt x="101" y="183"/>
                  </a:cubicBezTo>
                  <a:cubicBezTo>
                    <a:pt x="101" y="184"/>
                    <a:pt x="101" y="188"/>
                    <a:pt x="101" y="188"/>
                  </a:cubicBezTo>
                  <a:cubicBezTo>
                    <a:pt x="101" y="188"/>
                    <a:pt x="101" y="190"/>
                    <a:pt x="102" y="192"/>
                  </a:cubicBezTo>
                  <a:cubicBezTo>
                    <a:pt x="102" y="194"/>
                    <a:pt x="102" y="196"/>
                    <a:pt x="104" y="198"/>
                  </a:cubicBezTo>
                  <a:cubicBezTo>
                    <a:pt x="105" y="199"/>
                    <a:pt x="106" y="202"/>
                    <a:pt x="110" y="204"/>
                  </a:cubicBezTo>
                  <a:cubicBezTo>
                    <a:pt x="114" y="207"/>
                    <a:pt x="114" y="207"/>
                    <a:pt x="114" y="207"/>
                  </a:cubicBezTo>
                  <a:cubicBezTo>
                    <a:pt x="114" y="207"/>
                    <a:pt x="116" y="207"/>
                    <a:pt x="116" y="209"/>
                  </a:cubicBezTo>
                  <a:cubicBezTo>
                    <a:pt x="116" y="209"/>
                    <a:pt x="117" y="211"/>
                    <a:pt x="117" y="213"/>
                  </a:cubicBezTo>
                  <a:cubicBezTo>
                    <a:pt x="117" y="213"/>
                    <a:pt x="117" y="216"/>
                    <a:pt x="121" y="217"/>
                  </a:cubicBezTo>
                  <a:cubicBezTo>
                    <a:pt x="122" y="217"/>
                    <a:pt x="123" y="217"/>
                    <a:pt x="123" y="218"/>
                  </a:cubicBezTo>
                  <a:cubicBezTo>
                    <a:pt x="123" y="218"/>
                    <a:pt x="123" y="219"/>
                    <a:pt x="124" y="220"/>
                  </a:cubicBezTo>
                  <a:cubicBezTo>
                    <a:pt x="125" y="221"/>
                    <a:pt x="125" y="220"/>
                    <a:pt x="126" y="222"/>
                  </a:cubicBezTo>
                  <a:cubicBezTo>
                    <a:pt x="127" y="223"/>
                    <a:pt x="129" y="224"/>
                    <a:pt x="128" y="224"/>
                  </a:cubicBezTo>
                  <a:cubicBezTo>
                    <a:pt x="128" y="224"/>
                    <a:pt x="128" y="225"/>
                    <a:pt x="129" y="226"/>
                  </a:cubicBezTo>
                  <a:cubicBezTo>
                    <a:pt x="131" y="227"/>
                    <a:pt x="131" y="228"/>
                    <a:pt x="131" y="228"/>
                  </a:cubicBezTo>
                  <a:cubicBezTo>
                    <a:pt x="133" y="230"/>
                    <a:pt x="132" y="231"/>
                    <a:pt x="134" y="231"/>
                  </a:cubicBezTo>
                  <a:cubicBezTo>
                    <a:pt x="137" y="231"/>
                    <a:pt x="135" y="229"/>
                    <a:pt x="134" y="228"/>
                  </a:cubicBezTo>
                  <a:cubicBezTo>
                    <a:pt x="134" y="227"/>
                    <a:pt x="133" y="226"/>
                    <a:pt x="132" y="225"/>
                  </a:cubicBezTo>
                  <a:cubicBezTo>
                    <a:pt x="131" y="225"/>
                    <a:pt x="129" y="223"/>
                    <a:pt x="131" y="223"/>
                  </a:cubicBezTo>
                  <a:cubicBezTo>
                    <a:pt x="133" y="223"/>
                    <a:pt x="128" y="221"/>
                    <a:pt x="128" y="221"/>
                  </a:cubicBezTo>
                  <a:cubicBezTo>
                    <a:pt x="128" y="221"/>
                    <a:pt x="126" y="220"/>
                    <a:pt x="126" y="218"/>
                  </a:cubicBezTo>
                  <a:cubicBezTo>
                    <a:pt x="125" y="216"/>
                    <a:pt x="122" y="216"/>
                    <a:pt x="123" y="214"/>
                  </a:cubicBezTo>
                  <a:cubicBezTo>
                    <a:pt x="123" y="213"/>
                    <a:pt x="122" y="212"/>
                    <a:pt x="125" y="212"/>
                  </a:cubicBezTo>
                  <a:cubicBezTo>
                    <a:pt x="127" y="211"/>
                    <a:pt x="126" y="214"/>
                    <a:pt x="127" y="215"/>
                  </a:cubicBezTo>
                  <a:cubicBezTo>
                    <a:pt x="129" y="214"/>
                    <a:pt x="126" y="218"/>
                    <a:pt x="128" y="217"/>
                  </a:cubicBezTo>
                  <a:cubicBezTo>
                    <a:pt x="130" y="217"/>
                    <a:pt x="129" y="220"/>
                    <a:pt x="131" y="219"/>
                  </a:cubicBezTo>
                  <a:cubicBezTo>
                    <a:pt x="133" y="219"/>
                    <a:pt x="132" y="221"/>
                    <a:pt x="133" y="222"/>
                  </a:cubicBezTo>
                  <a:cubicBezTo>
                    <a:pt x="134" y="224"/>
                    <a:pt x="134" y="222"/>
                    <a:pt x="136" y="224"/>
                  </a:cubicBezTo>
                  <a:cubicBezTo>
                    <a:pt x="137" y="225"/>
                    <a:pt x="138" y="226"/>
                    <a:pt x="139" y="226"/>
                  </a:cubicBezTo>
                  <a:cubicBezTo>
                    <a:pt x="140" y="228"/>
                    <a:pt x="139" y="229"/>
                    <a:pt x="140" y="229"/>
                  </a:cubicBezTo>
                  <a:cubicBezTo>
                    <a:pt x="142" y="229"/>
                    <a:pt x="140" y="230"/>
                    <a:pt x="142" y="231"/>
                  </a:cubicBezTo>
                  <a:cubicBezTo>
                    <a:pt x="144" y="230"/>
                    <a:pt x="142" y="232"/>
                    <a:pt x="143" y="233"/>
                  </a:cubicBezTo>
                  <a:cubicBezTo>
                    <a:pt x="143" y="235"/>
                    <a:pt x="142" y="236"/>
                    <a:pt x="143" y="236"/>
                  </a:cubicBezTo>
                  <a:cubicBezTo>
                    <a:pt x="145" y="235"/>
                    <a:pt x="142" y="238"/>
                    <a:pt x="144" y="238"/>
                  </a:cubicBezTo>
                  <a:cubicBezTo>
                    <a:pt x="146" y="237"/>
                    <a:pt x="146" y="239"/>
                    <a:pt x="147" y="239"/>
                  </a:cubicBezTo>
                  <a:cubicBezTo>
                    <a:pt x="149" y="239"/>
                    <a:pt x="150" y="241"/>
                    <a:pt x="151" y="241"/>
                  </a:cubicBezTo>
                  <a:cubicBezTo>
                    <a:pt x="152" y="241"/>
                    <a:pt x="153" y="243"/>
                    <a:pt x="154" y="242"/>
                  </a:cubicBezTo>
                  <a:cubicBezTo>
                    <a:pt x="156" y="243"/>
                    <a:pt x="156" y="243"/>
                    <a:pt x="156" y="243"/>
                  </a:cubicBezTo>
                  <a:cubicBezTo>
                    <a:pt x="157" y="243"/>
                    <a:pt x="159" y="244"/>
                    <a:pt x="160" y="244"/>
                  </a:cubicBezTo>
                  <a:cubicBezTo>
                    <a:pt x="164" y="243"/>
                    <a:pt x="163" y="245"/>
                    <a:pt x="165" y="245"/>
                  </a:cubicBezTo>
                  <a:cubicBezTo>
                    <a:pt x="169" y="245"/>
                    <a:pt x="169" y="245"/>
                    <a:pt x="169" y="245"/>
                  </a:cubicBezTo>
                  <a:cubicBezTo>
                    <a:pt x="170" y="245"/>
                    <a:pt x="171" y="245"/>
                    <a:pt x="172" y="245"/>
                  </a:cubicBezTo>
                  <a:cubicBezTo>
                    <a:pt x="175" y="246"/>
                    <a:pt x="175" y="250"/>
                    <a:pt x="176" y="251"/>
                  </a:cubicBezTo>
                  <a:cubicBezTo>
                    <a:pt x="177" y="252"/>
                    <a:pt x="178" y="250"/>
                    <a:pt x="179" y="248"/>
                  </a:cubicBezTo>
                  <a:cubicBezTo>
                    <a:pt x="179" y="247"/>
                    <a:pt x="180" y="249"/>
                    <a:pt x="182" y="250"/>
                  </a:cubicBezTo>
                  <a:cubicBezTo>
                    <a:pt x="183" y="250"/>
                    <a:pt x="183" y="252"/>
                    <a:pt x="185" y="252"/>
                  </a:cubicBezTo>
                  <a:cubicBezTo>
                    <a:pt x="185" y="252"/>
                    <a:pt x="184" y="254"/>
                    <a:pt x="186" y="256"/>
                  </a:cubicBezTo>
                  <a:cubicBezTo>
                    <a:pt x="187" y="256"/>
                    <a:pt x="188" y="258"/>
                    <a:pt x="189" y="256"/>
                  </a:cubicBezTo>
                  <a:cubicBezTo>
                    <a:pt x="189" y="255"/>
                    <a:pt x="190" y="258"/>
                    <a:pt x="191" y="258"/>
                  </a:cubicBezTo>
                  <a:cubicBezTo>
                    <a:pt x="192" y="258"/>
                    <a:pt x="194" y="262"/>
                    <a:pt x="194" y="261"/>
                  </a:cubicBezTo>
                  <a:cubicBezTo>
                    <a:pt x="195" y="260"/>
                    <a:pt x="197" y="261"/>
                    <a:pt x="198" y="260"/>
                  </a:cubicBezTo>
                  <a:cubicBezTo>
                    <a:pt x="200" y="259"/>
                    <a:pt x="199" y="258"/>
                    <a:pt x="200" y="258"/>
                  </a:cubicBezTo>
                  <a:cubicBezTo>
                    <a:pt x="200" y="258"/>
                    <a:pt x="201" y="257"/>
                    <a:pt x="201" y="257"/>
                  </a:cubicBezTo>
                  <a:cubicBezTo>
                    <a:pt x="201" y="258"/>
                    <a:pt x="202" y="259"/>
                    <a:pt x="202" y="259"/>
                  </a:cubicBezTo>
                  <a:cubicBezTo>
                    <a:pt x="202" y="260"/>
                    <a:pt x="205" y="265"/>
                    <a:pt x="203" y="266"/>
                  </a:cubicBezTo>
                  <a:cubicBezTo>
                    <a:pt x="201" y="268"/>
                    <a:pt x="202" y="269"/>
                    <a:pt x="202" y="270"/>
                  </a:cubicBezTo>
                  <a:cubicBezTo>
                    <a:pt x="202" y="271"/>
                    <a:pt x="201" y="271"/>
                    <a:pt x="201" y="271"/>
                  </a:cubicBezTo>
                  <a:cubicBezTo>
                    <a:pt x="201" y="273"/>
                    <a:pt x="198" y="272"/>
                    <a:pt x="197" y="273"/>
                  </a:cubicBezTo>
                  <a:cubicBezTo>
                    <a:pt x="197" y="275"/>
                    <a:pt x="195" y="273"/>
                    <a:pt x="196" y="277"/>
                  </a:cubicBezTo>
                  <a:cubicBezTo>
                    <a:pt x="196" y="278"/>
                    <a:pt x="197" y="279"/>
                    <a:pt x="197" y="280"/>
                  </a:cubicBezTo>
                  <a:cubicBezTo>
                    <a:pt x="197" y="282"/>
                    <a:pt x="195" y="282"/>
                    <a:pt x="194" y="283"/>
                  </a:cubicBezTo>
                  <a:cubicBezTo>
                    <a:pt x="194" y="286"/>
                    <a:pt x="197" y="285"/>
                    <a:pt x="198" y="286"/>
                  </a:cubicBezTo>
                  <a:cubicBezTo>
                    <a:pt x="198" y="286"/>
                    <a:pt x="200" y="287"/>
                    <a:pt x="201" y="289"/>
                  </a:cubicBezTo>
                  <a:cubicBezTo>
                    <a:pt x="202" y="290"/>
                    <a:pt x="202" y="292"/>
                    <a:pt x="204" y="294"/>
                  </a:cubicBezTo>
                  <a:cubicBezTo>
                    <a:pt x="205" y="296"/>
                    <a:pt x="205" y="299"/>
                    <a:pt x="206" y="300"/>
                  </a:cubicBezTo>
                  <a:cubicBezTo>
                    <a:pt x="209" y="304"/>
                    <a:pt x="211" y="304"/>
                    <a:pt x="211" y="305"/>
                  </a:cubicBezTo>
                  <a:cubicBezTo>
                    <a:pt x="213" y="306"/>
                    <a:pt x="213" y="306"/>
                    <a:pt x="214" y="307"/>
                  </a:cubicBezTo>
                  <a:cubicBezTo>
                    <a:pt x="215" y="308"/>
                    <a:pt x="217" y="308"/>
                    <a:pt x="218" y="309"/>
                  </a:cubicBezTo>
                  <a:cubicBezTo>
                    <a:pt x="220" y="310"/>
                    <a:pt x="220" y="312"/>
                    <a:pt x="220" y="313"/>
                  </a:cubicBezTo>
                  <a:cubicBezTo>
                    <a:pt x="220" y="315"/>
                    <a:pt x="220" y="314"/>
                    <a:pt x="220" y="317"/>
                  </a:cubicBezTo>
                  <a:cubicBezTo>
                    <a:pt x="220" y="317"/>
                    <a:pt x="218" y="318"/>
                    <a:pt x="218" y="320"/>
                  </a:cubicBezTo>
                  <a:cubicBezTo>
                    <a:pt x="218" y="322"/>
                    <a:pt x="218" y="323"/>
                    <a:pt x="218" y="324"/>
                  </a:cubicBezTo>
                  <a:cubicBezTo>
                    <a:pt x="218" y="325"/>
                    <a:pt x="218" y="325"/>
                    <a:pt x="218" y="327"/>
                  </a:cubicBezTo>
                  <a:cubicBezTo>
                    <a:pt x="217" y="330"/>
                    <a:pt x="217" y="331"/>
                    <a:pt x="217" y="332"/>
                  </a:cubicBezTo>
                  <a:cubicBezTo>
                    <a:pt x="217" y="333"/>
                    <a:pt x="216" y="337"/>
                    <a:pt x="216" y="337"/>
                  </a:cubicBezTo>
                  <a:cubicBezTo>
                    <a:pt x="215" y="339"/>
                    <a:pt x="216" y="338"/>
                    <a:pt x="216" y="341"/>
                  </a:cubicBezTo>
                  <a:cubicBezTo>
                    <a:pt x="215" y="343"/>
                    <a:pt x="213" y="345"/>
                    <a:pt x="212" y="347"/>
                  </a:cubicBezTo>
                  <a:cubicBezTo>
                    <a:pt x="211" y="349"/>
                    <a:pt x="213" y="350"/>
                    <a:pt x="212" y="353"/>
                  </a:cubicBezTo>
                  <a:cubicBezTo>
                    <a:pt x="212" y="354"/>
                    <a:pt x="212" y="355"/>
                    <a:pt x="212" y="356"/>
                  </a:cubicBezTo>
                  <a:cubicBezTo>
                    <a:pt x="212" y="357"/>
                    <a:pt x="212" y="358"/>
                    <a:pt x="211" y="359"/>
                  </a:cubicBezTo>
                  <a:cubicBezTo>
                    <a:pt x="211" y="362"/>
                    <a:pt x="211" y="362"/>
                    <a:pt x="211" y="363"/>
                  </a:cubicBezTo>
                  <a:cubicBezTo>
                    <a:pt x="211" y="365"/>
                    <a:pt x="210" y="366"/>
                    <a:pt x="210" y="366"/>
                  </a:cubicBezTo>
                  <a:cubicBezTo>
                    <a:pt x="209" y="371"/>
                    <a:pt x="209" y="371"/>
                    <a:pt x="209" y="371"/>
                  </a:cubicBezTo>
                  <a:cubicBezTo>
                    <a:pt x="209" y="373"/>
                    <a:pt x="209" y="374"/>
                    <a:pt x="208" y="376"/>
                  </a:cubicBezTo>
                  <a:cubicBezTo>
                    <a:pt x="207" y="378"/>
                    <a:pt x="209" y="378"/>
                    <a:pt x="208" y="380"/>
                  </a:cubicBezTo>
                  <a:cubicBezTo>
                    <a:pt x="207" y="381"/>
                    <a:pt x="208" y="381"/>
                    <a:pt x="208" y="383"/>
                  </a:cubicBezTo>
                  <a:cubicBezTo>
                    <a:pt x="207" y="384"/>
                    <a:pt x="209" y="385"/>
                    <a:pt x="209" y="385"/>
                  </a:cubicBezTo>
                  <a:cubicBezTo>
                    <a:pt x="209" y="386"/>
                    <a:pt x="208" y="387"/>
                    <a:pt x="208" y="388"/>
                  </a:cubicBezTo>
                  <a:cubicBezTo>
                    <a:pt x="209" y="389"/>
                    <a:pt x="209" y="389"/>
                    <a:pt x="209" y="389"/>
                  </a:cubicBezTo>
                  <a:cubicBezTo>
                    <a:pt x="210" y="390"/>
                    <a:pt x="211" y="389"/>
                    <a:pt x="211" y="391"/>
                  </a:cubicBezTo>
                  <a:cubicBezTo>
                    <a:pt x="211" y="393"/>
                    <a:pt x="213" y="394"/>
                    <a:pt x="214" y="396"/>
                  </a:cubicBezTo>
                  <a:cubicBezTo>
                    <a:pt x="214" y="396"/>
                    <a:pt x="214" y="398"/>
                    <a:pt x="217" y="399"/>
                  </a:cubicBezTo>
                  <a:cubicBezTo>
                    <a:pt x="220" y="399"/>
                    <a:pt x="221" y="400"/>
                    <a:pt x="221" y="400"/>
                  </a:cubicBezTo>
                  <a:cubicBezTo>
                    <a:pt x="222" y="401"/>
                    <a:pt x="226" y="400"/>
                    <a:pt x="226" y="400"/>
                  </a:cubicBezTo>
                  <a:cubicBezTo>
                    <a:pt x="227" y="400"/>
                    <a:pt x="229" y="400"/>
                    <a:pt x="231" y="400"/>
                  </a:cubicBezTo>
                  <a:cubicBezTo>
                    <a:pt x="234" y="399"/>
                    <a:pt x="236" y="399"/>
                    <a:pt x="236" y="398"/>
                  </a:cubicBezTo>
                  <a:cubicBezTo>
                    <a:pt x="236" y="397"/>
                    <a:pt x="232" y="396"/>
                    <a:pt x="231" y="396"/>
                  </a:cubicBezTo>
                  <a:cubicBezTo>
                    <a:pt x="231" y="395"/>
                    <a:pt x="228" y="395"/>
                    <a:pt x="227" y="395"/>
                  </a:cubicBezTo>
                  <a:cubicBezTo>
                    <a:pt x="227" y="394"/>
                    <a:pt x="225" y="391"/>
                    <a:pt x="225" y="389"/>
                  </a:cubicBezTo>
                  <a:cubicBezTo>
                    <a:pt x="225" y="387"/>
                    <a:pt x="223" y="386"/>
                    <a:pt x="223" y="385"/>
                  </a:cubicBezTo>
                  <a:cubicBezTo>
                    <a:pt x="223" y="382"/>
                    <a:pt x="226" y="382"/>
                    <a:pt x="226" y="382"/>
                  </a:cubicBezTo>
                  <a:cubicBezTo>
                    <a:pt x="227" y="381"/>
                    <a:pt x="228" y="379"/>
                    <a:pt x="228" y="379"/>
                  </a:cubicBezTo>
                  <a:cubicBezTo>
                    <a:pt x="228" y="377"/>
                    <a:pt x="234" y="378"/>
                    <a:pt x="230" y="375"/>
                  </a:cubicBezTo>
                  <a:cubicBezTo>
                    <a:pt x="230" y="375"/>
                    <a:pt x="227" y="373"/>
                    <a:pt x="227" y="372"/>
                  </a:cubicBezTo>
                  <a:cubicBezTo>
                    <a:pt x="228" y="368"/>
                    <a:pt x="231" y="370"/>
                    <a:pt x="231" y="369"/>
                  </a:cubicBezTo>
                  <a:cubicBezTo>
                    <a:pt x="232" y="368"/>
                    <a:pt x="232" y="367"/>
                    <a:pt x="232" y="365"/>
                  </a:cubicBezTo>
                  <a:cubicBezTo>
                    <a:pt x="232" y="362"/>
                    <a:pt x="236" y="365"/>
                    <a:pt x="235" y="362"/>
                  </a:cubicBezTo>
                  <a:cubicBezTo>
                    <a:pt x="235" y="361"/>
                    <a:pt x="233" y="362"/>
                    <a:pt x="233" y="361"/>
                  </a:cubicBezTo>
                  <a:cubicBezTo>
                    <a:pt x="234" y="359"/>
                    <a:pt x="234" y="359"/>
                    <a:pt x="234" y="359"/>
                  </a:cubicBezTo>
                  <a:cubicBezTo>
                    <a:pt x="234" y="356"/>
                    <a:pt x="237" y="358"/>
                    <a:pt x="237" y="358"/>
                  </a:cubicBezTo>
                  <a:cubicBezTo>
                    <a:pt x="238" y="358"/>
                    <a:pt x="239" y="355"/>
                    <a:pt x="239" y="354"/>
                  </a:cubicBezTo>
                  <a:cubicBezTo>
                    <a:pt x="240" y="352"/>
                    <a:pt x="245" y="355"/>
                    <a:pt x="245" y="353"/>
                  </a:cubicBezTo>
                  <a:cubicBezTo>
                    <a:pt x="245" y="351"/>
                    <a:pt x="249" y="353"/>
                    <a:pt x="249" y="351"/>
                  </a:cubicBezTo>
                  <a:cubicBezTo>
                    <a:pt x="249" y="350"/>
                    <a:pt x="250" y="349"/>
                    <a:pt x="250" y="348"/>
                  </a:cubicBezTo>
                  <a:cubicBezTo>
                    <a:pt x="251" y="346"/>
                    <a:pt x="251" y="346"/>
                    <a:pt x="251" y="346"/>
                  </a:cubicBezTo>
                  <a:cubicBezTo>
                    <a:pt x="250" y="344"/>
                    <a:pt x="255" y="345"/>
                    <a:pt x="255" y="344"/>
                  </a:cubicBezTo>
                  <a:cubicBezTo>
                    <a:pt x="255" y="343"/>
                    <a:pt x="258" y="342"/>
                    <a:pt x="258" y="341"/>
                  </a:cubicBezTo>
                  <a:cubicBezTo>
                    <a:pt x="257" y="339"/>
                    <a:pt x="258" y="338"/>
                    <a:pt x="259" y="338"/>
                  </a:cubicBezTo>
                  <a:cubicBezTo>
                    <a:pt x="259" y="338"/>
                    <a:pt x="260" y="336"/>
                    <a:pt x="261" y="336"/>
                  </a:cubicBezTo>
                  <a:cubicBezTo>
                    <a:pt x="264" y="336"/>
                    <a:pt x="265" y="333"/>
                    <a:pt x="267" y="331"/>
                  </a:cubicBezTo>
                  <a:cubicBezTo>
                    <a:pt x="268" y="329"/>
                    <a:pt x="268" y="325"/>
                    <a:pt x="268" y="324"/>
                  </a:cubicBezTo>
                  <a:cubicBezTo>
                    <a:pt x="269" y="323"/>
                    <a:pt x="270" y="323"/>
                    <a:pt x="273" y="319"/>
                  </a:cubicBezTo>
                  <a:cubicBezTo>
                    <a:pt x="273" y="318"/>
                    <a:pt x="276" y="320"/>
                    <a:pt x="277" y="318"/>
                  </a:cubicBezTo>
                  <a:cubicBezTo>
                    <a:pt x="278" y="317"/>
                    <a:pt x="281" y="317"/>
                    <a:pt x="283" y="315"/>
                  </a:cubicBezTo>
                  <a:cubicBezTo>
                    <a:pt x="284" y="313"/>
                    <a:pt x="284" y="314"/>
                    <a:pt x="285" y="313"/>
                  </a:cubicBezTo>
                  <a:cubicBezTo>
                    <a:pt x="286" y="312"/>
                    <a:pt x="287" y="309"/>
                    <a:pt x="288" y="308"/>
                  </a:cubicBezTo>
                  <a:cubicBezTo>
                    <a:pt x="289" y="306"/>
                    <a:pt x="287" y="304"/>
                    <a:pt x="287" y="303"/>
                  </a:cubicBezTo>
                  <a:cubicBezTo>
                    <a:pt x="288" y="302"/>
                    <a:pt x="287" y="302"/>
                    <a:pt x="288" y="299"/>
                  </a:cubicBezTo>
                  <a:cubicBezTo>
                    <a:pt x="288" y="299"/>
                    <a:pt x="289" y="299"/>
                    <a:pt x="291" y="297"/>
                  </a:cubicBezTo>
                  <a:cubicBezTo>
                    <a:pt x="292" y="296"/>
                    <a:pt x="292" y="295"/>
                    <a:pt x="294" y="294"/>
                  </a:cubicBezTo>
                  <a:cubicBezTo>
                    <a:pt x="294" y="294"/>
                    <a:pt x="296" y="292"/>
                    <a:pt x="295" y="290"/>
                  </a:cubicBezTo>
                  <a:cubicBezTo>
                    <a:pt x="295" y="289"/>
                    <a:pt x="295" y="286"/>
                    <a:pt x="294" y="284"/>
                  </a:cubicBezTo>
                  <a:close/>
                  <a:moveTo>
                    <a:pt x="218" y="236"/>
                  </a:moveTo>
                  <a:cubicBezTo>
                    <a:pt x="217" y="236"/>
                    <a:pt x="216" y="237"/>
                    <a:pt x="215" y="237"/>
                  </a:cubicBezTo>
                  <a:cubicBezTo>
                    <a:pt x="212" y="237"/>
                    <a:pt x="211" y="238"/>
                    <a:pt x="211" y="239"/>
                  </a:cubicBezTo>
                  <a:cubicBezTo>
                    <a:pt x="206" y="241"/>
                    <a:pt x="213" y="241"/>
                    <a:pt x="216" y="241"/>
                  </a:cubicBezTo>
                  <a:cubicBezTo>
                    <a:pt x="218" y="241"/>
                    <a:pt x="219" y="240"/>
                    <a:pt x="220" y="240"/>
                  </a:cubicBezTo>
                  <a:cubicBezTo>
                    <a:pt x="221" y="239"/>
                    <a:pt x="225" y="239"/>
                    <a:pt x="225" y="239"/>
                  </a:cubicBezTo>
                  <a:cubicBezTo>
                    <a:pt x="225" y="238"/>
                    <a:pt x="223" y="237"/>
                    <a:pt x="221" y="237"/>
                  </a:cubicBezTo>
                  <a:cubicBezTo>
                    <a:pt x="220" y="237"/>
                    <a:pt x="219" y="236"/>
                    <a:pt x="218" y="236"/>
                  </a:cubicBezTo>
                  <a:close/>
                  <a:moveTo>
                    <a:pt x="139" y="92"/>
                  </a:moveTo>
                  <a:cubicBezTo>
                    <a:pt x="140" y="90"/>
                    <a:pt x="142" y="92"/>
                    <a:pt x="143" y="91"/>
                  </a:cubicBezTo>
                  <a:cubicBezTo>
                    <a:pt x="145" y="90"/>
                    <a:pt x="145" y="92"/>
                    <a:pt x="146" y="93"/>
                  </a:cubicBezTo>
                  <a:cubicBezTo>
                    <a:pt x="147" y="95"/>
                    <a:pt x="149" y="93"/>
                    <a:pt x="150" y="92"/>
                  </a:cubicBezTo>
                  <a:cubicBezTo>
                    <a:pt x="151" y="91"/>
                    <a:pt x="150" y="90"/>
                    <a:pt x="151" y="90"/>
                  </a:cubicBezTo>
                  <a:cubicBezTo>
                    <a:pt x="153" y="90"/>
                    <a:pt x="152" y="89"/>
                    <a:pt x="153" y="88"/>
                  </a:cubicBezTo>
                  <a:cubicBezTo>
                    <a:pt x="154" y="88"/>
                    <a:pt x="154" y="85"/>
                    <a:pt x="152" y="86"/>
                  </a:cubicBezTo>
                  <a:cubicBezTo>
                    <a:pt x="150" y="86"/>
                    <a:pt x="149" y="85"/>
                    <a:pt x="149" y="84"/>
                  </a:cubicBezTo>
                  <a:cubicBezTo>
                    <a:pt x="150" y="82"/>
                    <a:pt x="147" y="84"/>
                    <a:pt x="147" y="82"/>
                  </a:cubicBezTo>
                  <a:cubicBezTo>
                    <a:pt x="146" y="80"/>
                    <a:pt x="144" y="80"/>
                    <a:pt x="144" y="79"/>
                  </a:cubicBezTo>
                  <a:cubicBezTo>
                    <a:pt x="144" y="79"/>
                    <a:pt x="145" y="78"/>
                    <a:pt x="145" y="77"/>
                  </a:cubicBezTo>
                  <a:cubicBezTo>
                    <a:pt x="144" y="77"/>
                    <a:pt x="145" y="76"/>
                    <a:pt x="146" y="76"/>
                  </a:cubicBezTo>
                  <a:cubicBezTo>
                    <a:pt x="147" y="75"/>
                    <a:pt x="146" y="74"/>
                    <a:pt x="146" y="74"/>
                  </a:cubicBezTo>
                  <a:cubicBezTo>
                    <a:pt x="147" y="73"/>
                    <a:pt x="148" y="72"/>
                    <a:pt x="148" y="71"/>
                  </a:cubicBezTo>
                  <a:cubicBezTo>
                    <a:pt x="147" y="71"/>
                    <a:pt x="148" y="70"/>
                    <a:pt x="149" y="69"/>
                  </a:cubicBezTo>
                  <a:cubicBezTo>
                    <a:pt x="150" y="67"/>
                    <a:pt x="150" y="66"/>
                    <a:pt x="149" y="65"/>
                  </a:cubicBezTo>
                  <a:cubicBezTo>
                    <a:pt x="148" y="65"/>
                    <a:pt x="147" y="65"/>
                    <a:pt x="146" y="66"/>
                  </a:cubicBezTo>
                  <a:cubicBezTo>
                    <a:pt x="145" y="66"/>
                    <a:pt x="144" y="67"/>
                    <a:pt x="143" y="68"/>
                  </a:cubicBezTo>
                  <a:cubicBezTo>
                    <a:pt x="142" y="69"/>
                    <a:pt x="141" y="71"/>
                    <a:pt x="139" y="71"/>
                  </a:cubicBezTo>
                  <a:cubicBezTo>
                    <a:pt x="137" y="71"/>
                    <a:pt x="137" y="73"/>
                    <a:pt x="136" y="73"/>
                  </a:cubicBezTo>
                  <a:cubicBezTo>
                    <a:pt x="135" y="74"/>
                    <a:pt x="134" y="69"/>
                    <a:pt x="133" y="69"/>
                  </a:cubicBezTo>
                  <a:cubicBezTo>
                    <a:pt x="132" y="69"/>
                    <a:pt x="130" y="72"/>
                    <a:pt x="128" y="71"/>
                  </a:cubicBezTo>
                  <a:cubicBezTo>
                    <a:pt x="127" y="70"/>
                    <a:pt x="128" y="66"/>
                    <a:pt x="125" y="70"/>
                  </a:cubicBezTo>
                  <a:cubicBezTo>
                    <a:pt x="124" y="71"/>
                    <a:pt x="123" y="68"/>
                    <a:pt x="123" y="69"/>
                  </a:cubicBezTo>
                  <a:cubicBezTo>
                    <a:pt x="122" y="69"/>
                    <a:pt x="121" y="70"/>
                    <a:pt x="120" y="71"/>
                  </a:cubicBezTo>
                  <a:cubicBezTo>
                    <a:pt x="120" y="72"/>
                    <a:pt x="120" y="73"/>
                    <a:pt x="119" y="74"/>
                  </a:cubicBezTo>
                  <a:cubicBezTo>
                    <a:pt x="119" y="75"/>
                    <a:pt x="118" y="76"/>
                    <a:pt x="118" y="77"/>
                  </a:cubicBezTo>
                  <a:cubicBezTo>
                    <a:pt x="117" y="78"/>
                    <a:pt x="118" y="79"/>
                    <a:pt x="118" y="80"/>
                  </a:cubicBezTo>
                  <a:cubicBezTo>
                    <a:pt x="118" y="81"/>
                    <a:pt x="117" y="82"/>
                    <a:pt x="117" y="83"/>
                  </a:cubicBezTo>
                  <a:cubicBezTo>
                    <a:pt x="117" y="83"/>
                    <a:pt x="117" y="84"/>
                    <a:pt x="117" y="85"/>
                  </a:cubicBezTo>
                  <a:cubicBezTo>
                    <a:pt x="118" y="86"/>
                    <a:pt x="119" y="86"/>
                    <a:pt x="119" y="87"/>
                  </a:cubicBezTo>
                  <a:cubicBezTo>
                    <a:pt x="120" y="88"/>
                    <a:pt x="120" y="91"/>
                    <a:pt x="122" y="91"/>
                  </a:cubicBezTo>
                  <a:cubicBezTo>
                    <a:pt x="124" y="91"/>
                    <a:pt x="123" y="93"/>
                    <a:pt x="124" y="93"/>
                  </a:cubicBezTo>
                  <a:cubicBezTo>
                    <a:pt x="125" y="94"/>
                    <a:pt x="128" y="97"/>
                    <a:pt x="128" y="96"/>
                  </a:cubicBezTo>
                  <a:cubicBezTo>
                    <a:pt x="129" y="94"/>
                    <a:pt x="133" y="95"/>
                    <a:pt x="134" y="94"/>
                  </a:cubicBezTo>
                  <a:cubicBezTo>
                    <a:pt x="135" y="94"/>
                    <a:pt x="135" y="94"/>
                    <a:pt x="135" y="93"/>
                  </a:cubicBezTo>
                  <a:cubicBezTo>
                    <a:pt x="132" y="89"/>
                    <a:pt x="138" y="93"/>
                    <a:pt x="139" y="92"/>
                  </a:cubicBezTo>
                  <a:close/>
                  <a:moveTo>
                    <a:pt x="224" y="97"/>
                  </a:moveTo>
                  <a:cubicBezTo>
                    <a:pt x="232" y="97"/>
                    <a:pt x="226" y="97"/>
                    <a:pt x="231" y="93"/>
                  </a:cubicBezTo>
                  <a:cubicBezTo>
                    <a:pt x="233" y="92"/>
                    <a:pt x="226" y="90"/>
                    <a:pt x="222" y="88"/>
                  </a:cubicBezTo>
                  <a:cubicBezTo>
                    <a:pt x="219" y="87"/>
                    <a:pt x="217" y="85"/>
                    <a:pt x="218" y="84"/>
                  </a:cubicBezTo>
                  <a:cubicBezTo>
                    <a:pt x="219" y="83"/>
                    <a:pt x="218" y="81"/>
                    <a:pt x="218" y="79"/>
                  </a:cubicBezTo>
                  <a:cubicBezTo>
                    <a:pt x="218" y="77"/>
                    <a:pt x="215" y="76"/>
                    <a:pt x="211" y="75"/>
                  </a:cubicBezTo>
                  <a:cubicBezTo>
                    <a:pt x="212" y="74"/>
                    <a:pt x="213" y="73"/>
                    <a:pt x="213" y="72"/>
                  </a:cubicBezTo>
                  <a:cubicBezTo>
                    <a:pt x="214" y="71"/>
                    <a:pt x="216" y="70"/>
                    <a:pt x="217" y="69"/>
                  </a:cubicBezTo>
                  <a:cubicBezTo>
                    <a:pt x="217" y="68"/>
                    <a:pt x="216" y="66"/>
                    <a:pt x="215" y="65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1" y="62"/>
                    <a:pt x="213" y="61"/>
                    <a:pt x="210" y="57"/>
                  </a:cubicBezTo>
                  <a:cubicBezTo>
                    <a:pt x="209" y="55"/>
                    <a:pt x="207" y="52"/>
                    <a:pt x="205" y="53"/>
                  </a:cubicBezTo>
                  <a:cubicBezTo>
                    <a:pt x="202" y="55"/>
                    <a:pt x="204" y="59"/>
                    <a:pt x="205" y="61"/>
                  </a:cubicBezTo>
                  <a:cubicBezTo>
                    <a:pt x="206" y="64"/>
                    <a:pt x="206" y="66"/>
                    <a:pt x="207" y="69"/>
                  </a:cubicBezTo>
                  <a:cubicBezTo>
                    <a:pt x="207" y="70"/>
                    <a:pt x="209" y="73"/>
                    <a:pt x="210" y="74"/>
                  </a:cubicBezTo>
                  <a:cubicBezTo>
                    <a:pt x="207" y="73"/>
                    <a:pt x="205" y="73"/>
                    <a:pt x="204" y="72"/>
                  </a:cubicBezTo>
                  <a:cubicBezTo>
                    <a:pt x="201" y="69"/>
                    <a:pt x="204" y="67"/>
                    <a:pt x="200" y="66"/>
                  </a:cubicBezTo>
                  <a:cubicBezTo>
                    <a:pt x="198" y="65"/>
                    <a:pt x="196" y="65"/>
                    <a:pt x="194" y="64"/>
                  </a:cubicBezTo>
                  <a:cubicBezTo>
                    <a:pt x="192" y="64"/>
                    <a:pt x="189" y="64"/>
                    <a:pt x="188" y="64"/>
                  </a:cubicBezTo>
                  <a:cubicBezTo>
                    <a:pt x="182" y="64"/>
                    <a:pt x="184" y="67"/>
                    <a:pt x="183" y="70"/>
                  </a:cubicBezTo>
                  <a:cubicBezTo>
                    <a:pt x="183" y="67"/>
                    <a:pt x="181" y="60"/>
                    <a:pt x="178" y="63"/>
                  </a:cubicBezTo>
                  <a:cubicBezTo>
                    <a:pt x="177" y="64"/>
                    <a:pt x="172" y="65"/>
                    <a:pt x="168" y="65"/>
                  </a:cubicBezTo>
                  <a:cubicBezTo>
                    <a:pt x="167" y="72"/>
                    <a:pt x="167" y="72"/>
                    <a:pt x="167" y="72"/>
                  </a:cubicBezTo>
                  <a:cubicBezTo>
                    <a:pt x="169" y="74"/>
                    <a:pt x="172" y="75"/>
                    <a:pt x="173" y="76"/>
                  </a:cubicBezTo>
                  <a:cubicBezTo>
                    <a:pt x="173" y="77"/>
                    <a:pt x="176" y="78"/>
                    <a:pt x="179" y="78"/>
                  </a:cubicBezTo>
                  <a:cubicBezTo>
                    <a:pt x="181" y="79"/>
                    <a:pt x="184" y="79"/>
                    <a:pt x="185" y="79"/>
                  </a:cubicBezTo>
                  <a:cubicBezTo>
                    <a:pt x="187" y="79"/>
                    <a:pt x="190" y="83"/>
                    <a:pt x="194" y="84"/>
                  </a:cubicBezTo>
                  <a:cubicBezTo>
                    <a:pt x="197" y="85"/>
                    <a:pt x="200" y="83"/>
                    <a:pt x="202" y="85"/>
                  </a:cubicBezTo>
                  <a:cubicBezTo>
                    <a:pt x="205" y="86"/>
                    <a:pt x="207" y="87"/>
                    <a:pt x="208" y="88"/>
                  </a:cubicBezTo>
                  <a:cubicBezTo>
                    <a:pt x="209" y="89"/>
                    <a:pt x="208" y="91"/>
                    <a:pt x="207" y="93"/>
                  </a:cubicBezTo>
                  <a:cubicBezTo>
                    <a:pt x="206" y="94"/>
                    <a:pt x="204" y="96"/>
                    <a:pt x="204" y="96"/>
                  </a:cubicBezTo>
                  <a:cubicBezTo>
                    <a:pt x="205" y="96"/>
                    <a:pt x="202" y="94"/>
                    <a:pt x="200" y="95"/>
                  </a:cubicBezTo>
                  <a:cubicBezTo>
                    <a:pt x="198" y="96"/>
                    <a:pt x="198" y="100"/>
                    <a:pt x="199" y="101"/>
                  </a:cubicBezTo>
                  <a:cubicBezTo>
                    <a:pt x="203" y="103"/>
                    <a:pt x="201" y="98"/>
                    <a:pt x="205" y="100"/>
                  </a:cubicBezTo>
                  <a:cubicBezTo>
                    <a:pt x="206" y="101"/>
                    <a:pt x="208" y="103"/>
                    <a:pt x="209" y="104"/>
                  </a:cubicBezTo>
                  <a:cubicBezTo>
                    <a:pt x="210" y="104"/>
                    <a:pt x="212" y="105"/>
                    <a:pt x="213" y="106"/>
                  </a:cubicBezTo>
                  <a:cubicBezTo>
                    <a:pt x="215" y="107"/>
                    <a:pt x="217" y="108"/>
                    <a:pt x="218" y="108"/>
                  </a:cubicBezTo>
                  <a:cubicBezTo>
                    <a:pt x="221" y="110"/>
                    <a:pt x="225" y="105"/>
                    <a:pt x="227" y="105"/>
                  </a:cubicBezTo>
                  <a:cubicBezTo>
                    <a:pt x="229" y="106"/>
                    <a:pt x="226" y="103"/>
                    <a:pt x="223" y="100"/>
                  </a:cubicBezTo>
                  <a:cubicBezTo>
                    <a:pt x="220" y="98"/>
                    <a:pt x="222" y="97"/>
                    <a:pt x="224" y="97"/>
                  </a:cubicBezTo>
                  <a:close/>
                  <a:moveTo>
                    <a:pt x="153" y="60"/>
                  </a:moveTo>
                  <a:cubicBezTo>
                    <a:pt x="150" y="62"/>
                    <a:pt x="151" y="63"/>
                    <a:pt x="151" y="66"/>
                  </a:cubicBezTo>
                  <a:cubicBezTo>
                    <a:pt x="150" y="70"/>
                    <a:pt x="149" y="79"/>
                    <a:pt x="152" y="82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6" y="82"/>
                    <a:pt x="159" y="81"/>
                    <a:pt x="159" y="76"/>
                  </a:cubicBezTo>
                  <a:cubicBezTo>
                    <a:pt x="159" y="74"/>
                    <a:pt x="158" y="73"/>
                    <a:pt x="159" y="71"/>
                  </a:cubicBezTo>
                  <a:cubicBezTo>
                    <a:pt x="159" y="69"/>
                    <a:pt x="161" y="68"/>
                    <a:pt x="160" y="65"/>
                  </a:cubicBezTo>
                  <a:cubicBezTo>
                    <a:pt x="160" y="64"/>
                    <a:pt x="159" y="64"/>
                    <a:pt x="158" y="63"/>
                  </a:cubicBezTo>
                  <a:cubicBezTo>
                    <a:pt x="157" y="62"/>
                    <a:pt x="157" y="60"/>
                    <a:pt x="156" y="59"/>
                  </a:cubicBezTo>
                  <a:cubicBezTo>
                    <a:pt x="155" y="59"/>
                    <a:pt x="154" y="59"/>
                    <a:pt x="153" y="60"/>
                  </a:cubicBezTo>
                  <a:close/>
                  <a:moveTo>
                    <a:pt x="131" y="46"/>
                  </a:moveTo>
                  <a:cubicBezTo>
                    <a:pt x="129" y="46"/>
                    <a:pt x="129" y="48"/>
                    <a:pt x="128" y="48"/>
                  </a:cubicBezTo>
                  <a:cubicBezTo>
                    <a:pt x="123" y="49"/>
                    <a:pt x="124" y="52"/>
                    <a:pt x="124" y="53"/>
                  </a:cubicBezTo>
                  <a:cubicBezTo>
                    <a:pt x="124" y="54"/>
                    <a:pt x="124" y="56"/>
                    <a:pt x="127" y="56"/>
                  </a:cubicBezTo>
                  <a:cubicBezTo>
                    <a:pt x="132" y="57"/>
                    <a:pt x="133" y="61"/>
                    <a:pt x="135" y="62"/>
                  </a:cubicBezTo>
                  <a:cubicBezTo>
                    <a:pt x="136" y="62"/>
                    <a:pt x="138" y="61"/>
                    <a:pt x="139" y="59"/>
                  </a:cubicBezTo>
                  <a:cubicBezTo>
                    <a:pt x="141" y="58"/>
                    <a:pt x="142" y="57"/>
                    <a:pt x="144" y="57"/>
                  </a:cubicBezTo>
                  <a:cubicBezTo>
                    <a:pt x="147" y="57"/>
                    <a:pt x="150" y="60"/>
                    <a:pt x="153" y="56"/>
                  </a:cubicBezTo>
                  <a:cubicBezTo>
                    <a:pt x="154" y="55"/>
                    <a:pt x="154" y="54"/>
                    <a:pt x="154" y="53"/>
                  </a:cubicBezTo>
                  <a:cubicBezTo>
                    <a:pt x="153" y="52"/>
                    <a:pt x="152" y="51"/>
                    <a:pt x="152" y="50"/>
                  </a:cubicBezTo>
                  <a:cubicBezTo>
                    <a:pt x="153" y="49"/>
                    <a:pt x="152" y="46"/>
                    <a:pt x="150" y="45"/>
                  </a:cubicBezTo>
                  <a:cubicBezTo>
                    <a:pt x="147" y="44"/>
                    <a:pt x="148" y="41"/>
                    <a:pt x="145" y="41"/>
                  </a:cubicBezTo>
                  <a:cubicBezTo>
                    <a:pt x="144" y="42"/>
                    <a:pt x="144" y="44"/>
                    <a:pt x="144" y="47"/>
                  </a:cubicBezTo>
                  <a:cubicBezTo>
                    <a:pt x="143" y="48"/>
                    <a:pt x="144" y="52"/>
                    <a:pt x="143" y="52"/>
                  </a:cubicBezTo>
                  <a:cubicBezTo>
                    <a:pt x="141" y="52"/>
                    <a:pt x="138" y="49"/>
                    <a:pt x="136" y="48"/>
                  </a:cubicBezTo>
                  <a:cubicBezTo>
                    <a:pt x="133" y="48"/>
                    <a:pt x="131" y="45"/>
                    <a:pt x="131" y="46"/>
                  </a:cubicBezTo>
                  <a:close/>
                  <a:moveTo>
                    <a:pt x="140" y="23"/>
                  </a:moveTo>
                  <a:cubicBezTo>
                    <a:pt x="142" y="24"/>
                    <a:pt x="143" y="27"/>
                    <a:pt x="142" y="28"/>
                  </a:cubicBezTo>
                  <a:cubicBezTo>
                    <a:pt x="140" y="30"/>
                    <a:pt x="143" y="32"/>
                    <a:pt x="145" y="34"/>
                  </a:cubicBezTo>
                  <a:cubicBezTo>
                    <a:pt x="147" y="36"/>
                    <a:pt x="149" y="37"/>
                    <a:pt x="152" y="37"/>
                  </a:cubicBezTo>
                  <a:cubicBezTo>
                    <a:pt x="154" y="37"/>
                    <a:pt x="157" y="35"/>
                    <a:pt x="155" y="34"/>
                  </a:cubicBezTo>
                  <a:cubicBezTo>
                    <a:pt x="154" y="32"/>
                    <a:pt x="155" y="30"/>
                    <a:pt x="154" y="28"/>
                  </a:cubicBezTo>
                  <a:cubicBezTo>
                    <a:pt x="154" y="27"/>
                    <a:pt x="155" y="27"/>
                    <a:pt x="154" y="25"/>
                  </a:cubicBezTo>
                  <a:cubicBezTo>
                    <a:pt x="153" y="25"/>
                    <a:pt x="153" y="23"/>
                    <a:pt x="151" y="22"/>
                  </a:cubicBezTo>
                  <a:cubicBezTo>
                    <a:pt x="150" y="21"/>
                    <a:pt x="149" y="19"/>
                    <a:pt x="147" y="20"/>
                  </a:cubicBezTo>
                  <a:cubicBezTo>
                    <a:pt x="146" y="21"/>
                    <a:pt x="145" y="20"/>
                    <a:pt x="143" y="20"/>
                  </a:cubicBezTo>
                  <a:cubicBezTo>
                    <a:pt x="139" y="20"/>
                    <a:pt x="137" y="23"/>
                    <a:pt x="140" y="23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6" name="泪滴形 5"/>
            <p:cNvSpPr/>
            <p:nvPr/>
          </p:nvSpPr>
          <p:spPr>
            <a:xfrm rot="8130875">
              <a:off x="5643308" y="2946279"/>
              <a:ext cx="641433" cy="641433"/>
            </a:xfrm>
            <a:prstGeom prst="teardrop">
              <a:avLst/>
            </a:prstGeom>
            <a:solidFill>
              <a:srgbClr val="5382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泪滴形 6"/>
            <p:cNvSpPr/>
            <p:nvPr/>
          </p:nvSpPr>
          <p:spPr>
            <a:xfrm rot="8130875">
              <a:off x="3953588" y="3519448"/>
              <a:ext cx="641433" cy="641433"/>
            </a:xfrm>
            <a:prstGeom prst="teardrop">
              <a:avLst/>
            </a:prstGeom>
            <a:solidFill>
              <a:srgbClr val="5382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泪滴形 7"/>
            <p:cNvSpPr/>
            <p:nvPr/>
          </p:nvSpPr>
          <p:spPr>
            <a:xfrm rot="8130875">
              <a:off x="8219455" y="2693948"/>
              <a:ext cx="839147" cy="839147"/>
            </a:xfrm>
            <a:prstGeom prst="teardrop">
              <a:avLst/>
            </a:prstGeom>
            <a:solidFill>
              <a:srgbClr val="5382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泪滴形 8"/>
            <p:cNvSpPr/>
            <p:nvPr/>
          </p:nvSpPr>
          <p:spPr>
            <a:xfrm rot="8130875">
              <a:off x="1805274" y="1763616"/>
              <a:ext cx="839147" cy="839147"/>
            </a:xfrm>
            <a:prstGeom prst="teardrop">
              <a:avLst/>
            </a:prstGeom>
            <a:solidFill>
              <a:srgbClr val="5382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文本框 18"/>
          <p:cNvSpPr txBox="1">
            <a:spLocks noChangeArrowheads="1"/>
          </p:cNvSpPr>
          <p:nvPr/>
        </p:nvSpPr>
        <p:spPr bwMode="auto">
          <a:xfrm>
            <a:off x="536582" y="4685629"/>
            <a:ext cx="48235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点击输入详细内容，添加你的详细内容。点击输入详细内容。点击输入详细内容，添加你的详细内容。点击输入详细内容。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2" name="文本框 18"/>
          <p:cNvSpPr txBox="1">
            <a:spLocks noChangeArrowheads="1"/>
          </p:cNvSpPr>
          <p:nvPr/>
        </p:nvSpPr>
        <p:spPr bwMode="auto">
          <a:xfrm>
            <a:off x="523139" y="5574031"/>
            <a:ext cx="48235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点击输入详细内容，添加你的详细内容。点击输入详细内容。点击输入详细内容，添加你的详细内容。点击输入详细内容。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3" name="矩形 19"/>
          <p:cNvSpPr>
            <a:spLocks noChangeArrowheads="1"/>
          </p:cNvSpPr>
          <p:nvPr/>
        </p:nvSpPr>
        <p:spPr bwMode="auto">
          <a:xfrm>
            <a:off x="594721" y="4168098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237" y="-66801"/>
            <a:ext cx="2184348" cy="959192"/>
            <a:chOff x="63237" y="-66801"/>
            <a:chExt cx="2184348" cy="9591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 b="11792"/>
            <a:stretch>
              <a:fillRect/>
            </a:stretch>
          </p:blipFill>
          <p:spPr>
            <a:xfrm>
              <a:off x="63237" y="-66801"/>
              <a:ext cx="687569" cy="600493"/>
            </a:xfrm>
            <a:prstGeom prst="rect">
              <a:avLst/>
            </a:prstGeom>
          </p:spPr>
        </p:pic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105769" y="523059"/>
              <a:ext cx="2141816" cy="369332"/>
            </a:xfrm>
            <a:prstGeom prst="rect">
              <a:avLst/>
            </a:prstGeom>
            <a:noFill/>
            <a:ln w="9525">
              <a:solidFill>
                <a:srgbClr val="53822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  <a:endPara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16467" y="2379798"/>
            <a:ext cx="4159065" cy="2672563"/>
            <a:chOff x="4931772" y="2733312"/>
            <a:chExt cx="3153758" cy="2026565"/>
          </a:xfrm>
        </p:grpSpPr>
        <p:sp>
          <p:nvSpPr>
            <p:cNvPr id="5" name="椭圆 34"/>
            <p:cNvSpPr/>
            <p:nvPr/>
          </p:nvSpPr>
          <p:spPr>
            <a:xfrm rot="16200000">
              <a:off x="5606690" y="2623635"/>
              <a:ext cx="916299" cy="1178414"/>
            </a:xfrm>
            <a:custGeom>
              <a:avLst/>
              <a:gdLst/>
              <a:ahLst/>
              <a:cxnLst/>
              <a:rect l="l" t="t" r="r" b="b"/>
              <a:pathLst>
                <a:path w="1118836" h="1438889">
                  <a:moveTo>
                    <a:pt x="548270" y="0"/>
                  </a:moveTo>
                  <a:lnTo>
                    <a:pt x="721662" y="346785"/>
                  </a:lnTo>
                  <a:cubicBezTo>
                    <a:pt x="951885" y="413972"/>
                    <a:pt x="1118836" y="627225"/>
                    <a:pt x="1118836" y="879471"/>
                  </a:cubicBezTo>
                  <a:cubicBezTo>
                    <a:pt x="1118836" y="1188429"/>
                    <a:pt x="868376" y="1438889"/>
                    <a:pt x="559418" y="1438889"/>
                  </a:cubicBezTo>
                  <a:cubicBezTo>
                    <a:pt x="250460" y="1438889"/>
                    <a:pt x="0" y="1188429"/>
                    <a:pt x="0" y="879471"/>
                  </a:cubicBezTo>
                  <a:cubicBezTo>
                    <a:pt x="0" y="636984"/>
                    <a:pt x="154283" y="430531"/>
                    <a:pt x="370781" y="354978"/>
                  </a:cubicBezTo>
                  <a:close/>
                </a:path>
              </a:pathLst>
            </a:custGeom>
            <a:solidFill>
              <a:srgbClr val="53822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 rot="5400000">
              <a:off x="7047748" y="2598250"/>
              <a:ext cx="902720" cy="1172844"/>
              <a:chOff x="4020870" y="2194485"/>
              <a:chExt cx="1102258" cy="1432090"/>
            </a:xfrm>
            <a:solidFill>
              <a:srgbClr val="0070C0"/>
            </a:solidFill>
            <a:effectLst/>
          </p:grpSpPr>
          <p:sp>
            <p:nvSpPr>
              <p:cNvPr id="7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solidFill>
                <a:srgbClr val="5382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等腰三角形 42"/>
              <p:cNvSpPr/>
              <p:nvPr/>
            </p:nvSpPr>
            <p:spPr>
              <a:xfrm>
                <a:off x="4044926" y="2251926"/>
                <a:ext cx="1054142" cy="1350592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solidFill>
                <a:srgbClr val="5382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" name="椭圆 34"/>
            <p:cNvSpPr/>
            <p:nvPr/>
          </p:nvSpPr>
          <p:spPr>
            <a:xfrm rot="5400000">
              <a:off x="6469051" y="3712521"/>
              <a:ext cx="916298" cy="1178413"/>
            </a:xfrm>
            <a:custGeom>
              <a:avLst/>
              <a:gdLst/>
              <a:ahLst/>
              <a:cxnLst/>
              <a:rect l="l" t="t" r="r" b="b"/>
              <a:pathLst>
                <a:path w="1118836" h="1438889">
                  <a:moveTo>
                    <a:pt x="548270" y="0"/>
                  </a:moveTo>
                  <a:lnTo>
                    <a:pt x="721662" y="346785"/>
                  </a:lnTo>
                  <a:cubicBezTo>
                    <a:pt x="951885" y="413972"/>
                    <a:pt x="1118836" y="627225"/>
                    <a:pt x="1118836" y="879471"/>
                  </a:cubicBezTo>
                  <a:cubicBezTo>
                    <a:pt x="1118836" y="1188429"/>
                    <a:pt x="868376" y="1438889"/>
                    <a:pt x="559418" y="1438889"/>
                  </a:cubicBezTo>
                  <a:cubicBezTo>
                    <a:pt x="250460" y="1438889"/>
                    <a:pt x="0" y="1188429"/>
                    <a:pt x="0" y="879471"/>
                  </a:cubicBezTo>
                  <a:cubicBezTo>
                    <a:pt x="0" y="636984"/>
                    <a:pt x="154283" y="430531"/>
                    <a:pt x="370781" y="354978"/>
                  </a:cubicBezTo>
                  <a:close/>
                </a:path>
              </a:pathLst>
            </a:custGeom>
            <a:solidFill>
              <a:srgbClr val="53822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 rot="16200000">
              <a:off x="5066834" y="3688814"/>
              <a:ext cx="902720" cy="1172844"/>
              <a:chOff x="4020870" y="2194485"/>
              <a:chExt cx="1102258" cy="1432090"/>
            </a:xfrm>
            <a:solidFill>
              <a:srgbClr val="0070C0"/>
            </a:solidFill>
            <a:effectLst/>
          </p:grpSpPr>
          <p:sp>
            <p:nvSpPr>
              <p:cNvPr id="11" name="等腰三角形 43"/>
              <p:cNvSpPr/>
              <p:nvPr/>
            </p:nvSpPr>
            <p:spPr>
              <a:xfrm>
                <a:off x="4020870" y="2194485"/>
                <a:ext cx="1102258" cy="1432090"/>
              </a:xfrm>
              <a:custGeom>
                <a:avLst/>
                <a:gdLst/>
                <a:ahLst/>
                <a:cxnLst/>
                <a:rect l="l" t="t" r="r" b="b"/>
                <a:pathLst>
                  <a:path w="1102258" h="1432090">
                    <a:moveTo>
                      <a:pt x="761620" y="431870"/>
                    </a:moveTo>
                    <a:lnTo>
                      <a:pt x="856659" y="621949"/>
                    </a:lnTo>
                    <a:lnTo>
                      <a:pt x="234710" y="621949"/>
                    </a:lnTo>
                    <a:lnTo>
                      <a:pt x="325695" y="439980"/>
                    </a:lnTo>
                    <a:cubicBezTo>
                      <a:pt x="163858" y="520416"/>
                      <a:pt x="53779" y="687834"/>
                      <a:pt x="53779" y="880961"/>
                    </a:cubicBezTo>
                    <a:cubicBezTo>
                      <a:pt x="53779" y="1155639"/>
                      <a:pt x="276450" y="1378310"/>
                      <a:pt x="551128" y="1378310"/>
                    </a:cubicBezTo>
                    <a:cubicBezTo>
                      <a:pt x="825806" y="1378310"/>
                      <a:pt x="1048477" y="1155639"/>
                      <a:pt x="1048477" y="880961"/>
                    </a:cubicBezTo>
                    <a:cubicBezTo>
                      <a:pt x="1048477" y="681767"/>
                      <a:pt x="931374" y="509923"/>
                      <a:pt x="761620" y="431870"/>
                    </a:cubicBezTo>
                    <a:close/>
                    <a:moveTo>
                      <a:pt x="545685" y="0"/>
                    </a:moveTo>
                    <a:lnTo>
                      <a:pt x="726120" y="360871"/>
                    </a:lnTo>
                    <a:cubicBezTo>
                      <a:pt x="945108" y="431845"/>
                      <a:pt x="1102258" y="638051"/>
                      <a:pt x="1102258" y="880961"/>
                    </a:cubicBezTo>
                    <a:cubicBezTo>
                      <a:pt x="1102258" y="1185341"/>
                      <a:pt x="855509" y="1432090"/>
                      <a:pt x="551129" y="1432090"/>
                    </a:cubicBezTo>
                    <a:cubicBezTo>
                      <a:pt x="246749" y="1432090"/>
                      <a:pt x="0" y="1185341"/>
                      <a:pt x="0" y="880961"/>
                    </a:cubicBezTo>
                    <a:cubicBezTo>
                      <a:pt x="0" y="642821"/>
                      <a:pt x="151038" y="439958"/>
                      <a:pt x="363249" y="364872"/>
                    </a:cubicBezTo>
                    <a:close/>
                  </a:path>
                </a:pathLst>
              </a:custGeom>
              <a:solidFill>
                <a:srgbClr val="5382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等腰三角形 42"/>
              <p:cNvSpPr/>
              <p:nvPr/>
            </p:nvSpPr>
            <p:spPr>
              <a:xfrm>
                <a:off x="4044929" y="2251925"/>
                <a:ext cx="1054142" cy="1350592"/>
              </a:xfrm>
              <a:custGeom>
                <a:avLst/>
                <a:gdLst/>
                <a:ahLst/>
                <a:cxnLst/>
                <a:rect l="l" t="t" r="r" b="b"/>
                <a:pathLst>
                  <a:path w="1054142" h="1350592">
                    <a:moveTo>
                      <a:pt x="521627" y="0"/>
                    </a:moveTo>
                    <a:lnTo>
                      <a:pt x="682907" y="322559"/>
                    </a:lnTo>
                    <a:cubicBezTo>
                      <a:pt x="898294" y="386795"/>
                      <a:pt x="1054142" y="586958"/>
                      <a:pt x="1054142" y="823521"/>
                    </a:cubicBezTo>
                    <a:cubicBezTo>
                      <a:pt x="1054142" y="1114614"/>
                      <a:pt x="818164" y="1350592"/>
                      <a:pt x="527071" y="1350592"/>
                    </a:cubicBezTo>
                    <a:cubicBezTo>
                      <a:pt x="235978" y="1350592"/>
                      <a:pt x="0" y="1114614"/>
                      <a:pt x="0" y="823521"/>
                    </a:cubicBezTo>
                    <a:cubicBezTo>
                      <a:pt x="0" y="591722"/>
                      <a:pt x="149634" y="394871"/>
                      <a:pt x="358347" y="326560"/>
                    </a:cubicBezTo>
                    <a:close/>
                  </a:path>
                </a:pathLst>
              </a:custGeom>
              <a:solidFill>
                <a:srgbClr val="5382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KSO_Shape"/>
            <p:cNvSpPr/>
            <p:nvPr/>
          </p:nvSpPr>
          <p:spPr bwMode="auto">
            <a:xfrm>
              <a:off x="5962949" y="2945927"/>
              <a:ext cx="520754" cy="521623"/>
            </a:xfrm>
            <a:custGeom>
              <a:avLst/>
              <a:gdLst>
                <a:gd name="T0" fmla="*/ 923363 w 1752600"/>
                <a:gd name="T1" fmla="*/ 1417153 h 1754188"/>
                <a:gd name="T2" fmla="*/ 958587 w 1752600"/>
                <a:gd name="T3" fmla="*/ 1476612 h 1754188"/>
                <a:gd name="T4" fmla="*/ 945181 w 1752600"/>
                <a:gd name="T5" fmla="*/ 1530763 h 1754188"/>
                <a:gd name="T6" fmla="*/ 886299 w 1752600"/>
                <a:gd name="T7" fmla="*/ 1566067 h 1754188"/>
                <a:gd name="T8" fmla="*/ 832675 w 1752600"/>
                <a:gd name="T9" fmla="*/ 1552795 h 1754188"/>
                <a:gd name="T10" fmla="*/ 797714 w 1752600"/>
                <a:gd name="T11" fmla="*/ 1493335 h 1754188"/>
                <a:gd name="T12" fmla="*/ 810857 w 1752600"/>
                <a:gd name="T13" fmla="*/ 1439185 h 1754188"/>
                <a:gd name="T14" fmla="*/ 869739 w 1752600"/>
                <a:gd name="T15" fmla="*/ 1403616 h 1754188"/>
                <a:gd name="T16" fmla="*/ 1526266 w 1752600"/>
                <a:gd name="T17" fmla="*/ 809406 h 1754188"/>
                <a:gd name="T18" fmla="*/ 1561836 w 1752600"/>
                <a:gd name="T19" fmla="*/ 868866 h 1754188"/>
                <a:gd name="T20" fmla="*/ 1548298 w 1752600"/>
                <a:gd name="T21" fmla="*/ 923016 h 1754188"/>
                <a:gd name="T22" fmla="*/ 1488839 w 1752600"/>
                <a:gd name="T23" fmla="*/ 958586 h 1754188"/>
                <a:gd name="T24" fmla="*/ 1434954 w 1752600"/>
                <a:gd name="T25" fmla="*/ 945048 h 1754188"/>
                <a:gd name="T26" fmla="*/ 1399385 w 1752600"/>
                <a:gd name="T27" fmla="*/ 885589 h 1754188"/>
                <a:gd name="T28" fmla="*/ 1412922 w 1752600"/>
                <a:gd name="T29" fmla="*/ 831438 h 1754188"/>
                <a:gd name="T30" fmla="*/ 1472116 w 1752600"/>
                <a:gd name="T31" fmla="*/ 795869 h 1754188"/>
                <a:gd name="T32" fmla="*/ 931422 w 1752600"/>
                <a:gd name="T33" fmla="*/ 210375 h 1754188"/>
                <a:gd name="T34" fmla="*/ 985331 w 1752600"/>
                <a:gd name="T35" fmla="*/ 812351 h 1754188"/>
                <a:gd name="T36" fmla="*/ 997223 w 1752600"/>
                <a:gd name="T37" fmla="*/ 915108 h 1754188"/>
                <a:gd name="T38" fmla="*/ 946749 w 1752600"/>
                <a:gd name="T39" fmla="*/ 982906 h 1754188"/>
                <a:gd name="T40" fmla="*/ 857693 w 1752600"/>
                <a:gd name="T41" fmla="*/ 1003564 h 1754188"/>
                <a:gd name="T42" fmla="*/ 763351 w 1752600"/>
                <a:gd name="T43" fmla="*/ 937354 h 1754188"/>
                <a:gd name="T44" fmla="*/ 353480 w 1752600"/>
                <a:gd name="T45" fmla="*/ 893921 h 1754188"/>
                <a:gd name="T46" fmla="*/ 383342 w 1752600"/>
                <a:gd name="T47" fmla="*/ 820296 h 1754188"/>
                <a:gd name="T48" fmla="*/ 815147 w 1752600"/>
                <a:gd name="T49" fmla="*/ 764945 h 1754188"/>
                <a:gd name="T50" fmla="*/ 858486 w 1752600"/>
                <a:gd name="T51" fmla="*/ 180713 h 1754188"/>
                <a:gd name="T52" fmla="*/ 670516 w 1752600"/>
                <a:gd name="T53" fmla="*/ 152975 h 1754188"/>
                <a:gd name="T54" fmla="*/ 441192 w 1752600"/>
                <a:gd name="T55" fmla="*/ 263340 h 1754188"/>
                <a:gd name="T56" fmla="*/ 263181 w 1752600"/>
                <a:gd name="T57" fmla="*/ 441458 h 1754188"/>
                <a:gd name="T58" fmla="*/ 152883 w 1752600"/>
                <a:gd name="T59" fmla="*/ 670921 h 1754188"/>
                <a:gd name="T60" fmla="*/ 126168 w 1752600"/>
                <a:gd name="T61" fmla="*/ 934791 h 1754188"/>
                <a:gd name="T62" fmla="*/ 190707 w 1752600"/>
                <a:gd name="T63" fmla="*/ 1186485 h 1754188"/>
                <a:gd name="T64" fmla="*/ 332216 w 1752600"/>
                <a:gd name="T65" fmla="*/ 1396099 h 1754188"/>
                <a:gd name="T66" fmla="*/ 534297 w 1752600"/>
                <a:gd name="T67" fmla="*/ 1547221 h 1754188"/>
                <a:gd name="T68" fmla="*/ 780550 w 1752600"/>
                <a:gd name="T69" fmla="*/ 1623709 h 1754188"/>
                <a:gd name="T70" fmla="*/ 1045847 w 1752600"/>
                <a:gd name="T71" fmla="*/ 1610476 h 1754188"/>
                <a:gd name="T72" fmla="*/ 1281255 w 1752600"/>
                <a:gd name="T73" fmla="*/ 1511227 h 1754188"/>
                <a:gd name="T74" fmla="*/ 1467730 w 1752600"/>
                <a:gd name="T75" fmla="*/ 1341578 h 1754188"/>
                <a:gd name="T76" fmla="*/ 1588873 w 1752600"/>
                <a:gd name="T77" fmla="*/ 1118202 h 1754188"/>
                <a:gd name="T78" fmla="*/ 1628019 w 1752600"/>
                <a:gd name="T79" fmla="*/ 857509 h 1754188"/>
                <a:gd name="T80" fmla="*/ 1576176 w 1752600"/>
                <a:gd name="T81" fmla="*/ 601315 h 1754188"/>
                <a:gd name="T82" fmla="*/ 1444718 w 1752600"/>
                <a:gd name="T83" fmla="*/ 384820 h 1754188"/>
                <a:gd name="T84" fmla="*/ 1250573 w 1752600"/>
                <a:gd name="T85" fmla="*/ 224170 h 1754188"/>
                <a:gd name="T86" fmla="*/ 1009345 w 1752600"/>
                <a:gd name="T87" fmla="*/ 136037 h 1754188"/>
                <a:gd name="T88" fmla="*/ 987656 w 1752600"/>
                <a:gd name="T89" fmla="*/ 7146 h 1754188"/>
                <a:gd name="T90" fmla="*/ 1274907 w 1752600"/>
                <a:gd name="T91" fmla="*/ 96337 h 1754188"/>
                <a:gd name="T92" fmla="*/ 1510315 w 1752600"/>
                <a:gd name="T93" fmla="*/ 272074 h 1754188"/>
                <a:gd name="T94" fmla="*/ 1675101 w 1752600"/>
                <a:gd name="T95" fmla="*/ 516358 h 1754188"/>
                <a:gd name="T96" fmla="*/ 1749955 w 1752600"/>
                <a:gd name="T97" fmla="*/ 809605 h 1754188"/>
                <a:gd name="T98" fmla="*/ 1719273 w 1752600"/>
                <a:gd name="T99" fmla="*/ 1116879 h 1754188"/>
                <a:gd name="T100" fmla="*/ 1590724 w 1752600"/>
                <a:gd name="T101" fmla="*/ 1384453 h 1754188"/>
                <a:gd name="T102" fmla="*/ 1383353 w 1752600"/>
                <a:gd name="T103" fmla="*/ 1591949 h 1754188"/>
                <a:gd name="T104" fmla="*/ 1115940 w 1752600"/>
                <a:gd name="T105" fmla="*/ 1720576 h 1754188"/>
                <a:gd name="T106" fmla="*/ 809116 w 1752600"/>
                <a:gd name="T107" fmla="*/ 1751277 h 1754188"/>
                <a:gd name="T108" fmla="*/ 516046 w 1752600"/>
                <a:gd name="T109" fmla="*/ 1676377 h 1754188"/>
                <a:gd name="T110" fmla="*/ 271909 w 1752600"/>
                <a:gd name="T111" fmla="*/ 1511492 h 1754188"/>
                <a:gd name="T112" fmla="*/ 95750 w 1752600"/>
                <a:gd name="T113" fmla="*/ 1275941 h 1754188"/>
                <a:gd name="T114" fmla="*/ 6877 w 1752600"/>
                <a:gd name="T115" fmla="*/ 988782 h 1754188"/>
                <a:gd name="T116" fmla="*/ 22483 w 1752600"/>
                <a:gd name="T117" fmla="*/ 679126 h 1754188"/>
                <a:gd name="T118" fmla="*/ 138071 w 1752600"/>
                <a:gd name="T119" fmla="*/ 404935 h 1754188"/>
                <a:gd name="T120" fmla="*/ 335655 w 1752600"/>
                <a:gd name="T121" fmla="*/ 187117 h 1754188"/>
                <a:gd name="T122" fmla="*/ 595662 w 1752600"/>
                <a:gd name="T123" fmla="*/ 46051 h 1754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52600" h="1754188">
                  <a:moveTo>
                    <a:pt x="873945" y="1403350"/>
                  </a:moveTo>
                  <a:lnTo>
                    <a:pt x="877888" y="1403350"/>
                  </a:lnTo>
                  <a:lnTo>
                    <a:pt x="882356" y="1403350"/>
                  </a:lnTo>
                  <a:lnTo>
                    <a:pt x="886299" y="1403616"/>
                  </a:lnTo>
                  <a:lnTo>
                    <a:pt x="890505" y="1404146"/>
                  </a:lnTo>
                  <a:lnTo>
                    <a:pt x="894448" y="1404943"/>
                  </a:lnTo>
                  <a:lnTo>
                    <a:pt x="898128" y="1405739"/>
                  </a:lnTo>
                  <a:lnTo>
                    <a:pt x="901808" y="1406801"/>
                  </a:lnTo>
                  <a:lnTo>
                    <a:pt x="906014" y="1408393"/>
                  </a:lnTo>
                  <a:lnTo>
                    <a:pt x="909432" y="1409455"/>
                  </a:lnTo>
                  <a:lnTo>
                    <a:pt x="913112" y="1411048"/>
                  </a:lnTo>
                  <a:lnTo>
                    <a:pt x="916529" y="1412906"/>
                  </a:lnTo>
                  <a:lnTo>
                    <a:pt x="919946" y="1415030"/>
                  </a:lnTo>
                  <a:lnTo>
                    <a:pt x="923363" y="1417153"/>
                  </a:lnTo>
                  <a:lnTo>
                    <a:pt x="929672" y="1421931"/>
                  </a:lnTo>
                  <a:lnTo>
                    <a:pt x="935192" y="1427240"/>
                  </a:lnTo>
                  <a:lnTo>
                    <a:pt x="940450" y="1432814"/>
                  </a:lnTo>
                  <a:lnTo>
                    <a:pt x="945181" y="1439185"/>
                  </a:lnTo>
                  <a:lnTo>
                    <a:pt x="947284" y="1442636"/>
                  </a:lnTo>
                  <a:lnTo>
                    <a:pt x="949124" y="1446086"/>
                  </a:lnTo>
                  <a:lnTo>
                    <a:pt x="951227" y="1449537"/>
                  </a:lnTo>
                  <a:lnTo>
                    <a:pt x="952804" y="1452988"/>
                  </a:lnTo>
                  <a:lnTo>
                    <a:pt x="953856" y="1456704"/>
                  </a:lnTo>
                  <a:lnTo>
                    <a:pt x="955433" y="1460420"/>
                  </a:lnTo>
                  <a:lnTo>
                    <a:pt x="956484" y="1464667"/>
                  </a:lnTo>
                  <a:lnTo>
                    <a:pt x="957273" y="1468384"/>
                  </a:lnTo>
                  <a:lnTo>
                    <a:pt x="958062" y="1472365"/>
                  </a:lnTo>
                  <a:lnTo>
                    <a:pt x="958587" y="1476612"/>
                  </a:lnTo>
                  <a:lnTo>
                    <a:pt x="958850" y="1480594"/>
                  </a:lnTo>
                  <a:lnTo>
                    <a:pt x="958850" y="1485107"/>
                  </a:lnTo>
                  <a:lnTo>
                    <a:pt x="958850" y="1489088"/>
                  </a:lnTo>
                  <a:lnTo>
                    <a:pt x="958587" y="1493335"/>
                  </a:lnTo>
                  <a:lnTo>
                    <a:pt x="958062" y="1497317"/>
                  </a:lnTo>
                  <a:lnTo>
                    <a:pt x="957273" y="1501299"/>
                  </a:lnTo>
                  <a:lnTo>
                    <a:pt x="956484" y="1505546"/>
                  </a:lnTo>
                  <a:lnTo>
                    <a:pt x="955433" y="1509262"/>
                  </a:lnTo>
                  <a:lnTo>
                    <a:pt x="953856" y="1512978"/>
                  </a:lnTo>
                  <a:lnTo>
                    <a:pt x="952804" y="1516694"/>
                  </a:lnTo>
                  <a:lnTo>
                    <a:pt x="951227" y="1520145"/>
                  </a:lnTo>
                  <a:lnTo>
                    <a:pt x="949124" y="1524127"/>
                  </a:lnTo>
                  <a:lnTo>
                    <a:pt x="947284" y="1527312"/>
                  </a:lnTo>
                  <a:lnTo>
                    <a:pt x="945181" y="1530763"/>
                  </a:lnTo>
                  <a:lnTo>
                    <a:pt x="940450" y="1536868"/>
                  </a:lnTo>
                  <a:lnTo>
                    <a:pt x="935192" y="1542973"/>
                  </a:lnTo>
                  <a:lnTo>
                    <a:pt x="929672" y="1548017"/>
                  </a:lnTo>
                  <a:lnTo>
                    <a:pt x="923363" y="1552795"/>
                  </a:lnTo>
                  <a:lnTo>
                    <a:pt x="919946" y="1554918"/>
                  </a:lnTo>
                  <a:lnTo>
                    <a:pt x="916529" y="1556776"/>
                  </a:lnTo>
                  <a:lnTo>
                    <a:pt x="913112" y="1558634"/>
                  </a:lnTo>
                  <a:lnTo>
                    <a:pt x="909432" y="1560227"/>
                  </a:lnTo>
                  <a:lnTo>
                    <a:pt x="906014" y="1561820"/>
                  </a:lnTo>
                  <a:lnTo>
                    <a:pt x="901808" y="1563147"/>
                  </a:lnTo>
                  <a:lnTo>
                    <a:pt x="898128" y="1564209"/>
                  </a:lnTo>
                  <a:lnTo>
                    <a:pt x="894448" y="1565005"/>
                  </a:lnTo>
                  <a:lnTo>
                    <a:pt x="890505" y="1565801"/>
                  </a:lnTo>
                  <a:lnTo>
                    <a:pt x="886299" y="1566067"/>
                  </a:lnTo>
                  <a:lnTo>
                    <a:pt x="882356" y="1566598"/>
                  </a:lnTo>
                  <a:lnTo>
                    <a:pt x="877888" y="1566863"/>
                  </a:lnTo>
                  <a:lnTo>
                    <a:pt x="873945" y="1566598"/>
                  </a:lnTo>
                  <a:lnTo>
                    <a:pt x="869739" y="1566067"/>
                  </a:lnTo>
                  <a:lnTo>
                    <a:pt x="865796" y="1565801"/>
                  </a:lnTo>
                  <a:lnTo>
                    <a:pt x="861853" y="1565005"/>
                  </a:lnTo>
                  <a:lnTo>
                    <a:pt x="857647" y="1564209"/>
                  </a:lnTo>
                  <a:lnTo>
                    <a:pt x="853967" y="1563147"/>
                  </a:lnTo>
                  <a:lnTo>
                    <a:pt x="850287" y="1561820"/>
                  </a:lnTo>
                  <a:lnTo>
                    <a:pt x="846607" y="1560227"/>
                  </a:lnTo>
                  <a:lnTo>
                    <a:pt x="842664" y="1558634"/>
                  </a:lnTo>
                  <a:lnTo>
                    <a:pt x="839247" y="1556776"/>
                  </a:lnTo>
                  <a:lnTo>
                    <a:pt x="835829" y="1554918"/>
                  </a:lnTo>
                  <a:lnTo>
                    <a:pt x="832675" y="1552795"/>
                  </a:lnTo>
                  <a:lnTo>
                    <a:pt x="826629" y="1548017"/>
                  </a:lnTo>
                  <a:lnTo>
                    <a:pt x="820583" y="1542973"/>
                  </a:lnTo>
                  <a:lnTo>
                    <a:pt x="815589" y="1536868"/>
                  </a:lnTo>
                  <a:lnTo>
                    <a:pt x="810857" y="1530763"/>
                  </a:lnTo>
                  <a:lnTo>
                    <a:pt x="808754" y="1527312"/>
                  </a:lnTo>
                  <a:lnTo>
                    <a:pt x="806914" y="1524127"/>
                  </a:lnTo>
                  <a:lnTo>
                    <a:pt x="805074" y="1520145"/>
                  </a:lnTo>
                  <a:lnTo>
                    <a:pt x="803497" y="1516694"/>
                  </a:lnTo>
                  <a:lnTo>
                    <a:pt x="801920" y="1512978"/>
                  </a:lnTo>
                  <a:lnTo>
                    <a:pt x="800605" y="1509262"/>
                  </a:lnTo>
                  <a:lnTo>
                    <a:pt x="799554" y="1505546"/>
                  </a:lnTo>
                  <a:lnTo>
                    <a:pt x="798765" y="1501299"/>
                  </a:lnTo>
                  <a:lnTo>
                    <a:pt x="797977" y="1497317"/>
                  </a:lnTo>
                  <a:lnTo>
                    <a:pt x="797714" y="1493335"/>
                  </a:lnTo>
                  <a:lnTo>
                    <a:pt x="797188" y="1489088"/>
                  </a:lnTo>
                  <a:lnTo>
                    <a:pt x="796925" y="1485107"/>
                  </a:lnTo>
                  <a:lnTo>
                    <a:pt x="797188" y="1480594"/>
                  </a:lnTo>
                  <a:lnTo>
                    <a:pt x="797714" y="1476612"/>
                  </a:lnTo>
                  <a:lnTo>
                    <a:pt x="797977" y="1472365"/>
                  </a:lnTo>
                  <a:lnTo>
                    <a:pt x="798765" y="1468384"/>
                  </a:lnTo>
                  <a:lnTo>
                    <a:pt x="799554" y="1464667"/>
                  </a:lnTo>
                  <a:lnTo>
                    <a:pt x="800605" y="1460420"/>
                  </a:lnTo>
                  <a:lnTo>
                    <a:pt x="801920" y="1456704"/>
                  </a:lnTo>
                  <a:lnTo>
                    <a:pt x="803497" y="1452988"/>
                  </a:lnTo>
                  <a:lnTo>
                    <a:pt x="805074" y="1449537"/>
                  </a:lnTo>
                  <a:lnTo>
                    <a:pt x="806914" y="1446086"/>
                  </a:lnTo>
                  <a:lnTo>
                    <a:pt x="808754" y="1442636"/>
                  </a:lnTo>
                  <a:lnTo>
                    <a:pt x="810857" y="1439185"/>
                  </a:lnTo>
                  <a:lnTo>
                    <a:pt x="815589" y="1432814"/>
                  </a:lnTo>
                  <a:lnTo>
                    <a:pt x="820583" y="1427240"/>
                  </a:lnTo>
                  <a:lnTo>
                    <a:pt x="826629" y="1421931"/>
                  </a:lnTo>
                  <a:lnTo>
                    <a:pt x="832675" y="1417153"/>
                  </a:lnTo>
                  <a:lnTo>
                    <a:pt x="835829" y="1415030"/>
                  </a:lnTo>
                  <a:lnTo>
                    <a:pt x="839247" y="1412906"/>
                  </a:lnTo>
                  <a:lnTo>
                    <a:pt x="842664" y="1411048"/>
                  </a:lnTo>
                  <a:lnTo>
                    <a:pt x="846607" y="1409455"/>
                  </a:lnTo>
                  <a:lnTo>
                    <a:pt x="850287" y="1408393"/>
                  </a:lnTo>
                  <a:lnTo>
                    <a:pt x="853967" y="1406801"/>
                  </a:lnTo>
                  <a:lnTo>
                    <a:pt x="857647" y="1405739"/>
                  </a:lnTo>
                  <a:lnTo>
                    <a:pt x="861853" y="1404943"/>
                  </a:lnTo>
                  <a:lnTo>
                    <a:pt x="865796" y="1404146"/>
                  </a:lnTo>
                  <a:lnTo>
                    <a:pt x="869739" y="1403616"/>
                  </a:lnTo>
                  <a:lnTo>
                    <a:pt x="873945" y="1403350"/>
                  </a:lnTo>
                  <a:close/>
                  <a:moveTo>
                    <a:pt x="1480345" y="795338"/>
                  </a:moveTo>
                  <a:lnTo>
                    <a:pt x="1484857" y="795603"/>
                  </a:lnTo>
                  <a:lnTo>
                    <a:pt x="1488839" y="795869"/>
                  </a:lnTo>
                  <a:lnTo>
                    <a:pt x="1493086" y="796134"/>
                  </a:lnTo>
                  <a:lnTo>
                    <a:pt x="1497068" y="797196"/>
                  </a:lnTo>
                  <a:lnTo>
                    <a:pt x="1500784" y="797727"/>
                  </a:lnTo>
                  <a:lnTo>
                    <a:pt x="1505031" y="799054"/>
                  </a:lnTo>
                  <a:lnTo>
                    <a:pt x="1508747" y="800381"/>
                  </a:lnTo>
                  <a:lnTo>
                    <a:pt x="1512198" y="801974"/>
                  </a:lnTo>
                  <a:lnTo>
                    <a:pt x="1515914" y="803567"/>
                  </a:lnTo>
                  <a:lnTo>
                    <a:pt x="1519365" y="805425"/>
                  </a:lnTo>
                  <a:lnTo>
                    <a:pt x="1522816" y="807283"/>
                  </a:lnTo>
                  <a:lnTo>
                    <a:pt x="1526266" y="809406"/>
                  </a:lnTo>
                  <a:lnTo>
                    <a:pt x="1532637" y="814184"/>
                  </a:lnTo>
                  <a:lnTo>
                    <a:pt x="1538211" y="819228"/>
                  </a:lnTo>
                  <a:lnTo>
                    <a:pt x="1543520" y="825068"/>
                  </a:lnTo>
                  <a:lnTo>
                    <a:pt x="1548298" y="831438"/>
                  </a:lnTo>
                  <a:lnTo>
                    <a:pt x="1550422" y="834624"/>
                  </a:lnTo>
                  <a:lnTo>
                    <a:pt x="1552545" y="838074"/>
                  </a:lnTo>
                  <a:lnTo>
                    <a:pt x="1554403" y="841791"/>
                  </a:lnTo>
                  <a:lnTo>
                    <a:pt x="1555996" y="845241"/>
                  </a:lnTo>
                  <a:lnTo>
                    <a:pt x="1557589" y="848958"/>
                  </a:lnTo>
                  <a:lnTo>
                    <a:pt x="1558650" y="852939"/>
                  </a:lnTo>
                  <a:lnTo>
                    <a:pt x="1559712" y="856655"/>
                  </a:lnTo>
                  <a:lnTo>
                    <a:pt x="1560509" y="860637"/>
                  </a:lnTo>
                  <a:lnTo>
                    <a:pt x="1561305" y="864884"/>
                  </a:lnTo>
                  <a:lnTo>
                    <a:pt x="1561836" y="868866"/>
                  </a:lnTo>
                  <a:lnTo>
                    <a:pt x="1562101" y="872847"/>
                  </a:lnTo>
                  <a:lnTo>
                    <a:pt x="1562101" y="877094"/>
                  </a:lnTo>
                  <a:lnTo>
                    <a:pt x="1562101" y="881342"/>
                  </a:lnTo>
                  <a:lnTo>
                    <a:pt x="1561836" y="885589"/>
                  </a:lnTo>
                  <a:lnTo>
                    <a:pt x="1561305" y="889570"/>
                  </a:lnTo>
                  <a:lnTo>
                    <a:pt x="1560509" y="893817"/>
                  </a:lnTo>
                  <a:lnTo>
                    <a:pt x="1559712" y="897534"/>
                  </a:lnTo>
                  <a:lnTo>
                    <a:pt x="1558650" y="901515"/>
                  </a:lnTo>
                  <a:lnTo>
                    <a:pt x="1557589" y="905497"/>
                  </a:lnTo>
                  <a:lnTo>
                    <a:pt x="1555996" y="908948"/>
                  </a:lnTo>
                  <a:lnTo>
                    <a:pt x="1554403" y="912664"/>
                  </a:lnTo>
                  <a:lnTo>
                    <a:pt x="1552545" y="916115"/>
                  </a:lnTo>
                  <a:lnTo>
                    <a:pt x="1550422" y="919565"/>
                  </a:lnTo>
                  <a:lnTo>
                    <a:pt x="1548298" y="923016"/>
                  </a:lnTo>
                  <a:lnTo>
                    <a:pt x="1543520" y="929387"/>
                  </a:lnTo>
                  <a:lnTo>
                    <a:pt x="1538211" y="934961"/>
                  </a:lnTo>
                  <a:lnTo>
                    <a:pt x="1532637" y="940270"/>
                  </a:lnTo>
                  <a:lnTo>
                    <a:pt x="1526266" y="945048"/>
                  </a:lnTo>
                  <a:lnTo>
                    <a:pt x="1522816" y="947171"/>
                  </a:lnTo>
                  <a:lnTo>
                    <a:pt x="1519365" y="949030"/>
                  </a:lnTo>
                  <a:lnTo>
                    <a:pt x="1515914" y="950888"/>
                  </a:lnTo>
                  <a:lnTo>
                    <a:pt x="1512198" y="952480"/>
                  </a:lnTo>
                  <a:lnTo>
                    <a:pt x="1508747" y="953808"/>
                  </a:lnTo>
                  <a:lnTo>
                    <a:pt x="1505031" y="955400"/>
                  </a:lnTo>
                  <a:lnTo>
                    <a:pt x="1500784" y="956197"/>
                  </a:lnTo>
                  <a:lnTo>
                    <a:pt x="1497068" y="957258"/>
                  </a:lnTo>
                  <a:lnTo>
                    <a:pt x="1493086" y="957789"/>
                  </a:lnTo>
                  <a:lnTo>
                    <a:pt x="1488839" y="958586"/>
                  </a:lnTo>
                  <a:lnTo>
                    <a:pt x="1484857" y="958851"/>
                  </a:lnTo>
                  <a:lnTo>
                    <a:pt x="1480345" y="958851"/>
                  </a:lnTo>
                  <a:lnTo>
                    <a:pt x="1476363" y="958851"/>
                  </a:lnTo>
                  <a:lnTo>
                    <a:pt x="1472116" y="958586"/>
                  </a:lnTo>
                  <a:lnTo>
                    <a:pt x="1468134" y="957789"/>
                  </a:lnTo>
                  <a:lnTo>
                    <a:pt x="1464153" y="957258"/>
                  </a:lnTo>
                  <a:lnTo>
                    <a:pt x="1459906" y="956197"/>
                  </a:lnTo>
                  <a:lnTo>
                    <a:pt x="1456189" y="955400"/>
                  </a:lnTo>
                  <a:lnTo>
                    <a:pt x="1452473" y="953808"/>
                  </a:lnTo>
                  <a:lnTo>
                    <a:pt x="1448757" y="952480"/>
                  </a:lnTo>
                  <a:lnTo>
                    <a:pt x="1445306" y="950888"/>
                  </a:lnTo>
                  <a:lnTo>
                    <a:pt x="1441325" y="949030"/>
                  </a:lnTo>
                  <a:lnTo>
                    <a:pt x="1437874" y="947171"/>
                  </a:lnTo>
                  <a:lnTo>
                    <a:pt x="1434954" y="945048"/>
                  </a:lnTo>
                  <a:lnTo>
                    <a:pt x="1428583" y="940270"/>
                  </a:lnTo>
                  <a:lnTo>
                    <a:pt x="1422478" y="934961"/>
                  </a:lnTo>
                  <a:lnTo>
                    <a:pt x="1417435" y="929387"/>
                  </a:lnTo>
                  <a:lnTo>
                    <a:pt x="1412922" y="923016"/>
                  </a:lnTo>
                  <a:lnTo>
                    <a:pt x="1410533" y="919565"/>
                  </a:lnTo>
                  <a:lnTo>
                    <a:pt x="1408675" y="916115"/>
                  </a:lnTo>
                  <a:lnTo>
                    <a:pt x="1406817" y="912664"/>
                  </a:lnTo>
                  <a:lnTo>
                    <a:pt x="1405224" y="908948"/>
                  </a:lnTo>
                  <a:lnTo>
                    <a:pt x="1403632" y="905497"/>
                  </a:lnTo>
                  <a:lnTo>
                    <a:pt x="1402304" y="901515"/>
                  </a:lnTo>
                  <a:lnTo>
                    <a:pt x="1401243" y="897534"/>
                  </a:lnTo>
                  <a:lnTo>
                    <a:pt x="1400446" y="893817"/>
                  </a:lnTo>
                  <a:lnTo>
                    <a:pt x="1399650" y="889570"/>
                  </a:lnTo>
                  <a:lnTo>
                    <a:pt x="1399385" y="885589"/>
                  </a:lnTo>
                  <a:lnTo>
                    <a:pt x="1398854" y="881342"/>
                  </a:lnTo>
                  <a:lnTo>
                    <a:pt x="1398588" y="877094"/>
                  </a:lnTo>
                  <a:lnTo>
                    <a:pt x="1398854" y="872847"/>
                  </a:lnTo>
                  <a:lnTo>
                    <a:pt x="1399385" y="868866"/>
                  </a:lnTo>
                  <a:lnTo>
                    <a:pt x="1399650" y="864884"/>
                  </a:lnTo>
                  <a:lnTo>
                    <a:pt x="1400446" y="860637"/>
                  </a:lnTo>
                  <a:lnTo>
                    <a:pt x="1401243" y="856655"/>
                  </a:lnTo>
                  <a:lnTo>
                    <a:pt x="1402304" y="852939"/>
                  </a:lnTo>
                  <a:lnTo>
                    <a:pt x="1403632" y="848958"/>
                  </a:lnTo>
                  <a:lnTo>
                    <a:pt x="1405224" y="845241"/>
                  </a:lnTo>
                  <a:lnTo>
                    <a:pt x="1406817" y="841791"/>
                  </a:lnTo>
                  <a:lnTo>
                    <a:pt x="1408675" y="838074"/>
                  </a:lnTo>
                  <a:lnTo>
                    <a:pt x="1410533" y="834624"/>
                  </a:lnTo>
                  <a:lnTo>
                    <a:pt x="1412922" y="831438"/>
                  </a:lnTo>
                  <a:lnTo>
                    <a:pt x="1417435" y="825068"/>
                  </a:lnTo>
                  <a:lnTo>
                    <a:pt x="1422478" y="819228"/>
                  </a:lnTo>
                  <a:lnTo>
                    <a:pt x="1428583" y="814184"/>
                  </a:lnTo>
                  <a:lnTo>
                    <a:pt x="1434954" y="809406"/>
                  </a:lnTo>
                  <a:lnTo>
                    <a:pt x="1437874" y="807283"/>
                  </a:lnTo>
                  <a:lnTo>
                    <a:pt x="1441325" y="805425"/>
                  </a:lnTo>
                  <a:lnTo>
                    <a:pt x="1445306" y="803567"/>
                  </a:lnTo>
                  <a:lnTo>
                    <a:pt x="1448757" y="801974"/>
                  </a:lnTo>
                  <a:lnTo>
                    <a:pt x="1452473" y="800381"/>
                  </a:lnTo>
                  <a:lnTo>
                    <a:pt x="1456189" y="799054"/>
                  </a:lnTo>
                  <a:lnTo>
                    <a:pt x="1459906" y="797727"/>
                  </a:lnTo>
                  <a:lnTo>
                    <a:pt x="1464153" y="797196"/>
                  </a:lnTo>
                  <a:lnTo>
                    <a:pt x="1468134" y="796134"/>
                  </a:lnTo>
                  <a:lnTo>
                    <a:pt x="1472116" y="795869"/>
                  </a:lnTo>
                  <a:lnTo>
                    <a:pt x="1476363" y="795603"/>
                  </a:lnTo>
                  <a:lnTo>
                    <a:pt x="1480345" y="795338"/>
                  </a:lnTo>
                  <a:close/>
                  <a:moveTo>
                    <a:pt x="876984" y="177800"/>
                  </a:moveTo>
                  <a:lnTo>
                    <a:pt x="883326" y="178065"/>
                  </a:lnTo>
                  <a:lnTo>
                    <a:pt x="889669" y="179124"/>
                  </a:lnTo>
                  <a:lnTo>
                    <a:pt x="895482" y="180713"/>
                  </a:lnTo>
                  <a:lnTo>
                    <a:pt x="901032" y="182832"/>
                  </a:lnTo>
                  <a:lnTo>
                    <a:pt x="906581" y="185215"/>
                  </a:lnTo>
                  <a:lnTo>
                    <a:pt x="911867" y="188393"/>
                  </a:lnTo>
                  <a:lnTo>
                    <a:pt x="916359" y="191836"/>
                  </a:lnTo>
                  <a:lnTo>
                    <a:pt x="920851" y="196074"/>
                  </a:lnTo>
                  <a:lnTo>
                    <a:pt x="924815" y="200311"/>
                  </a:lnTo>
                  <a:lnTo>
                    <a:pt x="928251" y="205078"/>
                  </a:lnTo>
                  <a:lnTo>
                    <a:pt x="931422" y="210375"/>
                  </a:lnTo>
                  <a:lnTo>
                    <a:pt x="934065" y="215672"/>
                  </a:lnTo>
                  <a:lnTo>
                    <a:pt x="936179" y="221498"/>
                  </a:lnTo>
                  <a:lnTo>
                    <a:pt x="937764" y="227325"/>
                  </a:lnTo>
                  <a:lnTo>
                    <a:pt x="938821" y="233681"/>
                  </a:lnTo>
                  <a:lnTo>
                    <a:pt x="939086" y="240037"/>
                  </a:lnTo>
                  <a:lnTo>
                    <a:pt x="939086" y="766534"/>
                  </a:lnTo>
                  <a:lnTo>
                    <a:pt x="945956" y="770772"/>
                  </a:lnTo>
                  <a:lnTo>
                    <a:pt x="952827" y="775539"/>
                  </a:lnTo>
                  <a:lnTo>
                    <a:pt x="959169" y="780835"/>
                  </a:lnTo>
                  <a:lnTo>
                    <a:pt x="964983" y="786397"/>
                  </a:lnTo>
                  <a:lnTo>
                    <a:pt x="971061" y="792488"/>
                  </a:lnTo>
                  <a:lnTo>
                    <a:pt x="976082" y="798844"/>
                  </a:lnTo>
                  <a:lnTo>
                    <a:pt x="980839" y="805465"/>
                  </a:lnTo>
                  <a:lnTo>
                    <a:pt x="985331" y="812351"/>
                  </a:lnTo>
                  <a:lnTo>
                    <a:pt x="989295" y="819502"/>
                  </a:lnTo>
                  <a:lnTo>
                    <a:pt x="992995" y="826917"/>
                  </a:lnTo>
                  <a:lnTo>
                    <a:pt x="995902" y="834862"/>
                  </a:lnTo>
                  <a:lnTo>
                    <a:pt x="998545" y="843072"/>
                  </a:lnTo>
                  <a:lnTo>
                    <a:pt x="1000394" y="851282"/>
                  </a:lnTo>
                  <a:lnTo>
                    <a:pt x="1001980" y="859757"/>
                  </a:lnTo>
                  <a:lnTo>
                    <a:pt x="1002773" y="868497"/>
                  </a:lnTo>
                  <a:lnTo>
                    <a:pt x="1003301" y="877236"/>
                  </a:lnTo>
                  <a:lnTo>
                    <a:pt x="1002773" y="883857"/>
                  </a:lnTo>
                  <a:lnTo>
                    <a:pt x="1002244" y="889948"/>
                  </a:lnTo>
                  <a:lnTo>
                    <a:pt x="1001716" y="896569"/>
                  </a:lnTo>
                  <a:lnTo>
                    <a:pt x="1000394" y="902925"/>
                  </a:lnTo>
                  <a:lnTo>
                    <a:pt x="999073" y="909017"/>
                  </a:lnTo>
                  <a:lnTo>
                    <a:pt x="997223" y="915108"/>
                  </a:lnTo>
                  <a:lnTo>
                    <a:pt x="995373" y="921199"/>
                  </a:lnTo>
                  <a:lnTo>
                    <a:pt x="993259" y="926761"/>
                  </a:lnTo>
                  <a:lnTo>
                    <a:pt x="990352" y="932322"/>
                  </a:lnTo>
                  <a:lnTo>
                    <a:pt x="987445" y="938149"/>
                  </a:lnTo>
                  <a:lnTo>
                    <a:pt x="984803" y="943446"/>
                  </a:lnTo>
                  <a:lnTo>
                    <a:pt x="981367" y="948478"/>
                  </a:lnTo>
                  <a:lnTo>
                    <a:pt x="977932" y="953509"/>
                  </a:lnTo>
                  <a:lnTo>
                    <a:pt x="973968" y="958541"/>
                  </a:lnTo>
                  <a:lnTo>
                    <a:pt x="970004" y="962779"/>
                  </a:lnTo>
                  <a:lnTo>
                    <a:pt x="965512" y="967281"/>
                  </a:lnTo>
                  <a:lnTo>
                    <a:pt x="961284" y="971783"/>
                  </a:lnTo>
                  <a:lnTo>
                    <a:pt x="956527" y="975756"/>
                  </a:lnTo>
                  <a:lnTo>
                    <a:pt x="951770" y="979464"/>
                  </a:lnTo>
                  <a:lnTo>
                    <a:pt x="946749" y="982906"/>
                  </a:lnTo>
                  <a:lnTo>
                    <a:pt x="941728" y="986349"/>
                  </a:lnTo>
                  <a:lnTo>
                    <a:pt x="936443" y="989527"/>
                  </a:lnTo>
                  <a:lnTo>
                    <a:pt x="930893" y="992441"/>
                  </a:lnTo>
                  <a:lnTo>
                    <a:pt x="925344" y="994824"/>
                  </a:lnTo>
                  <a:lnTo>
                    <a:pt x="919530" y="996943"/>
                  </a:lnTo>
                  <a:lnTo>
                    <a:pt x="913716" y="999062"/>
                  </a:lnTo>
                  <a:lnTo>
                    <a:pt x="907374" y="1000915"/>
                  </a:lnTo>
                  <a:lnTo>
                    <a:pt x="901560" y="1001975"/>
                  </a:lnTo>
                  <a:lnTo>
                    <a:pt x="895218" y="1003299"/>
                  </a:lnTo>
                  <a:lnTo>
                    <a:pt x="888611" y="1004358"/>
                  </a:lnTo>
                  <a:lnTo>
                    <a:pt x="882269" y="1004623"/>
                  </a:lnTo>
                  <a:lnTo>
                    <a:pt x="875663" y="1004888"/>
                  </a:lnTo>
                  <a:lnTo>
                    <a:pt x="866678" y="1004623"/>
                  </a:lnTo>
                  <a:lnTo>
                    <a:pt x="857693" y="1003564"/>
                  </a:lnTo>
                  <a:lnTo>
                    <a:pt x="849236" y="1001975"/>
                  </a:lnTo>
                  <a:lnTo>
                    <a:pt x="840780" y="999856"/>
                  </a:lnTo>
                  <a:lnTo>
                    <a:pt x="832324" y="997473"/>
                  </a:lnTo>
                  <a:lnTo>
                    <a:pt x="824396" y="994030"/>
                  </a:lnTo>
                  <a:lnTo>
                    <a:pt x="816732" y="990587"/>
                  </a:lnTo>
                  <a:lnTo>
                    <a:pt x="809333" y="986084"/>
                  </a:lnTo>
                  <a:lnTo>
                    <a:pt x="802198" y="981317"/>
                  </a:lnTo>
                  <a:lnTo>
                    <a:pt x="795591" y="976286"/>
                  </a:lnTo>
                  <a:lnTo>
                    <a:pt x="788984" y="970724"/>
                  </a:lnTo>
                  <a:lnTo>
                    <a:pt x="783170" y="964633"/>
                  </a:lnTo>
                  <a:lnTo>
                    <a:pt x="777357" y="958541"/>
                  </a:lnTo>
                  <a:lnTo>
                    <a:pt x="772600" y="951920"/>
                  </a:lnTo>
                  <a:lnTo>
                    <a:pt x="767843" y="944770"/>
                  </a:lnTo>
                  <a:lnTo>
                    <a:pt x="763351" y="937354"/>
                  </a:lnTo>
                  <a:lnTo>
                    <a:pt x="413204" y="937354"/>
                  </a:lnTo>
                  <a:lnTo>
                    <a:pt x="406597" y="937090"/>
                  </a:lnTo>
                  <a:lnTo>
                    <a:pt x="400519" y="936295"/>
                  </a:lnTo>
                  <a:lnTo>
                    <a:pt x="394705" y="934706"/>
                  </a:lnTo>
                  <a:lnTo>
                    <a:pt x="388627" y="932322"/>
                  </a:lnTo>
                  <a:lnTo>
                    <a:pt x="383342" y="929939"/>
                  </a:lnTo>
                  <a:lnTo>
                    <a:pt x="378321" y="926761"/>
                  </a:lnTo>
                  <a:lnTo>
                    <a:pt x="373564" y="923053"/>
                  </a:lnTo>
                  <a:lnTo>
                    <a:pt x="368808" y="919345"/>
                  </a:lnTo>
                  <a:lnTo>
                    <a:pt x="365108" y="914843"/>
                  </a:lnTo>
                  <a:lnTo>
                    <a:pt x="361408" y="909811"/>
                  </a:lnTo>
                  <a:lnTo>
                    <a:pt x="358237" y="904779"/>
                  </a:lnTo>
                  <a:lnTo>
                    <a:pt x="355859" y="899483"/>
                  </a:lnTo>
                  <a:lnTo>
                    <a:pt x="353480" y="893921"/>
                  </a:lnTo>
                  <a:lnTo>
                    <a:pt x="352159" y="887830"/>
                  </a:lnTo>
                  <a:lnTo>
                    <a:pt x="351102" y="881474"/>
                  </a:lnTo>
                  <a:lnTo>
                    <a:pt x="350838" y="875382"/>
                  </a:lnTo>
                  <a:lnTo>
                    <a:pt x="351102" y="868761"/>
                  </a:lnTo>
                  <a:lnTo>
                    <a:pt x="352159" y="862670"/>
                  </a:lnTo>
                  <a:lnTo>
                    <a:pt x="353480" y="856844"/>
                  </a:lnTo>
                  <a:lnTo>
                    <a:pt x="355859" y="850752"/>
                  </a:lnTo>
                  <a:lnTo>
                    <a:pt x="358237" y="845456"/>
                  </a:lnTo>
                  <a:lnTo>
                    <a:pt x="361408" y="840424"/>
                  </a:lnTo>
                  <a:lnTo>
                    <a:pt x="365108" y="835392"/>
                  </a:lnTo>
                  <a:lnTo>
                    <a:pt x="368808" y="831154"/>
                  </a:lnTo>
                  <a:lnTo>
                    <a:pt x="373564" y="827447"/>
                  </a:lnTo>
                  <a:lnTo>
                    <a:pt x="378321" y="823474"/>
                  </a:lnTo>
                  <a:lnTo>
                    <a:pt x="383342" y="820296"/>
                  </a:lnTo>
                  <a:lnTo>
                    <a:pt x="388627" y="817913"/>
                  </a:lnTo>
                  <a:lnTo>
                    <a:pt x="394705" y="815794"/>
                  </a:lnTo>
                  <a:lnTo>
                    <a:pt x="400519" y="814205"/>
                  </a:lnTo>
                  <a:lnTo>
                    <a:pt x="406597" y="813146"/>
                  </a:lnTo>
                  <a:lnTo>
                    <a:pt x="413204" y="812881"/>
                  </a:lnTo>
                  <a:lnTo>
                    <a:pt x="765465" y="812881"/>
                  </a:lnTo>
                  <a:lnTo>
                    <a:pt x="770222" y="805730"/>
                  </a:lnTo>
                  <a:lnTo>
                    <a:pt x="775507" y="798579"/>
                  </a:lnTo>
                  <a:lnTo>
                    <a:pt x="780792" y="791959"/>
                  </a:lnTo>
                  <a:lnTo>
                    <a:pt x="786870" y="785602"/>
                  </a:lnTo>
                  <a:lnTo>
                    <a:pt x="793477" y="779511"/>
                  </a:lnTo>
                  <a:lnTo>
                    <a:pt x="800348" y="774214"/>
                  </a:lnTo>
                  <a:lnTo>
                    <a:pt x="807483" y="769183"/>
                  </a:lnTo>
                  <a:lnTo>
                    <a:pt x="815147" y="764945"/>
                  </a:lnTo>
                  <a:lnTo>
                    <a:pt x="815147" y="240037"/>
                  </a:lnTo>
                  <a:lnTo>
                    <a:pt x="815411" y="233681"/>
                  </a:lnTo>
                  <a:lnTo>
                    <a:pt x="816204" y="227325"/>
                  </a:lnTo>
                  <a:lnTo>
                    <a:pt x="817789" y="221498"/>
                  </a:lnTo>
                  <a:lnTo>
                    <a:pt x="819639" y="215672"/>
                  </a:lnTo>
                  <a:lnTo>
                    <a:pt x="822546" y="210375"/>
                  </a:lnTo>
                  <a:lnTo>
                    <a:pt x="825717" y="205078"/>
                  </a:lnTo>
                  <a:lnTo>
                    <a:pt x="829153" y="200311"/>
                  </a:lnTo>
                  <a:lnTo>
                    <a:pt x="833116" y="196074"/>
                  </a:lnTo>
                  <a:lnTo>
                    <a:pt x="837609" y="191836"/>
                  </a:lnTo>
                  <a:lnTo>
                    <a:pt x="842366" y="188393"/>
                  </a:lnTo>
                  <a:lnTo>
                    <a:pt x="847387" y="185215"/>
                  </a:lnTo>
                  <a:lnTo>
                    <a:pt x="852936" y="182832"/>
                  </a:lnTo>
                  <a:lnTo>
                    <a:pt x="858486" y="180713"/>
                  </a:lnTo>
                  <a:lnTo>
                    <a:pt x="864564" y="179124"/>
                  </a:lnTo>
                  <a:lnTo>
                    <a:pt x="870642" y="178065"/>
                  </a:lnTo>
                  <a:lnTo>
                    <a:pt x="876984" y="177800"/>
                  </a:lnTo>
                  <a:close/>
                  <a:moveTo>
                    <a:pt x="856991" y="124392"/>
                  </a:moveTo>
                  <a:lnTo>
                    <a:pt x="837683" y="125450"/>
                  </a:lnTo>
                  <a:lnTo>
                    <a:pt x="818374" y="126774"/>
                  </a:lnTo>
                  <a:lnTo>
                    <a:pt x="799594" y="128362"/>
                  </a:lnTo>
                  <a:lnTo>
                    <a:pt x="780550" y="130479"/>
                  </a:lnTo>
                  <a:lnTo>
                    <a:pt x="762034" y="132861"/>
                  </a:lnTo>
                  <a:lnTo>
                    <a:pt x="743255" y="136037"/>
                  </a:lnTo>
                  <a:lnTo>
                    <a:pt x="725004" y="139478"/>
                  </a:lnTo>
                  <a:lnTo>
                    <a:pt x="706489" y="143712"/>
                  </a:lnTo>
                  <a:lnTo>
                    <a:pt x="688502" y="147947"/>
                  </a:lnTo>
                  <a:lnTo>
                    <a:pt x="670516" y="152975"/>
                  </a:lnTo>
                  <a:lnTo>
                    <a:pt x="653059" y="158269"/>
                  </a:lnTo>
                  <a:lnTo>
                    <a:pt x="635337" y="164091"/>
                  </a:lnTo>
                  <a:lnTo>
                    <a:pt x="617880" y="169914"/>
                  </a:lnTo>
                  <a:lnTo>
                    <a:pt x="600687" y="176530"/>
                  </a:lnTo>
                  <a:lnTo>
                    <a:pt x="583759" y="183412"/>
                  </a:lnTo>
                  <a:lnTo>
                    <a:pt x="567095" y="191087"/>
                  </a:lnTo>
                  <a:lnTo>
                    <a:pt x="550432" y="198762"/>
                  </a:lnTo>
                  <a:lnTo>
                    <a:pt x="534297" y="206967"/>
                  </a:lnTo>
                  <a:lnTo>
                    <a:pt x="517898" y="215436"/>
                  </a:lnTo>
                  <a:lnTo>
                    <a:pt x="502292" y="224170"/>
                  </a:lnTo>
                  <a:lnTo>
                    <a:pt x="486686" y="233698"/>
                  </a:lnTo>
                  <a:lnTo>
                    <a:pt x="471345" y="242961"/>
                  </a:lnTo>
                  <a:lnTo>
                    <a:pt x="456268" y="253018"/>
                  </a:lnTo>
                  <a:lnTo>
                    <a:pt x="441192" y="263340"/>
                  </a:lnTo>
                  <a:lnTo>
                    <a:pt x="426379" y="274191"/>
                  </a:lnTo>
                  <a:lnTo>
                    <a:pt x="412361" y="285042"/>
                  </a:lnTo>
                  <a:lnTo>
                    <a:pt x="398342" y="296423"/>
                  </a:lnTo>
                  <a:lnTo>
                    <a:pt x="384588" y="308333"/>
                  </a:lnTo>
                  <a:lnTo>
                    <a:pt x="371098" y="320243"/>
                  </a:lnTo>
                  <a:lnTo>
                    <a:pt x="357608" y="332417"/>
                  </a:lnTo>
                  <a:lnTo>
                    <a:pt x="344648" y="344856"/>
                  </a:lnTo>
                  <a:lnTo>
                    <a:pt x="332216" y="358089"/>
                  </a:lnTo>
                  <a:lnTo>
                    <a:pt x="319784" y="371323"/>
                  </a:lnTo>
                  <a:lnTo>
                    <a:pt x="307617" y="384820"/>
                  </a:lnTo>
                  <a:lnTo>
                    <a:pt x="295979" y="398583"/>
                  </a:lnTo>
                  <a:lnTo>
                    <a:pt x="284870" y="412610"/>
                  </a:lnTo>
                  <a:lnTo>
                    <a:pt x="273761" y="427167"/>
                  </a:lnTo>
                  <a:lnTo>
                    <a:pt x="263181" y="441458"/>
                  </a:lnTo>
                  <a:lnTo>
                    <a:pt x="252865" y="456544"/>
                  </a:lnTo>
                  <a:lnTo>
                    <a:pt x="242814" y="471630"/>
                  </a:lnTo>
                  <a:lnTo>
                    <a:pt x="233027" y="486980"/>
                  </a:lnTo>
                  <a:lnTo>
                    <a:pt x="224034" y="502596"/>
                  </a:lnTo>
                  <a:lnTo>
                    <a:pt x="215041" y="518740"/>
                  </a:lnTo>
                  <a:lnTo>
                    <a:pt x="206577" y="534620"/>
                  </a:lnTo>
                  <a:lnTo>
                    <a:pt x="198377" y="551029"/>
                  </a:lnTo>
                  <a:lnTo>
                    <a:pt x="190707" y="567438"/>
                  </a:lnTo>
                  <a:lnTo>
                    <a:pt x="183301" y="584112"/>
                  </a:lnTo>
                  <a:lnTo>
                    <a:pt x="176424" y="601315"/>
                  </a:lnTo>
                  <a:lnTo>
                    <a:pt x="169811" y="618253"/>
                  </a:lnTo>
                  <a:lnTo>
                    <a:pt x="163992" y="635986"/>
                  </a:lnTo>
                  <a:lnTo>
                    <a:pt x="157908" y="653454"/>
                  </a:lnTo>
                  <a:lnTo>
                    <a:pt x="152883" y="670921"/>
                  </a:lnTo>
                  <a:lnTo>
                    <a:pt x="147857" y="689183"/>
                  </a:lnTo>
                  <a:lnTo>
                    <a:pt x="143625" y="707180"/>
                  </a:lnTo>
                  <a:lnTo>
                    <a:pt x="139393" y="725707"/>
                  </a:lnTo>
                  <a:lnTo>
                    <a:pt x="135955" y="743704"/>
                  </a:lnTo>
                  <a:lnTo>
                    <a:pt x="132781" y="762495"/>
                  </a:lnTo>
                  <a:lnTo>
                    <a:pt x="130400" y="781551"/>
                  </a:lnTo>
                  <a:lnTo>
                    <a:pt x="128019" y="800342"/>
                  </a:lnTo>
                  <a:lnTo>
                    <a:pt x="126168" y="819133"/>
                  </a:lnTo>
                  <a:lnTo>
                    <a:pt x="125110" y="838189"/>
                  </a:lnTo>
                  <a:lnTo>
                    <a:pt x="124316" y="857509"/>
                  </a:lnTo>
                  <a:lnTo>
                    <a:pt x="124052" y="877094"/>
                  </a:lnTo>
                  <a:lnTo>
                    <a:pt x="124316" y="896414"/>
                  </a:lnTo>
                  <a:lnTo>
                    <a:pt x="125110" y="915735"/>
                  </a:lnTo>
                  <a:lnTo>
                    <a:pt x="126168" y="934791"/>
                  </a:lnTo>
                  <a:lnTo>
                    <a:pt x="128019" y="953846"/>
                  </a:lnTo>
                  <a:lnTo>
                    <a:pt x="130400" y="972637"/>
                  </a:lnTo>
                  <a:lnTo>
                    <a:pt x="132781" y="991428"/>
                  </a:lnTo>
                  <a:lnTo>
                    <a:pt x="135955" y="1009955"/>
                  </a:lnTo>
                  <a:lnTo>
                    <a:pt x="139393" y="1028481"/>
                  </a:lnTo>
                  <a:lnTo>
                    <a:pt x="143625" y="1046743"/>
                  </a:lnTo>
                  <a:lnTo>
                    <a:pt x="147857" y="1065005"/>
                  </a:lnTo>
                  <a:lnTo>
                    <a:pt x="152883" y="1082737"/>
                  </a:lnTo>
                  <a:lnTo>
                    <a:pt x="157908" y="1100734"/>
                  </a:lnTo>
                  <a:lnTo>
                    <a:pt x="163992" y="1118202"/>
                  </a:lnTo>
                  <a:lnTo>
                    <a:pt x="169811" y="1135405"/>
                  </a:lnTo>
                  <a:lnTo>
                    <a:pt x="176424" y="1152608"/>
                  </a:lnTo>
                  <a:lnTo>
                    <a:pt x="183301" y="1169547"/>
                  </a:lnTo>
                  <a:lnTo>
                    <a:pt x="190707" y="1186485"/>
                  </a:lnTo>
                  <a:lnTo>
                    <a:pt x="198377" y="1203159"/>
                  </a:lnTo>
                  <a:lnTo>
                    <a:pt x="206577" y="1219568"/>
                  </a:lnTo>
                  <a:lnTo>
                    <a:pt x="215041" y="1235448"/>
                  </a:lnTo>
                  <a:lnTo>
                    <a:pt x="224034" y="1251592"/>
                  </a:lnTo>
                  <a:lnTo>
                    <a:pt x="233027" y="1267208"/>
                  </a:lnTo>
                  <a:lnTo>
                    <a:pt x="242814" y="1282558"/>
                  </a:lnTo>
                  <a:lnTo>
                    <a:pt x="252865" y="1297644"/>
                  </a:lnTo>
                  <a:lnTo>
                    <a:pt x="263181" y="1312200"/>
                  </a:lnTo>
                  <a:lnTo>
                    <a:pt x="273761" y="1327021"/>
                  </a:lnTo>
                  <a:lnTo>
                    <a:pt x="284870" y="1341578"/>
                  </a:lnTo>
                  <a:lnTo>
                    <a:pt x="295979" y="1355605"/>
                  </a:lnTo>
                  <a:lnTo>
                    <a:pt x="307617" y="1369368"/>
                  </a:lnTo>
                  <a:lnTo>
                    <a:pt x="319784" y="1382865"/>
                  </a:lnTo>
                  <a:lnTo>
                    <a:pt x="332216" y="1396099"/>
                  </a:lnTo>
                  <a:lnTo>
                    <a:pt x="344648" y="1408803"/>
                  </a:lnTo>
                  <a:lnTo>
                    <a:pt x="357608" y="1421771"/>
                  </a:lnTo>
                  <a:lnTo>
                    <a:pt x="371098" y="1433946"/>
                  </a:lnTo>
                  <a:lnTo>
                    <a:pt x="384588" y="1445855"/>
                  </a:lnTo>
                  <a:lnTo>
                    <a:pt x="398342" y="1457501"/>
                  </a:lnTo>
                  <a:lnTo>
                    <a:pt x="412361" y="1469146"/>
                  </a:lnTo>
                  <a:lnTo>
                    <a:pt x="426379" y="1479997"/>
                  </a:lnTo>
                  <a:lnTo>
                    <a:pt x="441192" y="1490848"/>
                  </a:lnTo>
                  <a:lnTo>
                    <a:pt x="456268" y="1501170"/>
                  </a:lnTo>
                  <a:lnTo>
                    <a:pt x="471345" y="1511227"/>
                  </a:lnTo>
                  <a:lnTo>
                    <a:pt x="486686" y="1520490"/>
                  </a:lnTo>
                  <a:lnTo>
                    <a:pt x="502292" y="1530018"/>
                  </a:lnTo>
                  <a:lnTo>
                    <a:pt x="517898" y="1538752"/>
                  </a:lnTo>
                  <a:lnTo>
                    <a:pt x="534297" y="1547221"/>
                  </a:lnTo>
                  <a:lnTo>
                    <a:pt x="550432" y="1555426"/>
                  </a:lnTo>
                  <a:lnTo>
                    <a:pt x="567095" y="1563101"/>
                  </a:lnTo>
                  <a:lnTo>
                    <a:pt x="583759" y="1570512"/>
                  </a:lnTo>
                  <a:lnTo>
                    <a:pt x="600687" y="1577393"/>
                  </a:lnTo>
                  <a:lnTo>
                    <a:pt x="617880" y="1583745"/>
                  </a:lnTo>
                  <a:lnTo>
                    <a:pt x="635337" y="1590097"/>
                  </a:lnTo>
                  <a:lnTo>
                    <a:pt x="653059" y="1595655"/>
                  </a:lnTo>
                  <a:lnTo>
                    <a:pt x="670516" y="1601213"/>
                  </a:lnTo>
                  <a:lnTo>
                    <a:pt x="688502" y="1605712"/>
                  </a:lnTo>
                  <a:lnTo>
                    <a:pt x="706489" y="1610476"/>
                  </a:lnTo>
                  <a:lnTo>
                    <a:pt x="725004" y="1614181"/>
                  </a:lnTo>
                  <a:lnTo>
                    <a:pt x="743255" y="1618151"/>
                  </a:lnTo>
                  <a:lnTo>
                    <a:pt x="762034" y="1620798"/>
                  </a:lnTo>
                  <a:lnTo>
                    <a:pt x="780550" y="1623709"/>
                  </a:lnTo>
                  <a:lnTo>
                    <a:pt x="799594" y="1625826"/>
                  </a:lnTo>
                  <a:lnTo>
                    <a:pt x="818374" y="1627414"/>
                  </a:lnTo>
                  <a:lnTo>
                    <a:pt x="837683" y="1628738"/>
                  </a:lnTo>
                  <a:lnTo>
                    <a:pt x="856991" y="1629267"/>
                  </a:lnTo>
                  <a:lnTo>
                    <a:pt x="876300" y="1629532"/>
                  </a:lnTo>
                  <a:lnTo>
                    <a:pt x="895873" y="1629267"/>
                  </a:lnTo>
                  <a:lnTo>
                    <a:pt x="914918" y="1628738"/>
                  </a:lnTo>
                  <a:lnTo>
                    <a:pt x="933962" y="1627414"/>
                  </a:lnTo>
                  <a:lnTo>
                    <a:pt x="953271" y="1625826"/>
                  </a:lnTo>
                  <a:lnTo>
                    <a:pt x="972050" y="1623709"/>
                  </a:lnTo>
                  <a:lnTo>
                    <a:pt x="990830" y="1620798"/>
                  </a:lnTo>
                  <a:lnTo>
                    <a:pt x="1009345" y="1618151"/>
                  </a:lnTo>
                  <a:lnTo>
                    <a:pt x="1027861" y="1614181"/>
                  </a:lnTo>
                  <a:lnTo>
                    <a:pt x="1045847" y="1610476"/>
                  </a:lnTo>
                  <a:lnTo>
                    <a:pt x="1064098" y="1605712"/>
                  </a:lnTo>
                  <a:lnTo>
                    <a:pt x="1082084" y="1601213"/>
                  </a:lnTo>
                  <a:lnTo>
                    <a:pt x="1099806" y="1595655"/>
                  </a:lnTo>
                  <a:lnTo>
                    <a:pt x="1117263" y="1590097"/>
                  </a:lnTo>
                  <a:lnTo>
                    <a:pt x="1134720" y="1583745"/>
                  </a:lnTo>
                  <a:lnTo>
                    <a:pt x="1151913" y="1577393"/>
                  </a:lnTo>
                  <a:lnTo>
                    <a:pt x="1168841" y="1570512"/>
                  </a:lnTo>
                  <a:lnTo>
                    <a:pt x="1185769" y="1563101"/>
                  </a:lnTo>
                  <a:lnTo>
                    <a:pt x="1201904" y="1555426"/>
                  </a:lnTo>
                  <a:lnTo>
                    <a:pt x="1218568" y="1547221"/>
                  </a:lnTo>
                  <a:lnTo>
                    <a:pt x="1234702" y="1538752"/>
                  </a:lnTo>
                  <a:lnTo>
                    <a:pt x="1250573" y="1530018"/>
                  </a:lnTo>
                  <a:lnTo>
                    <a:pt x="1265914" y="1520490"/>
                  </a:lnTo>
                  <a:lnTo>
                    <a:pt x="1281255" y="1511227"/>
                  </a:lnTo>
                  <a:lnTo>
                    <a:pt x="1296596" y="1501170"/>
                  </a:lnTo>
                  <a:lnTo>
                    <a:pt x="1311408" y="1490848"/>
                  </a:lnTo>
                  <a:lnTo>
                    <a:pt x="1325956" y="1479997"/>
                  </a:lnTo>
                  <a:lnTo>
                    <a:pt x="1340504" y="1469146"/>
                  </a:lnTo>
                  <a:lnTo>
                    <a:pt x="1354522" y="1457501"/>
                  </a:lnTo>
                  <a:lnTo>
                    <a:pt x="1368277" y="1445855"/>
                  </a:lnTo>
                  <a:lnTo>
                    <a:pt x="1381766" y="1433946"/>
                  </a:lnTo>
                  <a:lnTo>
                    <a:pt x="1394991" y="1421771"/>
                  </a:lnTo>
                  <a:lnTo>
                    <a:pt x="1407952" y="1408803"/>
                  </a:lnTo>
                  <a:lnTo>
                    <a:pt x="1420384" y="1396099"/>
                  </a:lnTo>
                  <a:lnTo>
                    <a:pt x="1432815" y="1382865"/>
                  </a:lnTo>
                  <a:lnTo>
                    <a:pt x="1444718" y="1369368"/>
                  </a:lnTo>
                  <a:lnTo>
                    <a:pt x="1456356" y="1355605"/>
                  </a:lnTo>
                  <a:lnTo>
                    <a:pt x="1467730" y="1341578"/>
                  </a:lnTo>
                  <a:lnTo>
                    <a:pt x="1479104" y="1327021"/>
                  </a:lnTo>
                  <a:lnTo>
                    <a:pt x="1489684" y="1312200"/>
                  </a:lnTo>
                  <a:lnTo>
                    <a:pt x="1499735" y="1297644"/>
                  </a:lnTo>
                  <a:lnTo>
                    <a:pt x="1509786" y="1282558"/>
                  </a:lnTo>
                  <a:lnTo>
                    <a:pt x="1519308" y="1267208"/>
                  </a:lnTo>
                  <a:lnTo>
                    <a:pt x="1528830" y="1251592"/>
                  </a:lnTo>
                  <a:lnTo>
                    <a:pt x="1537559" y="1235448"/>
                  </a:lnTo>
                  <a:lnTo>
                    <a:pt x="1546023" y="1219568"/>
                  </a:lnTo>
                  <a:lnTo>
                    <a:pt x="1554223" y="1203159"/>
                  </a:lnTo>
                  <a:lnTo>
                    <a:pt x="1561893" y="1186485"/>
                  </a:lnTo>
                  <a:lnTo>
                    <a:pt x="1569299" y="1169547"/>
                  </a:lnTo>
                  <a:lnTo>
                    <a:pt x="1576176" y="1152608"/>
                  </a:lnTo>
                  <a:lnTo>
                    <a:pt x="1582789" y="1135405"/>
                  </a:lnTo>
                  <a:lnTo>
                    <a:pt x="1588873" y="1118202"/>
                  </a:lnTo>
                  <a:lnTo>
                    <a:pt x="1594692" y="1100734"/>
                  </a:lnTo>
                  <a:lnTo>
                    <a:pt x="1599982" y="1082737"/>
                  </a:lnTo>
                  <a:lnTo>
                    <a:pt x="1604743" y="1065005"/>
                  </a:lnTo>
                  <a:lnTo>
                    <a:pt x="1608975" y="1046743"/>
                  </a:lnTo>
                  <a:lnTo>
                    <a:pt x="1613207" y="1028481"/>
                  </a:lnTo>
                  <a:lnTo>
                    <a:pt x="1616645" y="1009955"/>
                  </a:lnTo>
                  <a:lnTo>
                    <a:pt x="1619555" y="991428"/>
                  </a:lnTo>
                  <a:lnTo>
                    <a:pt x="1622464" y="972637"/>
                  </a:lnTo>
                  <a:lnTo>
                    <a:pt x="1624581" y="953846"/>
                  </a:lnTo>
                  <a:lnTo>
                    <a:pt x="1626168" y="934791"/>
                  </a:lnTo>
                  <a:lnTo>
                    <a:pt x="1627490" y="915735"/>
                  </a:lnTo>
                  <a:lnTo>
                    <a:pt x="1628019" y="896414"/>
                  </a:lnTo>
                  <a:lnTo>
                    <a:pt x="1628548" y="877094"/>
                  </a:lnTo>
                  <a:lnTo>
                    <a:pt x="1628019" y="857509"/>
                  </a:lnTo>
                  <a:lnTo>
                    <a:pt x="1627490" y="838189"/>
                  </a:lnTo>
                  <a:lnTo>
                    <a:pt x="1626168" y="819133"/>
                  </a:lnTo>
                  <a:lnTo>
                    <a:pt x="1624581" y="800342"/>
                  </a:lnTo>
                  <a:lnTo>
                    <a:pt x="1622464" y="781551"/>
                  </a:lnTo>
                  <a:lnTo>
                    <a:pt x="1619555" y="762495"/>
                  </a:lnTo>
                  <a:lnTo>
                    <a:pt x="1616645" y="743704"/>
                  </a:lnTo>
                  <a:lnTo>
                    <a:pt x="1613207" y="725707"/>
                  </a:lnTo>
                  <a:lnTo>
                    <a:pt x="1608975" y="707180"/>
                  </a:lnTo>
                  <a:lnTo>
                    <a:pt x="1604743" y="689183"/>
                  </a:lnTo>
                  <a:lnTo>
                    <a:pt x="1599982" y="670921"/>
                  </a:lnTo>
                  <a:lnTo>
                    <a:pt x="1594692" y="653454"/>
                  </a:lnTo>
                  <a:lnTo>
                    <a:pt x="1588873" y="635986"/>
                  </a:lnTo>
                  <a:lnTo>
                    <a:pt x="1582789" y="618253"/>
                  </a:lnTo>
                  <a:lnTo>
                    <a:pt x="1576176" y="601315"/>
                  </a:lnTo>
                  <a:lnTo>
                    <a:pt x="1569299" y="584112"/>
                  </a:lnTo>
                  <a:lnTo>
                    <a:pt x="1561893" y="567438"/>
                  </a:lnTo>
                  <a:lnTo>
                    <a:pt x="1554223" y="551029"/>
                  </a:lnTo>
                  <a:lnTo>
                    <a:pt x="1546023" y="534620"/>
                  </a:lnTo>
                  <a:lnTo>
                    <a:pt x="1537559" y="518740"/>
                  </a:lnTo>
                  <a:lnTo>
                    <a:pt x="1528830" y="502596"/>
                  </a:lnTo>
                  <a:lnTo>
                    <a:pt x="1519308" y="486980"/>
                  </a:lnTo>
                  <a:lnTo>
                    <a:pt x="1509786" y="471630"/>
                  </a:lnTo>
                  <a:lnTo>
                    <a:pt x="1499735" y="456544"/>
                  </a:lnTo>
                  <a:lnTo>
                    <a:pt x="1489684" y="441458"/>
                  </a:lnTo>
                  <a:lnTo>
                    <a:pt x="1479104" y="427167"/>
                  </a:lnTo>
                  <a:lnTo>
                    <a:pt x="1467730" y="412610"/>
                  </a:lnTo>
                  <a:lnTo>
                    <a:pt x="1456356" y="398583"/>
                  </a:lnTo>
                  <a:lnTo>
                    <a:pt x="1444718" y="384820"/>
                  </a:lnTo>
                  <a:lnTo>
                    <a:pt x="1432815" y="371323"/>
                  </a:lnTo>
                  <a:lnTo>
                    <a:pt x="1420384" y="358089"/>
                  </a:lnTo>
                  <a:lnTo>
                    <a:pt x="1407952" y="344856"/>
                  </a:lnTo>
                  <a:lnTo>
                    <a:pt x="1394991" y="332417"/>
                  </a:lnTo>
                  <a:lnTo>
                    <a:pt x="1381766" y="320243"/>
                  </a:lnTo>
                  <a:lnTo>
                    <a:pt x="1368277" y="308333"/>
                  </a:lnTo>
                  <a:lnTo>
                    <a:pt x="1354522" y="296423"/>
                  </a:lnTo>
                  <a:lnTo>
                    <a:pt x="1340504" y="285042"/>
                  </a:lnTo>
                  <a:lnTo>
                    <a:pt x="1325956" y="274191"/>
                  </a:lnTo>
                  <a:lnTo>
                    <a:pt x="1311408" y="263340"/>
                  </a:lnTo>
                  <a:lnTo>
                    <a:pt x="1296596" y="253018"/>
                  </a:lnTo>
                  <a:lnTo>
                    <a:pt x="1281255" y="242961"/>
                  </a:lnTo>
                  <a:lnTo>
                    <a:pt x="1265914" y="233698"/>
                  </a:lnTo>
                  <a:lnTo>
                    <a:pt x="1250573" y="224170"/>
                  </a:lnTo>
                  <a:lnTo>
                    <a:pt x="1234702" y="215436"/>
                  </a:lnTo>
                  <a:lnTo>
                    <a:pt x="1218568" y="206967"/>
                  </a:lnTo>
                  <a:lnTo>
                    <a:pt x="1201904" y="198762"/>
                  </a:lnTo>
                  <a:lnTo>
                    <a:pt x="1185769" y="191087"/>
                  </a:lnTo>
                  <a:lnTo>
                    <a:pt x="1168841" y="183412"/>
                  </a:lnTo>
                  <a:lnTo>
                    <a:pt x="1151913" y="176530"/>
                  </a:lnTo>
                  <a:lnTo>
                    <a:pt x="1134720" y="169914"/>
                  </a:lnTo>
                  <a:lnTo>
                    <a:pt x="1117263" y="164091"/>
                  </a:lnTo>
                  <a:lnTo>
                    <a:pt x="1099806" y="158269"/>
                  </a:lnTo>
                  <a:lnTo>
                    <a:pt x="1082084" y="152975"/>
                  </a:lnTo>
                  <a:lnTo>
                    <a:pt x="1064098" y="147947"/>
                  </a:lnTo>
                  <a:lnTo>
                    <a:pt x="1045847" y="143712"/>
                  </a:lnTo>
                  <a:lnTo>
                    <a:pt x="1027861" y="139478"/>
                  </a:lnTo>
                  <a:lnTo>
                    <a:pt x="1009345" y="136037"/>
                  </a:lnTo>
                  <a:lnTo>
                    <a:pt x="990830" y="132861"/>
                  </a:lnTo>
                  <a:lnTo>
                    <a:pt x="972050" y="130479"/>
                  </a:lnTo>
                  <a:lnTo>
                    <a:pt x="953271" y="128362"/>
                  </a:lnTo>
                  <a:lnTo>
                    <a:pt x="933962" y="126774"/>
                  </a:lnTo>
                  <a:lnTo>
                    <a:pt x="914918" y="125450"/>
                  </a:lnTo>
                  <a:lnTo>
                    <a:pt x="895873" y="124392"/>
                  </a:lnTo>
                  <a:lnTo>
                    <a:pt x="876300" y="124392"/>
                  </a:lnTo>
                  <a:lnTo>
                    <a:pt x="856991" y="124392"/>
                  </a:lnTo>
                  <a:close/>
                  <a:moveTo>
                    <a:pt x="876300" y="0"/>
                  </a:moveTo>
                  <a:lnTo>
                    <a:pt x="899048" y="265"/>
                  </a:lnTo>
                  <a:lnTo>
                    <a:pt x="921266" y="1323"/>
                  </a:lnTo>
                  <a:lnTo>
                    <a:pt x="943749" y="2382"/>
                  </a:lnTo>
                  <a:lnTo>
                    <a:pt x="965702" y="4764"/>
                  </a:lnTo>
                  <a:lnTo>
                    <a:pt x="987656" y="7146"/>
                  </a:lnTo>
                  <a:lnTo>
                    <a:pt x="1009610" y="10057"/>
                  </a:lnTo>
                  <a:lnTo>
                    <a:pt x="1031299" y="13763"/>
                  </a:lnTo>
                  <a:lnTo>
                    <a:pt x="1052724" y="17997"/>
                  </a:lnTo>
                  <a:lnTo>
                    <a:pt x="1074149" y="22496"/>
                  </a:lnTo>
                  <a:lnTo>
                    <a:pt x="1095045" y="27525"/>
                  </a:lnTo>
                  <a:lnTo>
                    <a:pt x="1115940" y="33348"/>
                  </a:lnTo>
                  <a:lnTo>
                    <a:pt x="1136572" y="39435"/>
                  </a:lnTo>
                  <a:lnTo>
                    <a:pt x="1157203" y="46051"/>
                  </a:lnTo>
                  <a:lnTo>
                    <a:pt x="1177305" y="53197"/>
                  </a:lnTo>
                  <a:lnTo>
                    <a:pt x="1197407" y="60873"/>
                  </a:lnTo>
                  <a:lnTo>
                    <a:pt x="1216981" y="69077"/>
                  </a:lnTo>
                  <a:lnTo>
                    <a:pt x="1236818" y="77811"/>
                  </a:lnTo>
                  <a:lnTo>
                    <a:pt x="1255863" y="86545"/>
                  </a:lnTo>
                  <a:lnTo>
                    <a:pt x="1274907" y="96337"/>
                  </a:lnTo>
                  <a:lnTo>
                    <a:pt x="1293687" y="105865"/>
                  </a:lnTo>
                  <a:lnTo>
                    <a:pt x="1312202" y="116452"/>
                  </a:lnTo>
                  <a:lnTo>
                    <a:pt x="1330453" y="127303"/>
                  </a:lnTo>
                  <a:lnTo>
                    <a:pt x="1348439" y="138154"/>
                  </a:lnTo>
                  <a:lnTo>
                    <a:pt x="1365896" y="149799"/>
                  </a:lnTo>
                  <a:lnTo>
                    <a:pt x="1383353" y="162239"/>
                  </a:lnTo>
                  <a:lnTo>
                    <a:pt x="1400282" y="174413"/>
                  </a:lnTo>
                  <a:lnTo>
                    <a:pt x="1416945" y="187117"/>
                  </a:lnTo>
                  <a:lnTo>
                    <a:pt x="1433609" y="200615"/>
                  </a:lnTo>
                  <a:lnTo>
                    <a:pt x="1449479" y="214113"/>
                  </a:lnTo>
                  <a:lnTo>
                    <a:pt x="1465085" y="228404"/>
                  </a:lnTo>
                  <a:lnTo>
                    <a:pt x="1480426" y="242432"/>
                  </a:lnTo>
                  <a:lnTo>
                    <a:pt x="1495503" y="257253"/>
                  </a:lnTo>
                  <a:lnTo>
                    <a:pt x="1510315" y="272074"/>
                  </a:lnTo>
                  <a:lnTo>
                    <a:pt x="1524863" y="287424"/>
                  </a:lnTo>
                  <a:lnTo>
                    <a:pt x="1538881" y="303569"/>
                  </a:lnTo>
                  <a:lnTo>
                    <a:pt x="1552371" y="319449"/>
                  </a:lnTo>
                  <a:lnTo>
                    <a:pt x="1565596" y="335858"/>
                  </a:lnTo>
                  <a:lnTo>
                    <a:pt x="1578292" y="352796"/>
                  </a:lnTo>
                  <a:lnTo>
                    <a:pt x="1590724" y="369735"/>
                  </a:lnTo>
                  <a:lnTo>
                    <a:pt x="1602627" y="386938"/>
                  </a:lnTo>
                  <a:lnTo>
                    <a:pt x="1614265" y="404935"/>
                  </a:lnTo>
                  <a:lnTo>
                    <a:pt x="1625639" y="422667"/>
                  </a:lnTo>
                  <a:lnTo>
                    <a:pt x="1636219" y="440929"/>
                  </a:lnTo>
                  <a:lnTo>
                    <a:pt x="1646534" y="459455"/>
                  </a:lnTo>
                  <a:lnTo>
                    <a:pt x="1656585" y="478247"/>
                  </a:lnTo>
                  <a:lnTo>
                    <a:pt x="1666108" y="497038"/>
                  </a:lnTo>
                  <a:lnTo>
                    <a:pt x="1675101" y="516358"/>
                  </a:lnTo>
                  <a:lnTo>
                    <a:pt x="1683565" y="535943"/>
                  </a:lnTo>
                  <a:lnTo>
                    <a:pt x="1691764" y="555528"/>
                  </a:lnTo>
                  <a:lnTo>
                    <a:pt x="1699170" y="575643"/>
                  </a:lnTo>
                  <a:lnTo>
                    <a:pt x="1706577" y="596022"/>
                  </a:lnTo>
                  <a:lnTo>
                    <a:pt x="1712925" y="616401"/>
                  </a:lnTo>
                  <a:lnTo>
                    <a:pt x="1719273" y="637309"/>
                  </a:lnTo>
                  <a:lnTo>
                    <a:pt x="1725092" y="658218"/>
                  </a:lnTo>
                  <a:lnTo>
                    <a:pt x="1730382" y="679126"/>
                  </a:lnTo>
                  <a:lnTo>
                    <a:pt x="1734614" y="700564"/>
                  </a:lnTo>
                  <a:lnTo>
                    <a:pt x="1739111" y="721737"/>
                  </a:lnTo>
                  <a:lnTo>
                    <a:pt x="1742549" y="743439"/>
                  </a:lnTo>
                  <a:lnTo>
                    <a:pt x="1745723" y="765406"/>
                  </a:lnTo>
                  <a:lnTo>
                    <a:pt x="1748104" y="787373"/>
                  </a:lnTo>
                  <a:lnTo>
                    <a:pt x="1749955" y="809605"/>
                  </a:lnTo>
                  <a:lnTo>
                    <a:pt x="1751542" y="831837"/>
                  </a:lnTo>
                  <a:lnTo>
                    <a:pt x="1752336" y="854598"/>
                  </a:lnTo>
                  <a:lnTo>
                    <a:pt x="1752600" y="877094"/>
                  </a:lnTo>
                  <a:lnTo>
                    <a:pt x="1752336" y="899590"/>
                  </a:lnTo>
                  <a:lnTo>
                    <a:pt x="1751542" y="922351"/>
                  </a:lnTo>
                  <a:lnTo>
                    <a:pt x="1749955" y="944583"/>
                  </a:lnTo>
                  <a:lnTo>
                    <a:pt x="1748104" y="966550"/>
                  </a:lnTo>
                  <a:lnTo>
                    <a:pt x="1745723" y="988782"/>
                  </a:lnTo>
                  <a:lnTo>
                    <a:pt x="1742549" y="1010220"/>
                  </a:lnTo>
                  <a:lnTo>
                    <a:pt x="1739111" y="1031922"/>
                  </a:lnTo>
                  <a:lnTo>
                    <a:pt x="1734614" y="1053624"/>
                  </a:lnTo>
                  <a:lnTo>
                    <a:pt x="1730382" y="1075062"/>
                  </a:lnTo>
                  <a:lnTo>
                    <a:pt x="1725092" y="1095970"/>
                  </a:lnTo>
                  <a:lnTo>
                    <a:pt x="1719273" y="1116879"/>
                  </a:lnTo>
                  <a:lnTo>
                    <a:pt x="1712925" y="1137523"/>
                  </a:lnTo>
                  <a:lnTo>
                    <a:pt x="1706577" y="1157902"/>
                  </a:lnTo>
                  <a:lnTo>
                    <a:pt x="1699170" y="1178016"/>
                  </a:lnTo>
                  <a:lnTo>
                    <a:pt x="1691764" y="1198130"/>
                  </a:lnTo>
                  <a:lnTo>
                    <a:pt x="1683565" y="1217980"/>
                  </a:lnTo>
                  <a:lnTo>
                    <a:pt x="1675101" y="1237565"/>
                  </a:lnTo>
                  <a:lnTo>
                    <a:pt x="1666108" y="1256886"/>
                  </a:lnTo>
                  <a:lnTo>
                    <a:pt x="1656585" y="1275941"/>
                  </a:lnTo>
                  <a:lnTo>
                    <a:pt x="1646534" y="1294733"/>
                  </a:lnTo>
                  <a:lnTo>
                    <a:pt x="1636219" y="1313259"/>
                  </a:lnTo>
                  <a:lnTo>
                    <a:pt x="1625639" y="1331521"/>
                  </a:lnTo>
                  <a:lnTo>
                    <a:pt x="1614265" y="1349253"/>
                  </a:lnTo>
                  <a:lnTo>
                    <a:pt x="1602627" y="1366986"/>
                  </a:lnTo>
                  <a:lnTo>
                    <a:pt x="1590724" y="1384453"/>
                  </a:lnTo>
                  <a:lnTo>
                    <a:pt x="1578292" y="1401392"/>
                  </a:lnTo>
                  <a:lnTo>
                    <a:pt x="1565596" y="1418066"/>
                  </a:lnTo>
                  <a:lnTo>
                    <a:pt x="1552371" y="1434475"/>
                  </a:lnTo>
                  <a:lnTo>
                    <a:pt x="1538881" y="1450619"/>
                  </a:lnTo>
                  <a:lnTo>
                    <a:pt x="1524863" y="1466234"/>
                  </a:lnTo>
                  <a:lnTo>
                    <a:pt x="1510315" y="1481585"/>
                  </a:lnTo>
                  <a:lnTo>
                    <a:pt x="1495503" y="1496671"/>
                  </a:lnTo>
                  <a:lnTo>
                    <a:pt x="1480426" y="1511492"/>
                  </a:lnTo>
                  <a:lnTo>
                    <a:pt x="1465085" y="1525784"/>
                  </a:lnTo>
                  <a:lnTo>
                    <a:pt x="1449479" y="1540075"/>
                  </a:lnTo>
                  <a:lnTo>
                    <a:pt x="1433609" y="1553573"/>
                  </a:lnTo>
                  <a:lnTo>
                    <a:pt x="1416945" y="1566542"/>
                  </a:lnTo>
                  <a:lnTo>
                    <a:pt x="1400282" y="1579510"/>
                  </a:lnTo>
                  <a:lnTo>
                    <a:pt x="1383353" y="1591949"/>
                  </a:lnTo>
                  <a:lnTo>
                    <a:pt x="1365896" y="1603859"/>
                  </a:lnTo>
                  <a:lnTo>
                    <a:pt x="1348439" y="1615505"/>
                  </a:lnTo>
                  <a:lnTo>
                    <a:pt x="1330453" y="1626885"/>
                  </a:lnTo>
                  <a:lnTo>
                    <a:pt x="1312202" y="1637472"/>
                  </a:lnTo>
                  <a:lnTo>
                    <a:pt x="1293687" y="1647793"/>
                  </a:lnTo>
                  <a:lnTo>
                    <a:pt x="1274907" y="1657851"/>
                  </a:lnTo>
                  <a:lnTo>
                    <a:pt x="1255863" y="1667379"/>
                  </a:lnTo>
                  <a:lnTo>
                    <a:pt x="1236818" y="1676377"/>
                  </a:lnTo>
                  <a:lnTo>
                    <a:pt x="1216981" y="1684846"/>
                  </a:lnTo>
                  <a:lnTo>
                    <a:pt x="1197407" y="1693051"/>
                  </a:lnTo>
                  <a:lnTo>
                    <a:pt x="1177305" y="1700726"/>
                  </a:lnTo>
                  <a:lnTo>
                    <a:pt x="1157203" y="1707607"/>
                  </a:lnTo>
                  <a:lnTo>
                    <a:pt x="1136572" y="1714753"/>
                  </a:lnTo>
                  <a:lnTo>
                    <a:pt x="1115940" y="1720576"/>
                  </a:lnTo>
                  <a:lnTo>
                    <a:pt x="1095045" y="1726134"/>
                  </a:lnTo>
                  <a:lnTo>
                    <a:pt x="1074149" y="1731427"/>
                  </a:lnTo>
                  <a:lnTo>
                    <a:pt x="1052724" y="1736191"/>
                  </a:lnTo>
                  <a:lnTo>
                    <a:pt x="1031299" y="1740426"/>
                  </a:lnTo>
                  <a:lnTo>
                    <a:pt x="1009610" y="1743866"/>
                  </a:lnTo>
                  <a:lnTo>
                    <a:pt x="987656" y="1747042"/>
                  </a:lnTo>
                  <a:lnTo>
                    <a:pt x="965702" y="1749424"/>
                  </a:lnTo>
                  <a:lnTo>
                    <a:pt x="943749" y="1751277"/>
                  </a:lnTo>
                  <a:lnTo>
                    <a:pt x="921266" y="1752865"/>
                  </a:lnTo>
                  <a:lnTo>
                    <a:pt x="899048" y="1753923"/>
                  </a:lnTo>
                  <a:lnTo>
                    <a:pt x="876300" y="1754188"/>
                  </a:lnTo>
                  <a:lnTo>
                    <a:pt x="853817" y="1753923"/>
                  </a:lnTo>
                  <a:lnTo>
                    <a:pt x="831335" y="1752865"/>
                  </a:lnTo>
                  <a:lnTo>
                    <a:pt x="809116" y="1751277"/>
                  </a:lnTo>
                  <a:lnTo>
                    <a:pt x="786898" y="1749424"/>
                  </a:lnTo>
                  <a:lnTo>
                    <a:pt x="764944" y="1747042"/>
                  </a:lnTo>
                  <a:lnTo>
                    <a:pt x="742990" y="1743866"/>
                  </a:lnTo>
                  <a:lnTo>
                    <a:pt x="721301" y="1740426"/>
                  </a:lnTo>
                  <a:lnTo>
                    <a:pt x="699876" y="1736191"/>
                  </a:lnTo>
                  <a:lnTo>
                    <a:pt x="678716" y="1731427"/>
                  </a:lnTo>
                  <a:lnTo>
                    <a:pt x="657820" y="1726134"/>
                  </a:lnTo>
                  <a:lnTo>
                    <a:pt x="636660" y="1720576"/>
                  </a:lnTo>
                  <a:lnTo>
                    <a:pt x="616028" y="1714753"/>
                  </a:lnTo>
                  <a:lnTo>
                    <a:pt x="595662" y="1707607"/>
                  </a:lnTo>
                  <a:lnTo>
                    <a:pt x="575295" y="1700726"/>
                  </a:lnTo>
                  <a:lnTo>
                    <a:pt x="555193" y="1693051"/>
                  </a:lnTo>
                  <a:lnTo>
                    <a:pt x="535619" y="1684846"/>
                  </a:lnTo>
                  <a:lnTo>
                    <a:pt x="516046" y="1676377"/>
                  </a:lnTo>
                  <a:lnTo>
                    <a:pt x="496737" y="1667379"/>
                  </a:lnTo>
                  <a:lnTo>
                    <a:pt x="477958" y="1657851"/>
                  </a:lnTo>
                  <a:lnTo>
                    <a:pt x="458913" y="1647793"/>
                  </a:lnTo>
                  <a:lnTo>
                    <a:pt x="440663" y="1637472"/>
                  </a:lnTo>
                  <a:lnTo>
                    <a:pt x="422412" y="1626885"/>
                  </a:lnTo>
                  <a:lnTo>
                    <a:pt x="404161" y="1615505"/>
                  </a:lnTo>
                  <a:lnTo>
                    <a:pt x="386704" y="1603859"/>
                  </a:lnTo>
                  <a:lnTo>
                    <a:pt x="369511" y="1591949"/>
                  </a:lnTo>
                  <a:lnTo>
                    <a:pt x="352318" y="1579510"/>
                  </a:lnTo>
                  <a:lnTo>
                    <a:pt x="335655" y="1566542"/>
                  </a:lnTo>
                  <a:lnTo>
                    <a:pt x="319255" y="1553573"/>
                  </a:lnTo>
                  <a:lnTo>
                    <a:pt x="303121" y="1540075"/>
                  </a:lnTo>
                  <a:lnTo>
                    <a:pt x="287251" y="1525784"/>
                  </a:lnTo>
                  <a:lnTo>
                    <a:pt x="271909" y="1511492"/>
                  </a:lnTo>
                  <a:lnTo>
                    <a:pt x="256833" y="1496671"/>
                  </a:lnTo>
                  <a:lnTo>
                    <a:pt x="242285" y="1481585"/>
                  </a:lnTo>
                  <a:lnTo>
                    <a:pt x="227737" y="1466234"/>
                  </a:lnTo>
                  <a:lnTo>
                    <a:pt x="213983" y="1450619"/>
                  </a:lnTo>
                  <a:lnTo>
                    <a:pt x="200229" y="1434475"/>
                  </a:lnTo>
                  <a:lnTo>
                    <a:pt x="187004" y="1418066"/>
                  </a:lnTo>
                  <a:lnTo>
                    <a:pt x="174308" y="1401392"/>
                  </a:lnTo>
                  <a:lnTo>
                    <a:pt x="161876" y="1384453"/>
                  </a:lnTo>
                  <a:lnTo>
                    <a:pt x="149709" y="1366986"/>
                  </a:lnTo>
                  <a:lnTo>
                    <a:pt x="138071" y="1349253"/>
                  </a:lnTo>
                  <a:lnTo>
                    <a:pt x="126961" y="1331521"/>
                  </a:lnTo>
                  <a:lnTo>
                    <a:pt x="116117" y="1313259"/>
                  </a:lnTo>
                  <a:lnTo>
                    <a:pt x="105801" y="1294733"/>
                  </a:lnTo>
                  <a:lnTo>
                    <a:pt x="95750" y="1275941"/>
                  </a:lnTo>
                  <a:lnTo>
                    <a:pt x="86492" y="1256886"/>
                  </a:lnTo>
                  <a:lnTo>
                    <a:pt x="77499" y="1237565"/>
                  </a:lnTo>
                  <a:lnTo>
                    <a:pt x="69035" y="1217980"/>
                  </a:lnTo>
                  <a:lnTo>
                    <a:pt x="60836" y="1198130"/>
                  </a:lnTo>
                  <a:lnTo>
                    <a:pt x="53165" y="1178016"/>
                  </a:lnTo>
                  <a:lnTo>
                    <a:pt x="46023" y="1157902"/>
                  </a:lnTo>
                  <a:lnTo>
                    <a:pt x="39411" y="1137523"/>
                  </a:lnTo>
                  <a:lnTo>
                    <a:pt x="33327" y="1116879"/>
                  </a:lnTo>
                  <a:lnTo>
                    <a:pt x="27508" y="1095970"/>
                  </a:lnTo>
                  <a:lnTo>
                    <a:pt x="22483" y="1075062"/>
                  </a:lnTo>
                  <a:lnTo>
                    <a:pt x="17721" y="1053624"/>
                  </a:lnTo>
                  <a:lnTo>
                    <a:pt x="13754" y="1031922"/>
                  </a:lnTo>
                  <a:lnTo>
                    <a:pt x="10051" y="1010220"/>
                  </a:lnTo>
                  <a:lnTo>
                    <a:pt x="6877" y="988782"/>
                  </a:lnTo>
                  <a:lnTo>
                    <a:pt x="4496" y="966550"/>
                  </a:lnTo>
                  <a:lnTo>
                    <a:pt x="2380" y="944583"/>
                  </a:lnTo>
                  <a:lnTo>
                    <a:pt x="1322" y="922351"/>
                  </a:lnTo>
                  <a:lnTo>
                    <a:pt x="264" y="899590"/>
                  </a:lnTo>
                  <a:lnTo>
                    <a:pt x="0" y="877094"/>
                  </a:lnTo>
                  <a:lnTo>
                    <a:pt x="264" y="854598"/>
                  </a:lnTo>
                  <a:lnTo>
                    <a:pt x="1322" y="831837"/>
                  </a:lnTo>
                  <a:lnTo>
                    <a:pt x="2380" y="809605"/>
                  </a:lnTo>
                  <a:lnTo>
                    <a:pt x="4496" y="787373"/>
                  </a:lnTo>
                  <a:lnTo>
                    <a:pt x="6877" y="765406"/>
                  </a:lnTo>
                  <a:lnTo>
                    <a:pt x="10051" y="743439"/>
                  </a:lnTo>
                  <a:lnTo>
                    <a:pt x="13754" y="721737"/>
                  </a:lnTo>
                  <a:lnTo>
                    <a:pt x="17721" y="700564"/>
                  </a:lnTo>
                  <a:lnTo>
                    <a:pt x="22483" y="679126"/>
                  </a:lnTo>
                  <a:lnTo>
                    <a:pt x="27508" y="658218"/>
                  </a:lnTo>
                  <a:lnTo>
                    <a:pt x="33327" y="637309"/>
                  </a:lnTo>
                  <a:lnTo>
                    <a:pt x="39411" y="616401"/>
                  </a:lnTo>
                  <a:lnTo>
                    <a:pt x="46023" y="596022"/>
                  </a:lnTo>
                  <a:lnTo>
                    <a:pt x="53165" y="575643"/>
                  </a:lnTo>
                  <a:lnTo>
                    <a:pt x="60836" y="555528"/>
                  </a:lnTo>
                  <a:lnTo>
                    <a:pt x="69035" y="535943"/>
                  </a:lnTo>
                  <a:lnTo>
                    <a:pt x="77499" y="516358"/>
                  </a:lnTo>
                  <a:lnTo>
                    <a:pt x="86492" y="497038"/>
                  </a:lnTo>
                  <a:lnTo>
                    <a:pt x="95750" y="478247"/>
                  </a:lnTo>
                  <a:lnTo>
                    <a:pt x="105801" y="459455"/>
                  </a:lnTo>
                  <a:lnTo>
                    <a:pt x="116117" y="440929"/>
                  </a:lnTo>
                  <a:lnTo>
                    <a:pt x="126961" y="422667"/>
                  </a:lnTo>
                  <a:lnTo>
                    <a:pt x="138071" y="404935"/>
                  </a:lnTo>
                  <a:lnTo>
                    <a:pt x="149709" y="386938"/>
                  </a:lnTo>
                  <a:lnTo>
                    <a:pt x="161876" y="369735"/>
                  </a:lnTo>
                  <a:lnTo>
                    <a:pt x="174308" y="352796"/>
                  </a:lnTo>
                  <a:lnTo>
                    <a:pt x="187004" y="335858"/>
                  </a:lnTo>
                  <a:lnTo>
                    <a:pt x="200229" y="319449"/>
                  </a:lnTo>
                  <a:lnTo>
                    <a:pt x="213983" y="303569"/>
                  </a:lnTo>
                  <a:lnTo>
                    <a:pt x="227737" y="287424"/>
                  </a:lnTo>
                  <a:lnTo>
                    <a:pt x="242285" y="272074"/>
                  </a:lnTo>
                  <a:lnTo>
                    <a:pt x="256833" y="257253"/>
                  </a:lnTo>
                  <a:lnTo>
                    <a:pt x="271909" y="242432"/>
                  </a:lnTo>
                  <a:lnTo>
                    <a:pt x="287251" y="228404"/>
                  </a:lnTo>
                  <a:lnTo>
                    <a:pt x="303121" y="214113"/>
                  </a:lnTo>
                  <a:lnTo>
                    <a:pt x="319255" y="200615"/>
                  </a:lnTo>
                  <a:lnTo>
                    <a:pt x="335655" y="187117"/>
                  </a:lnTo>
                  <a:lnTo>
                    <a:pt x="352318" y="174413"/>
                  </a:lnTo>
                  <a:lnTo>
                    <a:pt x="369511" y="162239"/>
                  </a:lnTo>
                  <a:lnTo>
                    <a:pt x="386704" y="149799"/>
                  </a:lnTo>
                  <a:lnTo>
                    <a:pt x="404161" y="138154"/>
                  </a:lnTo>
                  <a:lnTo>
                    <a:pt x="422412" y="127303"/>
                  </a:lnTo>
                  <a:lnTo>
                    <a:pt x="440663" y="116452"/>
                  </a:lnTo>
                  <a:lnTo>
                    <a:pt x="458913" y="105865"/>
                  </a:lnTo>
                  <a:lnTo>
                    <a:pt x="477958" y="96337"/>
                  </a:lnTo>
                  <a:lnTo>
                    <a:pt x="496737" y="86545"/>
                  </a:lnTo>
                  <a:lnTo>
                    <a:pt x="516046" y="77811"/>
                  </a:lnTo>
                  <a:lnTo>
                    <a:pt x="535619" y="69077"/>
                  </a:lnTo>
                  <a:lnTo>
                    <a:pt x="555193" y="60873"/>
                  </a:lnTo>
                  <a:lnTo>
                    <a:pt x="575295" y="53197"/>
                  </a:lnTo>
                  <a:lnTo>
                    <a:pt x="595662" y="46051"/>
                  </a:lnTo>
                  <a:lnTo>
                    <a:pt x="616028" y="39435"/>
                  </a:lnTo>
                  <a:lnTo>
                    <a:pt x="636660" y="33348"/>
                  </a:lnTo>
                  <a:lnTo>
                    <a:pt x="657820" y="27525"/>
                  </a:lnTo>
                  <a:lnTo>
                    <a:pt x="678716" y="22496"/>
                  </a:lnTo>
                  <a:lnTo>
                    <a:pt x="699876" y="17997"/>
                  </a:lnTo>
                  <a:lnTo>
                    <a:pt x="721301" y="13763"/>
                  </a:lnTo>
                  <a:lnTo>
                    <a:pt x="742990" y="10057"/>
                  </a:lnTo>
                  <a:lnTo>
                    <a:pt x="764944" y="7146"/>
                  </a:lnTo>
                  <a:lnTo>
                    <a:pt x="786898" y="4764"/>
                  </a:lnTo>
                  <a:lnTo>
                    <a:pt x="809116" y="2382"/>
                  </a:lnTo>
                  <a:lnTo>
                    <a:pt x="831335" y="1323"/>
                  </a:lnTo>
                  <a:lnTo>
                    <a:pt x="853817" y="265"/>
                  </a:lnTo>
                  <a:lnTo>
                    <a:pt x="8763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5398085" y="4055318"/>
              <a:ext cx="517292" cy="445733"/>
            </a:xfrm>
            <a:custGeom>
              <a:avLst/>
              <a:gdLst>
                <a:gd name="T0" fmla="*/ 838518 w 3856038"/>
                <a:gd name="T1" fmla="*/ 3035936 h 3319463"/>
                <a:gd name="T2" fmla="*/ 807086 w 3856038"/>
                <a:gd name="T3" fmla="*/ 3078481 h 3319463"/>
                <a:gd name="T4" fmla="*/ 345758 w 3856038"/>
                <a:gd name="T5" fmla="*/ 3083244 h 3319463"/>
                <a:gd name="T6" fmla="*/ 306705 w 3856038"/>
                <a:gd name="T7" fmla="*/ 3047684 h 3319463"/>
                <a:gd name="T8" fmla="*/ 1938189 w 3856038"/>
                <a:gd name="T9" fmla="*/ 1874411 h 3319463"/>
                <a:gd name="T10" fmla="*/ 2032113 w 3856038"/>
                <a:gd name="T11" fmla="*/ 1927728 h 3319463"/>
                <a:gd name="T12" fmla="*/ 2127625 w 3856038"/>
                <a:gd name="T13" fmla="*/ 1936931 h 3319463"/>
                <a:gd name="T14" fmla="*/ 2209174 w 3856038"/>
                <a:gd name="T15" fmla="*/ 1913446 h 3319463"/>
                <a:gd name="T16" fmla="*/ 2208222 w 3856038"/>
                <a:gd name="T17" fmla="*/ 3063251 h 3319463"/>
                <a:gd name="T18" fmla="*/ 2159673 w 3856038"/>
                <a:gd name="T19" fmla="*/ 3086101 h 3319463"/>
                <a:gd name="T20" fmla="*/ 1703060 w 3856038"/>
                <a:gd name="T21" fmla="*/ 3067694 h 3319463"/>
                <a:gd name="T22" fmla="*/ 1684338 w 3856038"/>
                <a:gd name="T23" fmla="*/ 1620838 h 3319463"/>
                <a:gd name="T24" fmla="*/ 1517659 w 3856038"/>
                <a:gd name="T25" fmla="*/ 3063249 h 3319463"/>
                <a:gd name="T26" fmla="*/ 1469110 w 3856038"/>
                <a:gd name="T27" fmla="*/ 3086100 h 3319463"/>
                <a:gd name="T28" fmla="*/ 1012179 w 3856038"/>
                <a:gd name="T29" fmla="*/ 3067693 h 3319463"/>
                <a:gd name="T30" fmla="*/ 993775 w 3856038"/>
                <a:gd name="T31" fmla="*/ 2030516 h 3319463"/>
                <a:gd name="T32" fmla="*/ 2903512 w 3856038"/>
                <a:gd name="T33" fmla="*/ 3058483 h 3319463"/>
                <a:gd name="T34" fmla="*/ 2858002 w 3856038"/>
                <a:gd name="T35" fmla="*/ 3085784 h 3319463"/>
                <a:gd name="T36" fmla="*/ 2397814 w 3856038"/>
                <a:gd name="T37" fmla="*/ 3071816 h 3319463"/>
                <a:gd name="T38" fmla="*/ 2374900 w 3856038"/>
                <a:gd name="T39" fmla="*/ 3023247 h 3319463"/>
                <a:gd name="T40" fmla="*/ 3393565 w 3856038"/>
                <a:gd name="T41" fmla="*/ 829618 h 3319463"/>
                <a:gd name="T42" fmla="*/ 3441797 w 3856038"/>
                <a:gd name="T43" fmla="*/ 916284 h 3319463"/>
                <a:gd name="T44" fmla="*/ 3518904 w 3856038"/>
                <a:gd name="T45" fmla="*/ 976601 h 3319463"/>
                <a:gd name="T46" fmla="*/ 3605213 w 3856038"/>
                <a:gd name="T47" fmla="*/ 3023244 h 3319463"/>
                <a:gd name="T48" fmla="*/ 3582367 w 3856038"/>
                <a:gd name="T49" fmla="*/ 3071815 h 3319463"/>
                <a:gd name="T50" fmla="*/ 3123532 w 3856038"/>
                <a:gd name="T51" fmla="*/ 3085783 h 3319463"/>
                <a:gd name="T52" fmla="*/ 3077839 w 3856038"/>
                <a:gd name="T53" fmla="*/ 3058481 h 3319463"/>
                <a:gd name="T54" fmla="*/ 3032368 w 3856038"/>
                <a:gd name="T55" fmla="*/ 0 h 3319463"/>
                <a:gd name="T56" fmla="*/ 3669057 w 3856038"/>
                <a:gd name="T57" fmla="*/ 6984 h 3319463"/>
                <a:gd name="T58" fmla="*/ 3714445 w 3856038"/>
                <a:gd name="T59" fmla="*/ 35552 h 3319463"/>
                <a:gd name="T60" fmla="*/ 3742692 w 3856038"/>
                <a:gd name="T61" fmla="*/ 80308 h 3319463"/>
                <a:gd name="T62" fmla="*/ 3749358 w 3856038"/>
                <a:gd name="T63" fmla="*/ 717377 h 3319463"/>
                <a:gd name="T64" fmla="*/ 3735075 w 3856038"/>
                <a:gd name="T65" fmla="*/ 769117 h 3319463"/>
                <a:gd name="T66" fmla="*/ 3700797 w 3856038"/>
                <a:gd name="T67" fmla="*/ 808795 h 3319463"/>
                <a:gd name="T68" fmla="*/ 3652870 w 3856038"/>
                <a:gd name="T69" fmla="*/ 830698 h 3319463"/>
                <a:gd name="T70" fmla="*/ 3597644 w 3856038"/>
                <a:gd name="T71" fmla="*/ 829110 h 3319463"/>
                <a:gd name="T72" fmla="*/ 3550670 w 3856038"/>
                <a:gd name="T73" fmla="*/ 804986 h 3319463"/>
                <a:gd name="T74" fmla="*/ 3518296 w 3856038"/>
                <a:gd name="T75" fmla="*/ 764039 h 3319463"/>
                <a:gd name="T76" fmla="*/ 3506552 w 3856038"/>
                <a:gd name="T77" fmla="*/ 711346 h 3319463"/>
                <a:gd name="T78" fmla="*/ 2155095 w 3856038"/>
                <a:gd name="T79" fmla="*/ 1756621 h 3319463"/>
                <a:gd name="T80" fmla="*/ 2103678 w 3856038"/>
                <a:gd name="T81" fmla="*/ 1768049 h 3319463"/>
                <a:gd name="T82" fmla="*/ 2052577 w 3856038"/>
                <a:gd name="T83" fmla="*/ 1756621 h 3319463"/>
                <a:gd name="T84" fmla="*/ 207257 w 3856038"/>
                <a:gd name="T85" fmla="*/ 2594619 h 3319463"/>
                <a:gd name="T86" fmla="*/ 161553 w 3856038"/>
                <a:gd name="T87" fmla="*/ 2623505 h 3319463"/>
                <a:gd name="T88" fmla="*/ 109818 w 3856038"/>
                <a:gd name="T89" fmla="*/ 2629853 h 3319463"/>
                <a:gd name="T90" fmla="*/ 59670 w 3856038"/>
                <a:gd name="T91" fmla="*/ 2613665 h 3319463"/>
                <a:gd name="T92" fmla="*/ 19996 w 3856038"/>
                <a:gd name="T93" fmla="*/ 2575574 h 3319463"/>
                <a:gd name="T94" fmla="*/ 952 w 3856038"/>
                <a:gd name="T95" fmla="*/ 2526056 h 3319463"/>
                <a:gd name="T96" fmla="*/ 5078 w 3856038"/>
                <a:gd name="T97" fmla="*/ 2473998 h 3319463"/>
                <a:gd name="T98" fmla="*/ 31105 w 3856038"/>
                <a:gd name="T99" fmla="*/ 2427337 h 3319463"/>
                <a:gd name="T100" fmla="*/ 1492697 w 3856038"/>
                <a:gd name="T101" fmla="*/ 975760 h 3319463"/>
                <a:gd name="T102" fmla="*/ 1543797 w 3856038"/>
                <a:gd name="T103" fmla="*/ 964333 h 3319463"/>
                <a:gd name="T104" fmla="*/ 1595215 w 3856038"/>
                <a:gd name="T105" fmla="*/ 975760 h 3319463"/>
                <a:gd name="T106" fmla="*/ 3334526 w 3856038"/>
                <a:gd name="T107" fmla="*/ 243464 h 3319463"/>
                <a:gd name="T108" fmla="*/ 2991107 w 3856038"/>
                <a:gd name="T109" fmla="*/ 233624 h 3319463"/>
                <a:gd name="T110" fmla="*/ 2948576 w 3856038"/>
                <a:gd name="T111" fmla="*/ 203151 h 3319463"/>
                <a:gd name="T112" fmla="*/ 2922550 w 3856038"/>
                <a:gd name="T113" fmla="*/ 157760 h 3319463"/>
                <a:gd name="T114" fmla="*/ 2918424 w 3856038"/>
                <a:gd name="T115" fmla="*/ 102845 h 3319463"/>
                <a:gd name="T116" fmla="*/ 2937468 w 3856038"/>
                <a:gd name="T117" fmla="*/ 53645 h 3319463"/>
                <a:gd name="T118" fmla="*/ 2975555 w 3856038"/>
                <a:gd name="T119" fmla="*/ 17459 h 3319463"/>
                <a:gd name="T120" fmla="*/ 3026338 w 3856038"/>
                <a:gd name="T121" fmla="*/ 318 h 3319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56038" h="3319463">
                  <a:moveTo>
                    <a:pt x="50800" y="3187700"/>
                  </a:moveTo>
                  <a:lnTo>
                    <a:pt x="3856038" y="3187700"/>
                  </a:lnTo>
                  <a:lnTo>
                    <a:pt x="3856038" y="3319463"/>
                  </a:lnTo>
                  <a:lnTo>
                    <a:pt x="50800" y="3319463"/>
                  </a:lnTo>
                  <a:lnTo>
                    <a:pt x="50800" y="3187700"/>
                  </a:lnTo>
                  <a:close/>
                  <a:moveTo>
                    <a:pt x="839788" y="2182813"/>
                  </a:moveTo>
                  <a:lnTo>
                    <a:pt x="839788" y="3023236"/>
                  </a:lnTo>
                  <a:lnTo>
                    <a:pt x="839471" y="3029586"/>
                  </a:lnTo>
                  <a:lnTo>
                    <a:pt x="838518" y="3035936"/>
                  </a:lnTo>
                  <a:lnTo>
                    <a:pt x="837248" y="3041969"/>
                  </a:lnTo>
                  <a:lnTo>
                    <a:pt x="834708" y="3047684"/>
                  </a:lnTo>
                  <a:lnTo>
                    <a:pt x="832486" y="3053399"/>
                  </a:lnTo>
                  <a:lnTo>
                    <a:pt x="829311" y="3058479"/>
                  </a:lnTo>
                  <a:lnTo>
                    <a:pt x="825501" y="3063241"/>
                  </a:lnTo>
                  <a:lnTo>
                    <a:pt x="821373" y="3067686"/>
                  </a:lnTo>
                  <a:lnTo>
                    <a:pt x="816928" y="3071814"/>
                  </a:lnTo>
                  <a:lnTo>
                    <a:pt x="812166" y="3075306"/>
                  </a:lnTo>
                  <a:lnTo>
                    <a:pt x="807086" y="3078481"/>
                  </a:lnTo>
                  <a:lnTo>
                    <a:pt x="801688" y="3081339"/>
                  </a:lnTo>
                  <a:lnTo>
                    <a:pt x="795656" y="3083244"/>
                  </a:lnTo>
                  <a:lnTo>
                    <a:pt x="789623" y="3084831"/>
                  </a:lnTo>
                  <a:lnTo>
                    <a:pt x="783591" y="3085784"/>
                  </a:lnTo>
                  <a:lnTo>
                    <a:pt x="777241" y="3086101"/>
                  </a:lnTo>
                  <a:lnTo>
                    <a:pt x="364173" y="3086101"/>
                  </a:lnTo>
                  <a:lnTo>
                    <a:pt x="357823" y="3085784"/>
                  </a:lnTo>
                  <a:lnTo>
                    <a:pt x="351473" y="3084831"/>
                  </a:lnTo>
                  <a:lnTo>
                    <a:pt x="345758" y="3083244"/>
                  </a:lnTo>
                  <a:lnTo>
                    <a:pt x="339725" y="3081339"/>
                  </a:lnTo>
                  <a:lnTo>
                    <a:pt x="334328" y="3078481"/>
                  </a:lnTo>
                  <a:lnTo>
                    <a:pt x="329248" y="3075306"/>
                  </a:lnTo>
                  <a:lnTo>
                    <a:pt x="324485" y="3071814"/>
                  </a:lnTo>
                  <a:lnTo>
                    <a:pt x="320040" y="3067686"/>
                  </a:lnTo>
                  <a:lnTo>
                    <a:pt x="315595" y="3063241"/>
                  </a:lnTo>
                  <a:lnTo>
                    <a:pt x="312103" y="3058479"/>
                  </a:lnTo>
                  <a:lnTo>
                    <a:pt x="308928" y="3053399"/>
                  </a:lnTo>
                  <a:lnTo>
                    <a:pt x="306705" y="3047684"/>
                  </a:lnTo>
                  <a:lnTo>
                    <a:pt x="304165" y="3041969"/>
                  </a:lnTo>
                  <a:lnTo>
                    <a:pt x="302578" y="3035936"/>
                  </a:lnTo>
                  <a:lnTo>
                    <a:pt x="301943" y="3029586"/>
                  </a:lnTo>
                  <a:lnTo>
                    <a:pt x="301625" y="3023236"/>
                  </a:lnTo>
                  <a:lnTo>
                    <a:pt x="301625" y="2721293"/>
                  </a:lnTo>
                  <a:lnTo>
                    <a:pt x="839788" y="2182813"/>
                  </a:lnTo>
                  <a:close/>
                  <a:moveTo>
                    <a:pt x="1684338" y="1620838"/>
                  </a:moveTo>
                  <a:lnTo>
                    <a:pt x="1929304" y="1865842"/>
                  </a:lnTo>
                  <a:lnTo>
                    <a:pt x="1938189" y="1874411"/>
                  </a:lnTo>
                  <a:lnTo>
                    <a:pt x="1947708" y="1882345"/>
                  </a:lnTo>
                  <a:lnTo>
                    <a:pt x="1957227" y="1889644"/>
                  </a:lnTo>
                  <a:lnTo>
                    <a:pt x="1967064" y="1896944"/>
                  </a:lnTo>
                  <a:lnTo>
                    <a:pt x="1977218" y="1903291"/>
                  </a:lnTo>
                  <a:lnTo>
                    <a:pt x="1987690" y="1909003"/>
                  </a:lnTo>
                  <a:lnTo>
                    <a:pt x="1998478" y="1914716"/>
                  </a:lnTo>
                  <a:lnTo>
                    <a:pt x="2009267" y="1919476"/>
                  </a:lnTo>
                  <a:lnTo>
                    <a:pt x="2020690" y="1923602"/>
                  </a:lnTo>
                  <a:lnTo>
                    <a:pt x="2032113" y="1927728"/>
                  </a:lnTo>
                  <a:lnTo>
                    <a:pt x="2043537" y="1930901"/>
                  </a:lnTo>
                  <a:lnTo>
                    <a:pt x="2055277" y="1933440"/>
                  </a:lnTo>
                  <a:lnTo>
                    <a:pt x="2067335" y="1935344"/>
                  </a:lnTo>
                  <a:lnTo>
                    <a:pt x="2079393" y="1936931"/>
                  </a:lnTo>
                  <a:lnTo>
                    <a:pt x="2091768" y="1937883"/>
                  </a:lnTo>
                  <a:lnTo>
                    <a:pt x="2103826" y="1938201"/>
                  </a:lnTo>
                  <a:lnTo>
                    <a:pt x="2111759" y="1937883"/>
                  </a:lnTo>
                  <a:lnTo>
                    <a:pt x="2119692" y="1937566"/>
                  </a:lnTo>
                  <a:lnTo>
                    <a:pt x="2127625" y="1936931"/>
                  </a:lnTo>
                  <a:lnTo>
                    <a:pt x="2135240" y="1935979"/>
                  </a:lnTo>
                  <a:lnTo>
                    <a:pt x="2142856" y="1934710"/>
                  </a:lnTo>
                  <a:lnTo>
                    <a:pt x="2150788" y="1933440"/>
                  </a:lnTo>
                  <a:lnTo>
                    <a:pt x="2158404" y="1931536"/>
                  </a:lnTo>
                  <a:lnTo>
                    <a:pt x="2165702" y="1929949"/>
                  </a:lnTo>
                  <a:lnTo>
                    <a:pt x="2173318" y="1927728"/>
                  </a:lnTo>
                  <a:lnTo>
                    <a:pt x="2180299" y="1925189"/>
                  </a:lnTo>
                  <a:lnTo>
                    <a:pt x="2194895" y="1919794"/>
                  </a:lnTo>
                  <a:lnTo>
                    <a:pt x="2209174" y="1913446"/>
                  </a:lnTo>
                  <a:lnTo>
                    <a:pt x="2222501" y="1906782"/>
                  </a:lnTo>
                  <a:lnTo>
                    <a:pt x="2222501" y="3023263"/>
                  </a:lnTo>
                  <a:lnTo>
                    <a:pt x="2222501" y="3029611"/>
                  </a:lnTo>
                  <a:lnTo>
                    <a:pt x="2221232" y="3035958"/>
                  </a:lnTo>
                  <a:lnTo>
                    <a:pt x="2219645" y="3041988"/>
                  </a:lnTo>
                  <a:lnTo>
                    <a:pt x="2217742" y="3047700"/>
                  </a:lnTo>
                  <a:lnTo>
                    <a:pt x="2214886" y="3053413"/>
                  </a:lnTo>
                  <a:lnTo>
                    <a:pt x="2211713" y="3058491"/>
                  </a:lnTo>
                  <a:lnTo>
                    <a:pt x="2208222" y="3063251"/>
                  </a:lnTo>
                  <a:lnTo>
                    <a:pt x="2204414" y="3067694"/>
                  </a:lnTo>
                  <a:lnTo>
                    <a:pt x="2199655" y="3071820"/>
                  </a:lnTo>
                  <a:lnTo>
                    <a:pt x="2194895" y="3075311"/>
                  </a:lnTo>
                  <a:lnTo>
                    <a:pt x="2189818" y="3078484"/>
                  </a:lnTo>
                  <a:lnTo>
                    <a:pt x="2184424" y="3081341"/>
                  </a:lnTo>
                  <a:lnTo>
                    <a:pt x="2178712" y="3083245"/>
                  </a:lnTo>
                  <a:lnTo>
                    <a:pt x="2172366" y="3084832"/>
                  </a:lnTo>
                  <a:lnTo>
                    <a:pt x="2166654" y="3085784"/>
                  </a:lnTo>
                  <a:lnTo>
                    <a:pt x="2159673" y="3086101"/>
                  </a:lnTo>
                  <a:lnTo>
                    <a:pt x="1747166" y="3086101"/>
                  </a:lnTo>
                  <a:lnTo>
                    <a:pt x="1740820" y="3085784"/>
                  </a:lnTo>
                  <a:lnTo>
                    <a:pt x="1734474" y="3084832"/>
                  </a:lnTo>
                  <a:lnTo>
                    <a:pt x="1728445" y="3083245"/>
                  </a:lnTo>
                  <a:lnTo>
                    <a:pt x="1723050" y="3081341"/>
                  </a:lnTo>
                  <a:lnTo>
                    <a:pt x="1717656" y="3078484"/>
                  </a:lnTo>
                  <a:lnTo>
                    <a:pt x="1712579" y="3075311"/>
                  </a:lnTo>
                  <a:lnTo>
                    <a:pt x="1707185" y="3071820"/>
                  </a:lnTo>
                  <a:lnTo>
                    <a:pt x="1703060" y="3067694"/>
                  </a:lnTo>
                  <a:lnTo>
                    <a:pt x="1698935" y="3063251"/>
                  </a:lnTo>
                  <a:lnTo>
                    <a:pt x="1695444" y="3058491"/>
                  </a:lnTo>
                  <a:lnTo>
                    <a:pt x="1692271" y="3053413"/>
                  </a:lnTo>
                  <a:lnTo>
                    <a:pt x="1689415" y="3047700"/>
                  </a:lnTo>
                  <a:lnTo>
                    <a:pt x="1687511" y="3041988"/>
                  </a:lnTo>
                  <a:lnTo>
                    <a:pt x="1685925" y="3035958"/>
                  </a:lnTo>
                  <a:lnTo>
                    <a:pt x="1684973" y="3029611"/>
                  </a:lnTo>
                  <a:lnTo>
                    <a:pt x="1684338" y="3023263"/>
                  </a:lnTo>
                  <a:lnTo>
                    <a:pt x="1684338" y="1620838"/>
                  </a:lnTo>
                  <a:close/>
                  <a:moveTo>
                    <a:pt x="1531938" y="1492251"/>
                  </a:moveTo>
                  <a:lnTo>
                    <a:pt x="1531938" y="3023260"/>
                  </a:lnTo>
                  <a:lnTo>
                    <a:pt x="1531304" y="3029608"/>
                  </a:lnTo>
                  <a:lnTo>
                    <a:pt x="1530669" y="3035955"/>
                  </a:lnTo>
                  <a:lnTo>
                    <a:pt x="1529082" y="3041985"/>
                  </a:lnTo>
                  <a:lnTo>
                    <a:pt x="1527178" y="3047698"/>
                  </a:lnTo>
                  <a:lnTo>
                    <a:pt x="1524323" y="3053411"/>
                  </a:lnTo>
                  <a:lnTo>
                    <a:pt x="1521150" y="3058489"/>
                  </a:lnTo>
                  <a:lnTo>
                    <a:pt x="1517659" y="3063249"/>
                  </a:lnTo>
                  <a:lnTo>
                    <a:pt x="1513217" y="3067693"/>
                  </a:lnTo>
                  <a:lnTo>
                    <a:pt x="1509092" y="3071818"/>
                  </a:lnTo>
                  <a:lnTo>
                    <a:pt x="1504332" y="3075309"/>
                  </a:lnTo>
                  <a:lnTo>
                    <a:pt x="1498938" y="3078483"/>
                  </a:lnTo>
                  <a:lnTo>
                    <a:pt x="1493543" y="3081340"/>
                  </a:lnTo>
                  <a:lnTo>
                    <a:pt x="1487514" y="3083244"/>
                  </a:lnTo>
                  <a:lnTo>
                    <a:pt x="1481803" y="3084831"/>
                  </a:lnTo>
                  <a:lnTo>
                    <a:pt x="1475456" y="3085783"/>
                  </a:lnTo>
                  <a:lnTo>
                    <a:pt x="1469110" y="3086100"/>
                  </a:lnTo>
                  <a:lnTo>
                    <a:pt x="1056286" y="3086100"/>
                  </a:lnTo>
                  <a:lnTo>
                    <a:pt x="1050257" y="3085783"/>
                  </a:lnTo>
                  <a:lnTo>
                    <a:pt x="1043911" y="3084831"/>
                  </a:lnTo>
                  <a:lnTo>
                    <a:pt x="1037882" y="3083244"/>
                  </a:lnTo>
                  <a:lnTo>
                    <a:pt x="1031853" y="3081340"/>
                  </a:lnTo>
                  <a:lnTo>
                    <a:pt x="1026776" y="3078483"/>
                  </a:lnTo>
                  <a:lnTo>
                    <a:pt x="1021381" y="3075309"/>
                  </a:lnTo>
                  <a:lnTo>
                    <a:pt x="1016622" y="3071818"/>
                  </a:lnTo>
                  <a:lnTo>
                    <a:pt x="1012179" y="3067693"/>
                  </a:lnTo>
                  <a:lnTo>
                    <a:pt x="1008372" y="3063249"/>
                  </a:lnTo>
                  <a:lnTo>
                    <a:pt x="1004246" y="3058489"/>
                  </a:lnTo>
                  <a:lnTo>
                    <a:pt x="1001391" y="3053411"/>
                  </a:lnTo>
                  <a:lnTo>
                    <a:pt x="998852" y="3047698"/>
                  </a:lnTo>
                  <a:lnTo>
                    <a:pt x="996631" y="3041985"/>
                  </a:lnTo>
                  <a:lnTo>
                    <a:pt x="995044" y="3035955"/>
                  </a:lnTo>
                  <a:lnTo>
                    <a:pt x="994092" y="3029608"/>
                  </a:lnTo>
                  <a:lnTo>
                    <a:pt x="993775" y="3023260"/>
                  </a:lnTo>
                  <a:lnTo>
                    <a:pt x="993775" y="2030516"/>
                  </a:lnTo>
                  <a:lnTo>
                    <a:pt x="1531938" y="1492251"/>
                  </a:lnTo>
                  <a:close/>
                  <a:moveTo>
                    <a:pt x="2914650" y="1230313"/>
                  </a:moveTo>
                  <a:lnTo>
                    <a:pt x="2914650" y="3023247"/>
                  </a:lnTo>
                  <a:lnTo>
                    <a:pt x="2914014" y="3029596"/>
                  </a:lnTo>
                  <a:lnTo>
                    <a:pt x="2913059" y="3035945"/>
                  </a:lnTo>
                  <a:lnTo>
                    <a:pt x="2911468" y="3041976"/>
                  </a:lnTo>
                  <a:lnTo>
                    <a:pt x="2909240" y="3047690"/>
                  </a:lnTo>
                  <a:lnTo>
                    <a:pt x="2906694" y="3053404"/>
                  </a:lnTo>
                  <a:lnTo>
                    <a:pt x="2903512" y="3058483"/>
                  </a:lnTo>
                  <a:lnTo>
                    <a:pt x="2900011" y="3063245"/>
                  </a:lnTo>
                  <a:lnTo>
                    <a:pt x="2895874" y="3067689"/>
                  </a:lnTo>
                  <a:lnTo>
                    <a:pt x="2891736" y="3071816"/>
                  </a:lnTo>
                  <a:lnTo>
                    <a:pt x="2886326" y="3075308"/>
                  </a:lnTo>
                  <a:lnTo>
                    <a:pt x="2881234" y="3078482"/>
                  </a:lnTo>
                  <a:lnTo>
                    <a:pt x="2875824" y="3081340"/>
                  </a:lnTo>
                  <a:lnTo>
                    <a:pt x="2870414" y="3083244"/>
                  </a:lnTo>
                  <a:lnTo>
                    <a:pt x="2864367" y="3084831"/>
                  </a:lnTo>
                  <a:lnTo>
                    <a:pt x="2858002" y="3085784"/>
                  </a:lnTo>
                  <a:lnTo>
                    <a:pt x="2851637" y="3086101"/>
                  </a:lnTo>
                  <a:lnTo>
                    <a:pt x="2437914" y="3086101"/>
                  </a:lnTo>
                  <a:lnTo>
                    <a:pt x="2430912" y="3085784"/>
                  </a:lnTo>
                  <a:lnTo>
                    <a:pt x="2425184" y="3084831"/>
                  </a:lnTo>
                  <a:lnTo>
                    <a:pt x="2418819" y="3083244"/>
                  </a:lnTo>
                  <a:lnTo>
                    <a:pt x="2413090" y="3081340"/>
                  </a:lnTo>
                  <a:lnTo>
                    <a:pt x="2407680" y="3078482"/>
                  </a:lnTo>
                  <a:lnTo>
                    <a:pt x="2402588" y="3075308"/>
                  </a:lnTo>
                  <a:lnTo>
                    <a:pt x="2397814" y="3071816"/>
                  </a:lnTo>
                  <a:lnTo>
                    <a:pt x="2393040" y="3067689"/>
                  </a:lnTo>
                  <a:lnTo>
                    <a:pt x="2389221" y="3063245"/>
                  </a:lnTo>
                  <a:lnTo>
                    <a:pt x="2385721" y="3058483"/>
                  </a:lnTo>
                  <a:lnTo>
                    <a:pt x="2382538" y="3053404"/>
                  </a:lnTo>
                  <a:lnTo>
                    <a:pt x="2379674" y="3047690"/>
                  </a:lnTo>
                  <a:lnTo>
                    <a:pt x="2377764" y="3041976"/>
                  </a:lnTo>
                  <a:lnTo>
                    <a:pt x="2376173" y="3035945"/>
                  </a:lnTo>
                  <a:lnTo>
                    <a:pt x="2374900" y="3029596"/>
                  </a:lnTo>
                  <a:lnTo>
                    <a:pt x="2374900" y="3023247"/>
                  </a:lnTo>
                  <a:lnTo>
                    <a:pt x="2374900" y="1768701"/>
                  </a:lnTo>
                  <a:lnTo>
                    <a:pt x="2914650" y="1230313"/>
                  </a:lnTo>
                  <a:close/>
                  <a:moveTo>
                    <a:pt x="3382142" y="762000"/>
                  </a:moveTo>
                  <a:lnTo>
                    <a:pt x="3382777" y="774063"/>
                  </a:lnTo>
                  <a:lnTo>
                    <a:pt x="3384046" y="785492"/>
                  </a:lnTo>
                  <a:lnTo>
                    <a:pt x="3385633" y="796920"/>
                  </a:lnTo>
                  <a:lnTo>
                    <a:pt x="3387536" y="808031"/>
                  </a:lnTo>
                  <a:lnTo>
                    <a:pt x="3390392" y="818825"/>
                  </a:lnTo>
                  <a:lnTo>
                    <a:pt x="3393565" y="829618"/>
                  </a:lnTo>
                  <a:lnTo>
                    <a:pt x="3397056" y="840094"/>
                  </a:lnTo>
                  <a:lnTo>
                    <a:pt x="3401181" y="850888"/>
                  </a:lnTo>
                  <a:lnTo>
                    <a:pt x="3405623" y="860729"/>
                  </a:lnTo>
                  <a:lnTo>
                    <a:pt x="3410383" y="870570"/>
                  </a:lnTo>
                  <a:lnTo>
                    <a:pt x="3416095" y="880411"/>
                  </a:lnTo>
                  <a:lnTo>
                    <a:pt x="3421806" y="889935"/>
                  </a:lnTo>
                  <a:lnTo>
                    <a:pt x="3427835" y="899141"/>
                  </a:lnTo>
                  <a:lnTo>
                    <a:pt x="3434499" y="907713"/>
                  </a:lnTo>
                  <a:lnTo>
                    <a:pt x="3441797" y="916284"/>
                  </a:lnTo>
                  <a:lnTo>
                    <a:pt x="3448778" y="924220"/>
                  </a:lnTo>
                  <a:lnTo>
                    <a:pt x="3456711" y="932157"/>
                  </a:lnTo>
                  <a:lnTo>
                    <a:pt x="3464644" y="939776"/>
                  </a:lnTo>
                  <a:lnTo>
                    <a:pt x="3472894" y="946760"/>
                  </a:lnTo>
                  <a:lnTo>
                    <a:pt x="3481461" y="953426"/>
                  </a:lnTo>
                  <a:lnTo>
                    <a:pt x="3490663" y="960093"/>
                  </a:lnTo>
                  <a:lnTo>
                    <a:pt x="3499548" y="966125"/>
                  </a:lnTo>
                  <a:lnTo>
                    <a:pt x="3509067" y="971521"/>
                  </a:lnTo>
                  <a:lnTo>
                    <a:pt x="3518904" y="976601"/>
                  </a:lnTo>
                  <a:lnTo>
                    <a:pt x="3529058" y="981363"/>
                  </a:lnTo>
                  <a:lnTo>
                    <a:pt x="3539529" y="985807"/>
                  </a:lnTo>
                  <a:lnTo>
                    <a:pt x="3549683" y="989616"/>
                  </a:lnTo>
                  <a:lnTo>
                    <a:pt x="3560155" y="992791"/>
                  </a:lnTo>
                  <a:lnTo>
                    <a:pt x="3571261" y="995966"/>
                  </a:lnTo>
                  <a:lnTo>
                    <a:pt x="3582367" y="998505"/>
                  </a:lnTo>
                  <a:lnTo>
                    <a:pt x="3593790" y="1000093"/>
                  </a:lnTo>
                  <a:lnTo>
                    <a:pt x="3605213" y="1001680"/>
                  </a:lnTo>
                  <a:lnTo>
                    <a:pt x="3605213" y="3023244"/>
                  </a:lnTo>
                  <a:lnTo>
                    <a:pt x="3604896" y="3029593"/>
                  </a:lnTo>
                  <a:lnTo>
                    <a:pt x="3603944" y="3035942"/>
                  </a:lnTo>
                  <a:lnTo>
                    <a:pt x="3602357" y="3041974"/>
                  </a:lnTo>
                  <a:lnTo>
                    <a:pt x="3600136" y="3047688"/>
                  </a:lnTo>
                  <a:lnTo>
                    <a:pt x="3597598" y="3053402"/>
                  </a:lnTo>
                  <a:lnTo>
                    <a:pt x="3594425" y="3058481"/>
                  </a:lnTo>
                  <a:lnTo>
                    <a:pt x="3590617" y="3063243"/>
                  </a:lnTo>
                  <a:lnTo>
                    <a:pt x="3586809" y="3067688"/>
                  </a:lnTo>
                  <a:lnTo>
                    <a:pt x="3582367" y="3071815"/>
                  </a:lnTo>
                  <a:lnTo>
                    <a:pt x="3577607" y="3075307"/>
                  </a:lnTo>
                  <a:lnTo>
                    <a:pt x="3572213" y="3078481"/>
                  </a:lnTo>
                  <a:lnTo>
                    <a:pt x="3567136" y="3081338"/>
                  </a:lnTo>
                  <a:lnTo>
                    <a:pt x="3561107" y="3083243"/>
                  </a:lnTo>
                  <a:lnTo>
                    <a:pt x="3555078" y="3084830"/>
                  </a:lnTo>
                  <a:lnTo>
                    <a:pt x="3548732" y="3085783"/>
                  </a:lnTo>
                  <a:lnTo>
                    <a:pt x="3542703" y="3086100"/>
                  </a:lnTo>
                  <a:lnTo>
                    <a:pt x="3129878" y="3086100"/>
                  </a:lnTo>
                  <a:lnTo>
                    <a:pt x="3123532" y="3085783"/>
                  </a:lnTo>
                  <a:lnTo>
                    <a:pt x="3117186" y="3084830"/>
                  </a:lnTo>
                  <a:lnTo>
                    <a:pt x="3111474" y="3083243"/>
                  </a:lnTo>
                  <a:lnTo>
                    <a:pt x="3105445" y="3081338"/>
                  </a:lnTo>
                  <a:lnTo>
                    <a:pt x="3099733" y="3078481"/>
                  </a:lnTo>
                  <a:lnTo>
                    <a:pt x="3094656" y="3075307"/>
                  </a:lnTo>
                  <a:lnTo>
                    <a:pt x="3089897" y="3071815"/>
                  </a:lnTo>
                  <a:lnTo>
                    <a:pt x="3085454" y="3067688"/>
                  </a:lnTo>
                  <a:lnTo>
                    <a:pt x="3081329" y="3063243"/>
                  </a:lnTo>
                  <a:lnTo>
                    <a:pt x="3077839" y="3058481"/>
                  </a:lnTo>
                  <a:lnTo>
                    <a:pt x="3074666" y="3053402"/>
                  </a:lnTo>
                  <a:lnTo>
                    <a:pt x="3071810" y="3047688"/>
                  </a:lnTo>
                  <a:lnTo>
                    <a:pt x="3069906" y="3041974"/>
                  </a:lnTo>
                  <a:lnTo>
                    <a:pt x="3068320" y="3035942"/>
                  </a:lnTo>
                  <a:lnTo>
                    <a:pt x="3067685" y="3029593"/>
                  </a:lnTo>
                  <a:lnTo>
                    <a:pt x="3067050" y="3023244"/>
                  </a:lnTo>
                  <a:lnTo>
                    <a:pt x="3067050" y="1077552"/>
                  </a:lnTo>
                  <a:lnTo>
                    <a:pt x="3382142" y="762000"/>
                  </a:lnTo>
                  <a:close/>
                  <a:moveTo>
                    <a:pt x="3032368" y="0"/>
                  </a:moveTo>
                  <a:lnTo>
                    <a:pt x="3038399" y="0"/>
                  </a:lnTo>
                  <a:lnTo>
                    <a:pt x="3628114" y="0"/>
                  </a:lnTo>
                  <a:lnTo>
                    <a:pt x="3634144" y="0"/>
                  </a:lnTo>
                  <a:lnTo>
                    <a:pt x="3640175" y="318"/>
                  </a:lnTo>
                  <a:lnTo>
                    <a:pt x="3646205" y="1270"/>
                  </a:lnTo>
                  <a:lnTo>
                    <a:pt x="3651918" y="2222"/>
                  </a:lnTo>
                  <a:lnTo>
                    <a:pt x="3657631" y="3492"/>
                  </a:lnTo>
                  <a:lnTo>
                    <a:pt x="3663344" y="5079"/>
                  </a:lnTo>
                  <a:lnTo>
                    <a:pt x="3669057" y="6984"/>
                  </a:lnTo>
                  <a:lnTo>
                    <a:pt x="3674453" y="9206"/>
                  </a:lnTo>
                  <a:lnTo>
                    <a:pt x="3680166" y="11428"/>
                  </a:lnTo>
                  <a:lnTo>
                    <a:pt x="3685562" y="14284"/>
                  </a:lnTo>
                  <a:lnTo>
                    <a:pt x="3690640" y="17459"/>
                  </a:lnTo>
                  <a:lnTo>
                    <a:pt x="3695718" y="20633"/>
                  </a:lnTo>
                  <a:lnTo>
                    <a:pt x="3700479" y="23807"/>
                  </a:lnTo>
                  <a:lnTo>
                    <a:pt x="3705240" y="27616"/>
                  </a:lnTo>
                  <a:lnTo>
                    <a:pt x="3710001" y="31425"/>
                  </a:lnTo>
                  <a:lnTo>
                    <a:pt x="3714445" y="35552"/>
                  </a:lnTo>
                  <a:lnTo>
                    <a:pt x="3718253" y="39678"/>
                  </a:lnTo>
                  <a:lnTo>
                    <a:pt x="3722062" y="44440"/>
                  </a:lnTo>
                  <a:lnTo>
                    <a:pt x="3725871" y="49201"/>
                  </a:lnTo>
                  <a:lnTo>
                    <a:pt x="3729362" y="53962"/>
                  </a:lnTo>
                  <a:lnTo>
                    <a:pt x="3732536" y="59041"/>
                  </a:lnTo>
                  <a:lnTo>
                    <a:pt x="3735075" y="64437"/>
                  </a:lnTo>
                  <a:lnTo>
                    <a:pt x="3737932" y="69516"/>
                  </a:lnTo>
                  <a:lnTo>
                    <a:pt x="3740471" y="74912"/>
                  </a:lnTo>
                  <a:lnTo>
                    <a:pt x="3742692" y="80308"/>
                  </a:lnTo>
                  <a:lnTo>
                    <a:pt x="3744279" y="86339"/>
                  </a:lnTo>
                  <a:lnTo>
                    <a:pt x="3745866" y="91736"/>
                  </a:lnTo>
                  <a:lnTo>
                    <a:pt x="3747453" y="97767"/>
                  </a:lnTo>
                  <a:lnTo>
                    <a:pt x="3748088" y="103798"/>
                  </a:lnTo>
                  <a:lnTo>
                    <a:pt x="3749040" y="109511"/>
                  </a:lnTo>
                  <a:lnTo>
                    <a:pt x="3749358" y="115542"/>
                  </a:lnTo>
                  <a:lnTo>
                    <a:pt x="3749675" y="121573"/>
                  </a:lnTo>
                  <a:lnTo>
                    <a:pt x="3749675" y="711346"/>
                  </a:lnTo>
                  <a:lnTo>
                    <a:pt x="3749358" y="717377"/>
                  </a:lnTo>
                  <a:lnTo>
                    <a:pt x="3749040" y="723726"/>
                  </a:lnTo>
                  <a:lnTo>
                    <a:pt x="3748088" y="729757"/>
                  </a:lnTo>
                  <a:lnTo>
                    <a:pt x="3747453" y="735788"/>
                  </a:lnTo>
                  <a:lnTo>
                    <a:pt x="3745866" y="741819"/>
                  </a:lnTo>
                  <a:lnTo>
                    <a:pt x="3744279" y="747215"/>
                  </a:lnTo>
                  <a:lnTo>
                    <a:pt x="3742375" y="753246"/>
                  </a:lnTo>
                  <a:lnTo>
                    <a:pt x="3740471" y="758642"/>
                  </a:lnTo>
                  <a:lnTo>
                    <a:pt x="3737614" y="764039"/>
                  </a:lnTo>
                  <a:lnTo>
                    <a:pt x="3735075" y="769117"/>
                  </a:lnTo>
                  <a:lnTo>
                    <a:pt x="3732219" y="774196"/>
                  </a:lnTo>
                  <a:lnTo>
                    <a:pt x="3729045" y="779275"/>
                  </a:lnTo>
                  <a:lnTo>
                    <a:pt x="3725871" y="784036"/>
                  </a:lnTo>
                  <a:lnTo>
                    <a:pt x="3721745" y="788798"/>
                  </a:lnTo>
                  <a:lnTo>
                    <a:pt x="3718253" y="793242"/>
                  </a:lnTo>
                  <a:lnTo>
                    <a:pt x="3714445" y="797368"/>
                  </a:lnTo>
                  <a:lnTo>
                    <a:pt x="3710001" y="801495"/>
                  </a:lnTo>
                  <a:lnTo>
                    <a:pt x="3705558" y="804986"/>
                  </a:lnTo>
                  <a:lnTo>
                    <a:pt x="3700797" y="808795"/>
                  </a:lnTo>
                  <a:lnTo>
                    <a:pt x="3696036" y="811970"/>
                  </a:lnTo>
                  <a:lnTo>
                    <a:pt x="3690958" y="815144"/>
                  </a:lnTo>
                  <a:lnTo>
                    <a:pt x="3685879" y="818318"/>
                  </a:lnTo>
                  <a:lnTo>
                    <a:pt x="3680801" y="820857"/>
                  </a:lnTo>
                  <a:lnTo>
                    <a:pt x="3675405" y="823397"/>
                  </a:lnTo>
                  <a:lnTo>
                    <a:pt x="3669692" y="825301"/>
                  </a:lnTo>
                  <a:lnTo>
                    <a:pt x="3664297" y="827523"/>
                  </a:lnTo>
                  <a:lnTo>
                    <a:pt x="3658583" y="829110"/>
                  </a:lnTo>
                  <a:lnTo>
                    <a:pt x="3652870" y="830698"/>
                  </a:lnTo>
                  <a:lnTo>
                    <a:pt x="3646523" y="831332"/>
                  </a:lnTo>
                  <a:lnTo>
                    <a:pt x="3640492" y="832285"/>
                  </a:lnTo>
                  <a:lnTo>
                    <a:pt x="3634144" y="832919"/>
                  </a:lnTo>
                  <a:lnTo>
                    <a:pt x="3628114" y="832919"/>
                  </a:lnTo>
                  <a:lnTo>
                    <a:pt x="3622083" y="832919"/>
                  </a:lnTo>
                  <a:lnTo>
                    <a:pt x="3615735" y="832285"/>
                  </a:lnTo>
                  <a:lnTo>
                    <a:pt x="3609705" y="831332"/>
                  </a:lnTo>
                  <a:lnTo>
                    <a:pt x="3603675" y="830698"/>
                  </a:lnTo>
                  <a:lnTo>
                    <a:pt x="3597644" y="829110"/>
                  </a:lnTo>
                  <a:lnTo>
                    <a:pt x="3592248" y="827523"/>
                  </a:lnTo>
                  <a:lnTo>
                    <a:pt x="3586218" y="825301"/>
                  </a:lnTo>
                  <a:lnTo>
                    <a:pt x="3580822" y="823397"/>
                  </a:lnTo>
                  <a:lnTo>
                    <a:pt x="3575427" y="820857"/>
                  </a:lnTo>
                  <a:lnTo>
                    <a:pt x="3570031" y="818318"/>
                  </a:lnTo>
                  <a:lnTo>
                    <a:pt x="3565270" y="815144"/>
                  </a:lnTo>
                  <a:lnTo>
                    <a:pt x="3560192" y="811970"/>
                  </a:lnTo>
                  <a:lnTo>
                    <a:pt x="3555431" y="808795"/>
                  </a:lnTo>
                  <a:lnTo>
                    <a:pt x="3550670" y="804986"/>
                  </a:lnTo>
                  <a:lnTo>
                    <a:pt x="3546227" y="801495"/>
                  </a:lnTo>
                  <a:lnTo>
                    <a:pt x="3542100" y="797368"/>
                  </a:lnTo>
                  <a:lnTo>
                    <a:pt x="3537974" y="793242"/>
                  </a:lnTo>
                  <a:lnTo>
                    <a:pt x="3534166" y="788798"/>
                  </a:lnTo>
                  <a:lnTo>
                    <a:pt x="3530674" y="784036"/>
                  </a:lnTo>
                  <a:lnTo>
                    <a:pt x="3527500" y="779275"/>
                  </a:lnTo>
                  <a:lnTo>
                    <a:pt x="3524326" y="774196"/>
                  </a:lnTo>
                  <a:lnTo>
                    <a:pt x="3521153" y="769117"/>
                  </a:lnTo>
                  <a:lnTo>
                    <a:pt x="3518296" y="764039"/>
                  </a:lnTo>
                  <a:lnTo>
                    <a:pt x="3516074" y="758642"/>
                  </a:lnTo>
                  <a:lnTo>
                    <a:pt x="3514170" y="753246"/>
                  </a:lnTo>
                  <a:lnTo>
                    <a:pt x="3511948" y="747215"/>
                  </a:lnTo>
                  <a:lnTo>
                    <a:pt x="3510361" y="741819"/>
                  </a:lnTo>
                  <a:lnTo>
                    <a:pt x="3508774" y="735788"/>
                  </a:lnTo>
                  <a:lnTo>
                    <a:pt x="3508139" y="729757"/>
                  </a:lnTo>
                  <a:lnTo>
                    <a:pt x="3507187" y="723726"/>
                  </a:lnTo>
                  <a:lnTo>
                    <a:pt x="3506552" y="717377"/>
                  </a:lnTo>
                  <a:lnTo>
                    <a:pt x="3506552" y="711346"/>
                  </a:lnTo>
                  <a:lnTo>
                    <a:pt x="3506552" y="415190"/>
                  </a:lnTo>
                  <a:lnTo>
                    <a:pt x="2189691" y="1732180"/>
                  </a:lnTo>
                  <a:lnTo>
                    <a:pt x="2185247" y="1736624"/>
                  </a:lnTo>
                  <a:lnTo>
                    <a:pt x="2180487" y="1740433"/>
                  </a:lnTo>
                  <a:lnTo>
                    <a:pt x="2175726" y="1744242"/>
                  </a:lnTo>
                  <a:lnTo>
                    <a:pt x="2170647" y="1748051"/>
                  </a:lnTo>
                  <a:lnTo>
                    <a:pt x="2165569" y="1750908"/>
                  </a:lnTo>
                  <a:lnTo>
                    <a:pt x="2160491" y="1753765"/>
                  </a:lnTo>
                  <a:lnTo>
                    <a:pt x="2155095" y="1756621"/>
                  </a:lnTo>
                  <a:lnTo>
                    <a:pt x="2149382" y="1758843"/>
                  </a:lnTo>
                  <a:lnTo>
                    <a:pt x="2143986" y="1761065"/>
                  </a:lnTo>
                  <a:lnTo>
                    <a:pt x="2138273" y="1762970"/>
                  </a:lnTo>
                  <a:lnTo>
                    <a:pt x="2132878" y="1764557"/>
                  </a:lnTo>
                  <a:lnTo>
                    <a:pt x="2126847" y="1765509"/>
                  </a:lnTo>
                  <a:lnTo>
                    <a:pt x="2121452" y="1766461"/>
                  </a:lnTo>
                  <a:lnTo>
                    <a:pt x="2115421" y="1767096"/>
                  </a:lnTo>
                  <a:lnTo>
                    <a:pt x="2109708" y="1767731"/>
                  </a:lnTo>
                  <a:lnTo>
                    <a:pt x="2103678" y="1768049"/>
                  </a:lnTo>
                  <a:lnTo>
                    <a:pt x="2098282" y="1767731"/>
                  </a:lnTo>
                  <a:lnTo>
                    <a:pt x="2092252" y="1767096"/>
                  </a:lnTo>
                  <a:lnTo>
                    <a:pt x="2086221" y="1766461"/>
                  </a:lnTo>
                  <a:lnTo>
                    <a:pt x="2080508" y="1765509"/>
                  </a:lnTo>
                  <a:lnTo>
                    <a:pt x="2074795" y="1764557"/>
                  </a:lnTo>
                  <a:lnTo>
                    <a:pt x="2069399" y="1762970"/>
                  </a:lnTo>
                  <a:lnTo>
                    <a:pt x="2063369" y="1761065"/>
                  </a:lnTo>
                  <a:lnTo>
                    <a:pt x="2057973" y="1758843"/>
                  </a:lnTo>
                  <a:lnTo>
                    <a:pt x="2052577" y="1756621"/>
                  </a:lnTo>
                  <a:lnTo>
                    <a:pt x="2047182" y="1753765"/>
                  </a:lnTo>
                  <a:lnTo>
                    <a:pt x="2042104" y="1750908"/>
                  </a:lnTo>
                  <a:lnTo>
                    <a:pt x="2037025" y="1748051"/>
                  </a:lnTo>
                  <a:lnTo>
                    <a:pt x="2031947" y="1744242"/>
                  </a:lnTo>
                  <a:lnTo>
                    <a:pt x="2027186" y="1740433"/>
                  </a:lnTo>
                  <a:lnTo>
                    <a:pt x="2022425" y="1736624"/>
                  </a:lnTo>
                  <a:lnTo>
                    <a:pt x="2017664" y="1732180"/>
                  </a:lnTo>
                  <a:lnTo>
                    <a:pt x="1543797" y="1257949"/>
                  </a:lnTo>
                  <a:lnTo>
                    <a:pt x="207257" y="2594619"/>
                  </a:lnTo>
                  <a:lnTo>
                    <a:pt x="202814" y="2599063"/>
                  </a:lnTo>
                  <a:lnTo>
                    <a:pt x="198053" y="2602872"/>
                  </a:lnTo>
                  <a:lnTo>
                    <a:pt x="193292" y="2606999"/>
                  </a:lnTo>
                  <a:lnTo>
                    <a:pt x="188214" y="2610490"/>
                  </a:lnTo>
                  <a:lnTo>
                    <a:pt x="183136" y="2613665"/>
                  </a:lnTo>
                  <a:lnTo>
                    <a:pt x="178057" y="2616204"/>
                  </a:lnTo>
                  <a:lnTo>
                    <a:pt x="172662" y="2619061"/>
                  </a:lnTo>
                  <a:lnTo>
                    <a:pt x="166949" y="2621600"/>
                  </a:lnTo>
                  <a:lnTo>
                    <a:pt x="161553" y="2623505"/>
                  </a:lnTo>
                  <a:lnTo>
                    <a:pt x="155840" y="2625409"/>
                  </a:lnTo>
                  <a:lnTo>
                    <a:pt x="150444" y="2626996"/>
                  </a:lnTo>
                  <a:lnTo>
                    <a:pt x="144414" y="2628266"/>
                  </a:lnTo>
                  <a:lnTo>
                    <a:pt x="139018" y="2628901"/>
                  </a:lnTo>
                  <a:lnTo>
                    <a:pt x="132988" y="2629853"/>
                  </a:lnTo>
                  <a:lnTo>
                    <a:pt x="127275" y="2630171"/>
                  </a:lnTo>
                  <a:lnTo>
                    <a:pt x="121244" y="2630488"/>
                  </a:lnTo>
                  <a:lnTo>
                    <a:pt x="115214" y="2630171"/>
                  </a:lnTo>
                  <a:lnTo>
                    <a:pt x="109818" y="2629853"/>
                  </a:lnTo>
                  <a:lnTo>
                    <a:pt x="103787" y="2628901"/>
                  </a:lnTo>
                  <a:lnTo>
                    <a:pt x="98074" y="2628266"/>
                  </a:lnTo>
                  <a:lnTo>
                    <a:pt x="92361" y="2626996"/>
                  </a:lnTo>
                  <a:lnTo>
                    <a:pt x="86648" y="2625409"/>
                  </a:lnTo>
                  <a:lnTo>
                    <a:pt x="80935" y="2623505"/>
                  </a:lnTo>
                  <a:lnTo>
                    <a:pt x="75540" y="2621600"/>
                  </a:lnTo>
                  <a:lnTo>
                    <a:pt x="70144" y="2619061"/>
                  </a:lnTo>
                  <a:lnTo>
                    <a:pt x="64748" y="2616204"/>
                  </a:lnTo>
                  <a:lnTo>
                    <a:pt x="59670" y="2613665"/>
                  </a:lnTo>
                  <a:lnTo>
                    <a:pt x="54592" y="2610490"/>
                  </a:lnTo>
                  <a:lnTo>
                    <a:pt x="49513" y="2606999"/>
                  </a:lnTo>
                  <a:lnTo>
                    <a:pt x="44752" y="2602872"/>
                  </a:lnTo>
                  <a:lnTo>
                    <a:pt x="39992" y="2599063"/>
                  </a:lnTo>
                  <a:lnTo>
                    <a:pt x="35231" y="2594619"/>
                  </a:lnTo>
                  <a:lnTo>
                    <a:pt x="31105" y="2590175"/>
                  </a:lnTo>
                  <a:lnTo>
                    <a:pt x="26978" y="2585731"/>
                  </a:lnTo>
                  <a:lnTo>
                    <a:pt x="23170" y="2580335"/>
                  </a:lnTo>
                  <a:lnTo>
                    <a:pt x="19996" y="2575574"/>
                  </a:lnTo>
                  <a:lnTo>
                    <a:pt x="16822" y="2570495"/>
                  </a:lnTo>
                  <a:lnTo>
                    <a:pt x="13648" y="2565099"/>
                  </a:lnTo>
                  <a:lnTo>
                    <a:pt x="10791" y="2560020"/>
                  </a:lnTo>
                  <a:lnTo>
                    <a:pt x="8570" y="2554307"/>
                  </a:lnTo>
                  <a:lnTo>
                    <a:pt x="6665" y="2548910"/>
                  </a:lnTo>
                  <a:lnTo>
                    <a:pt x="5078" y="2543514"/>
                  </a:lnTo>
                  <a:lnTo>
                    <a:pt x="3491" y="2537483"/>
                  </a:lnTo>
                  <a:lnTo>
                    <a:pt x="2222" y="2532087"/>
                  </a:lnTo>
                  <a:lnTo>
                    <a:pt x="952" y="2526056"/>
                  </a:lnTo>
                  <a:lnTo>
                    <a:pt x="318" y="2520660"/>
                  </a:lnTo>
                  <a:lnTo>
                    <a:pt x="0" y="2514629"/>
                  </a:lnTo>
                  <a:lnTo>
                    <a:pt x="0" y="2508598"/>
                  </a:lnTo>
                  <a:lnTo>
                    <a:pt x="0" y="2502884"/>
                  </a:lnTo>
                  <a:lnTo>
                    <a:pt x="318" y="2497170"/>
                  </a:lnTo>
                  <a:lnTo>
                    <a:pt x="952" y="2491457"/>
                  </a:lnTo>
                  <a:lnTo>
                    <a:pt x="2222" y="2485426"/>
                  </a:lnTo>
                  <a:lnTo>
                    <a:pt x="3491" y="2480029"/>
                  </a:lnTo>
                  <a:lnTo>
                    <a:pt x="5078" y="2473998"/>
                  </a:lnTo>
                  <a:lnTo>
                    <a:pt x="6665" y="2468285"/>
                  </a:lnTo>
                  <a:lnTo>
                    <a:pt x="8570" y="2462889"/>
                  </a:lnTo>
                  <a:lnTo>
                    <a:pt x="10791" y="2457492"/>
                  </a:lnTo>
                  <a:lnTo>
                    <a:pt x="13648" y="2452414"/>
                  </a:lnTo>
                  <a:lnTo>
                    <a:pt x="16822" y="2446700"/>
                  </a:lnTo>
                  <a:lnTo>
                    <a:pt x="19996" y="2441621"/>
                  </a:lnTo>
                  <a:lnTo>
                    <a:pt x="23487" y="2436860"/>
                  </a:lnTo>
                  <a:lnTo>
                    <a:pt x="26978" y="2431781"/>
                  </a:lnTo>
                  <a:lnTo>
                    <a:pt x="31105" y="2427337"/>
                  </a:lnTo>
                  <a:lnTo>
                    <a:pt x="35231" y="2422576"/>
                  </a:lnTo>
                  <a:lnTo>
                    <a:pt x="1457784" y="1000202"/>
                  </a:lnTo>
                  <a:lnTo>
                    <a:pt x="1462227" y="995758"/>
                  </a:lnTo>
                  <a:lnTo>
                    <a:pt x="1466988" y="991631"/>
                  </a:lnTo>
                  <a:lnTo>
                    <a:pt x="1471749" y="987822"/>
                  </a:lnTo>
                  <a:lnTo>
                    <a:pt x="1476827" y="984330"/>
                  </a:lnTo>
                  <a:lnTo>
                    <a:pt x="1481906" y="981156"/>
                  </a:lnTo>
                  <a:lnTo>
                    <a:pt x="1486984" y="978617"/>
                  </a:lnTo>
                  <a:lnTo>
                    <a:pt x="1492697" y="975760"/>
                  </a:lnTo>
                  <a:lnTo>
                    <a:pt x="1498093" y="973221"/>
                  </a:lnTo>
                  <a:lnTo>
                    <a:pt x="1503488" y="971316"/>
                  </a:lnTo>
                  <a:lnTo>
                    <a:pt x="1509202" y="969411"/>
                  </a:lnTo>
                  <a:lnTo>
                    <a:pt x="1514597" y="967824"/>
                  </a:lnTo>
                  <a:lnTo>
                    <a:pt x="1520628" y="966555"/>
                  </a:lnTo>
                  <a:lnTo>
                    <a:pt x="1526023" y="965602"/>
                  </a:lnTo>
                  <a:lnTo>
                    <a:pt x="1532054" y="964968"/>
                  </a:lnTo>
                  <a:lnTo>
                    <a:pt x="1537767" y="964650"/>
                  </a:lnTo>
                  <a:lnTo>
                    <a:pt x="1543797" y="964333"/>
                  </a:lnTo>
                  <a:lnTo>
                    <a:pt x="1549828" y="964650"/>
                  </a:lnTo>
                  <a:lnTo>
                    <a:pt x="1555223" y="964968"/>
                  </a:lnTo>
                  <a:lnTo>
                    <a:pt x="1561254" y="965602"/>
                  </a:lnTo>
                  <a:lnTo>
                    <a:pt x="1566967" y="966555"/>
                  </a:lnTo>
                  <a:lnTo>
                    <a:pt x="1572680" y="967824"/>
                  </a:lnTo>
                  <a:lnTo>
                    <a:pt x="1578393" y="969411"/>
                  </a:lnTo>
                  <a:lnTo>
                    <a:pt x="1584106" y="971316"/>
                  </a:lnTo>
                  <a:lnTo>
                    <a:pt x="1589502" y="973221"/>
                  </a:lnTo>
                  <a:lnTo>
                    <a:pt x="1595215" y="975760"/>
                  </a:lnTo>
                  <a:lnTo>
                    <a:pt x="1600293" y="978617"/>
                  </a:lnTo>
                  <a:lnTo>
                    <a:pt x="1605371" y="981156"/>
                  </a:lnTo>
                  <a:lnTo>
                    <a:pt x="1610450" y="984330"/>
                  </a:lnTo>
                  <a:lnTo>
                    <a:pt x="1615528" y="987822"/>
                  </a:lnTo>
                  <a:lnTo>
                    <a:pt x="1620289" y="991631"/>
                  </a:lnTo>
                  <a:lnTo>
                    <a:pt x="1625050" y="995758"/>
                  </a:lnTo>
                  <a:lnTo>
                    <a:pt x="1629811" y="1000202"/>
                  </a:lnTo>
                  <a:lnTo>
                    <a:pt x="2103678" y="1474115"/>
                  </a:lnTo>
                  <a:lnTo>
                    <a:pt x="3334526" y="243464"/>
                  </a:lnTo>
                  <a:lnTo>
                    <a:pt x="3038399" y="243464"/>
                  </a:lnTo>
                  <a:lnTo>
                    <a:pt x="3032368" y="242829"/>
                  </a:lnTo>
                  <a:lnTo>
                    <a:pt x="3026338" y="242512"/>
                  </a:lnTo>
                  <a:lnTo>
                    <a:pt x="3019990" y="241877"/>
                  </a:lnTo>
                  <a:lnTo>
                    <a:pt x="3013959" y="240607"/>
                  </a:lnTo>
                  <a:lnTo>
                    <a:pt x="3008246" y="239338"/>
                  </a:lnTo>
                  <a:lnTo>
                    <a:pt x="3002216" y="237750"/>
                  </a:lnTo>
                  <a:lnTo>
                    <a:pt x="2996820" y="235846"/>
                  </a:lnTo>
                  <a:lnTo>
                    <a:pt x="2991107" y="233624"/>
                  </a:lnTo>
                  <a:lnTo>
                    <a:pt x="2985711" y="231085"/>
                  </a:lnTo>
                  <a:lnTo>
                    <a:pt x="2980633" y="228228"/>
                  </a:lnTo>
                  <a:lnTo>
                    <a:pt x="2975555" y="225688"/>
                  </a:lnTo>
                  <a:lnTo>
                    <a:pt x="2970794" y="222514"/>
                  </a:lnTo>
                  <a:lnTo>
                    <a:pt x="2966033" y="219022"/>
                  </a:lnTo>
                  <a:lnTo>
                    <a:pt x="2961272" y="215213"/>
                  </a:lnTo>
                  <a:lnTo>
                    <a:pt x="2956829" y="211404"/>
                  </a:lnTo>
                  <a:lnTo>
                    <a:pt x="2952703" y="207595"/>
                  </a:lnTo>
                  <a:lnTo>
                    <a:pt x="2948576" y="203151"/>
                  </a:lnTo>
                  <a:lnTo>
                    <a:pt x="2944768" y="198707"/>
                  </a:lnTo>
                  <a:lnTo>
                    <a:pt x="2941276" y="194581"/>
                  </a:lnTo>
                  <a:lnTo>
                    <a:pt x="2937468" y="189820"/>
                  </a:lnTo>
                  <a:lnTo>
                    <a:pt x="2934294" y="184423"/>
                  </a:lnTo>
                  <a:lnTo>
                    <a:pt x="2931755" y="179345"/>
                  </a:lnTo>
                  <a:lnTo>
                    <a:pt x="2928898" y="174266"/>
                  </a:lnTo>
                  <a:lnTo>
                    <a:pt x="2926676" y="168870"/>
                  </a:lnTo>
                  <a:lnTo>
                    <a:pt x="2924137" y="163156"/>
                  </a:lnTo>
                  <a:lnTo>
                    <a:pt x="2922550" y="157760"/>
                  </a:lnTo>
                  <a:lnTo>
                    <a:pt x="2920646" y="151729"/>
                  </a:lnTo>
                  <a:lnTo>
                    <a:pt x="2919376" y="146015"/>
                  </a:lnTo>
                  <a:lnTo>
                    <a:pt x="2918424" y="139984"/>
                  </a:lnTo>
                  <a:lnTo>
                    <a:pt x="2917472" y="133953"/>
                  </a:lnTo>
                  <a:lnTo>
                    <a:pt x="2917155" y="127922"/>
                  </a:lnTo>
                  <a:lnTo>
                    <a:pt x="2917155" y="121573"/>
                  </a:lnTo>
                  <a:lnTo>
                    <a:pt x="2917155" y="115225"/>
                  </a:lnTo>
                  <a:lnTo>
                    <a:pt x="2917472" y="109194"/>
                  </a:lnTo>
                  <a:lnTo>
                    <a:pt x="2918424" y="102845"/>
                  </a:lnTo>
                  <a:lnTo>
                    <a:pt x="2919376" y="97132"/>
                  </a:lnTo>
                  <a:lnTo>
                    <a:pt x="2920646" y="91101"/>
                  </a:lnTo>
                  <a:lnTo>
                    <a:pt x="2922550" y="85070"/>
                  </a:lnTo>
                  <a:lnTo>
                    <a:pt x="2924137" y="79674"/>
                  </a:lnTo>
                  <a:lnTo>
                    <a:pt x="2926676" y="74277"/>
                  </a:lnTo>
                  <a:lnTo>
                    <a:pt x="2928898" y="68564"/>
                  </a:lnTo>
                  <a:lnTo>
                    <a:pt x="2931755" y="63485"/>
                  </a:lnTo>
                  <a:lnTo>
                    <a:pt x="2934294" y="58406"/>
                  </a:lnTo>
                  <a:lnTo>
                    <a:pt x="2937468" y="53645"/>
                  </a:lnTo>
                  <a:lnTo>
                    <a:pt x="2941276" y="48883"/>
                  </a:lnTo>
                  <a:lnTo>
                    <a:pt x="2944768" y="44122"/>
                  </a:lnTo>
                  <a:lnTo>
                    <a:pt x="2948576" y="39678"/>
                  </a:lnTo>
                  <a:lnTo>
                    <a:pt x="2952703" y="35552"/>
                  </a:lnTo>
                  <a:lnTo>
                    <a:pt x="2956829" y="31425"/>
                  </a:lnTo>
                  <a:lnTo>
                    <a:pt x="2961272" y="27616"/>
                  </a:lnTo>
                  <a:lnTo>
                    <a:pt x="2966033" y="24124"/>
                  </a:lnTo>
                  <a:lnTo>
                    <a:pt x="2970794" y="20633"/>
                  </a:lnTo>
                  <a:lnTo>
                    <a:pt x="2975555" y="17459"/>
                  </a:lnTo>
                  <a:lnTo>
                    <a:pt x="2980633" y="14602"/>
                  </a:lnTo>
                  <a:lnTo>
                    <a:pt x="2985711" y="11745"/>
                  </a:lnTo>
                  <a:lnTo>
                    <a:pt x="2991107" y="9523"/>
                  </a:lnTo>
                  <a:lnTo>
                    <a:pt x="2996820" y="6984"/>
                  </a:lnTo>
                  <a:lnTo>
                    <a:pt x="3002216" y="5397"/>
                  </a:lnTo>
                  <a:lnTo>
                    <a:pt x="3008246" y="3492"/>
                  </a:lnTo>
                  <a:lnTo>
                    <a:pt x="3013959" y="2222"/>
                  </a:lnTo>
                  <a:lnTo>
                    <a:pt x="3019990" y="1270"/>
                  </a:lnTo>
                  <a:lnTo>
                    <a:pt x="3026338" y="318"/>
                  </a:lnTo>
                  <a:lnTo>
                    <a:pt x="303236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KSO_Shape"/>
            <p:cNvSpPr/>
            <p:nvPr/>
          </p:nvSpPr>
          <p:spPr bwMode="auto">
            <a:xfrm>
              <a:off x="7095618" y="2932177"/>
              <a:ext cx="522958" cy="51772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KSO_Shape"/>
            <p:cNvSpPr/>
            <p:nvPr/>
          </p:nvSpPr>
          <p:spPr>
            <a:xfrm>
              <a:off x="6553352" y="4063561"/>
              <a:ext cx="480292" cy="480292"/>
            </a:xfrm>
            <a:custGeom>
              <a:avLst/>
              <a:gdLst>
                <a:gd name="connsiteX0" fmla="*/ 1063385 w 1944000"/>
                <a:gd name="connsiteY0" fmla="*/ 1082014 h 1944000"/>
                <a:gd name="connsiteX1" fmla="*/ 1093900 w 1944000"/>
                <a:gd name="connsiteY1" fmla="*/ 1089952 h 1944000"/>
                <a:gd name="connsiteX2" fmla="*/ 1121871 w 1944000"/>
                <a:gd name="connsiteY2" fmla="*/ 1097572 h 1944000"/>
                <a:gd name="connsiteX3" fmla="*/ 1146982 w 1944000"/>
                <a:gd name="connsiteY3" fmla="*/ 1104557 h 1944000"/>
                <a:gd name="connsiteX4" fmla="*/ 1169550 w 1944000"/>
                <a:gd name="connsiteY4" fmla="*/ 1111542 h 1944000"/>
                <a:gd name="connsiteX5" fmla="*/ 1188940 w 1944000"/>
                <a:gd name="connsiteY5" fmla="*/ 1118209 h 1944000"/>
                <a:gd name="connsiteX6" fmla="*/ 1205469 w 1944000"/>
                <a:gd name="connsiteY6" fmla="*/ 1124559 h 1944000"/>
                <a:gd name="connsiteX7" fmla="*/ 1212779 w 1944000"/>
                <a:gd name="connsiteY7" fmla="*/ 1127734 h 1944000"/>
                <a:gd name="connsiteX8" fmla="*/ 1219137 w 1944000"/>
                <a:gd name="connsiteY8" fmla="*/ 1130592 h 1944000"/>
                <a:gd name="connsiteX9" fmla="*/ 1225176 w 1944000"/>
                <a:gd name="connsiteY9" fmla="*/ 1133449 h 1944000"/>
                <a:gd name="connsiteX10" fmla="*/ 1230262 w 1944000"/>
                <a:gd name="connsiteY10" fmla="*/ 1136307 h 1944000"/>
                <a:gd name="connsiteX11" fmla="*/ 1238526 w 1944000"/>
                <a:gd name="connsiteY11" fmla="*/ 1141704 h 1944000"/>
                <a:gd name="connsiteX12" fmla="*/ 1245837 w 1944000"/>
                <a:gd name="connsiteY12" fmla="*/ 1146784 h 1944000"/>
                <a:gd name="connsiteX13" fmla="*/ 1253148 w 1944000"/>
                <a:gd name="connsiteY13" fmla="*/ 1152499 h 1944000"/>
                <a:gd name="connsiteX14" fmla="*/ 1259823 w 1944000"/>
                <a:gd name="connsiteY14" fmla="*/ 1158532 h 1944000"/>
                <a:gd name="connsiteX15" fmla="*/ 1265862 w 1944000"/>
                <a:gd name="connsiteY15" fmla="*/ 1164564 h 1944000"/>
                <a:gd name="connsiteX16" fmla="*/ 1271266 w 1944000"/>
                <a:gd name="connsiteY16" fmla="*/ 1170914 h 1944000"/>
                <a:gd name="connsiteX17" fmla="*/ 1276351 w 1944000"/>
                <a:gd name="connsiteY17" fmla="*/ 1177582 h 1944000"/>
                <a:gd name="connsiteX18" fmla="*/ 1280801 w 1944000"/>
                <a:gd name="connsiteY18" fmla="*/ 1184567 h 1944000"/>
                <a:gd name="connsiteX19" fmla="*/ 1284934 w 1944000"/>
                <a:gd name="connsiteY19" fmla="*/ 1191234 h 1944000"/>
                <a:gd name="connsiteX20" fmla="*/ 1288112 w 1944000"/>
                <a:gd name="connsiteY20" fmla="*/ 1198537 h 1944000"/>
                <a:gd name="connsiteX21" fmla="*/ 1291291 w 1944000"/>
                <a:gd name="connsiteY21" fmla="*/ 1206157 h 1944000"/>
                <a:gd name="connsiteX22" fmla="*/ 1293516 w 1944000"/>
                <a:gd name="connsiteY22" fmla="*/ 1214094 h 1944000"/>
                <a:gd name="connsiteX23" fmla="*/ 1295423 w 1944000"/>
                <a:gd name="connsiteY23" fmla="*/ 1222032 h 1944000"/>
                <a:gd name="connsiteX24" fmla="*/ 1296694 w 1944000"/>
                <a:gd name="connsiteY24" fmla="*/ 1230287 h 1944000"/>
                <a:gd name="connsiteX25" fmla="*/ 1297330 w 1944000"/>
                <a:gd name="connsiteY25" fmla="*/ 1238859 h 1944000"/>
                <a:gd name="connsiteX26" fmla="*/ 1297648 w 1944000"/>
                <a:gd name="connsiteY26" fmla="*/ 1247432 h 1944000"/>
                <a:gd name="connsiteX27" fmla="*/ 1297330 w 1944000"/>
                <a:gd name="connsiteY27" fmla="*/ 1257275 h 1944000"/>
                <a:gd name="connsiteX28" fmla="*/ 1296377 w 1944000"/>
                <a:gd name="connsiteY28" fmla="*/ 1266800 h 1944000"/>
                <a:gd name="connsiteX29" fmla="*/ 1295105 w 1944000"/>
                <a:gd name="connsiteY29" fmla="*/ 1276007 h 1944000"/>
                <a:gd name="connsiteX30" fmla="*/ 1292880 w 1944000"/>
                <a:gd name="connsiteY30" fmla="*/ 1285215 h 1944000"/>
                <a:gd name="connsiteX31" fmla="*/ 1290019 w 1944000"/>
                <a:gd name="connsiteY31" fmla="*/ 1294422 h 1944000"/>
                <a:gd name="connsiteX32" fmla="*/ 1286841 w 1944000"/>
                <a:gd name="connsiteY32" fmla="*/ 1303312 h 1944000"/>
                <a:gd name="connsiteX33" fmla="*/ 1283344 w 1944000"/>
                <a:gd name="connsiteY33" fmla="*/ 1312202 h 1944000"/>
                <a:gd name="connsiteX34" fmla="*/ 1278576 w 1944000"/>
                <a:gd name="connsiteY34" fmla="*/ 1320775 h 1944000"/>
                <a:gd name="connsiteX35" fmla="*/ 1273808 w 1944000"/>
                <a:gd name="connsiteY35" fmla="*/ 1329347 h 1944000"/>
                <a:gd name="connsiteX36" fmla="*/ 1267769 w 1944000"/>
                <a:gd name="connsiteY36" fmla="*/ 1337602 h 1944000"/>
                <a:gd name="connsiteX37" fmla="*/ 1261412 w 1944000"/>
                <a:gd name="connsiteY37" fmla="*/ 1345857 h 1944000"/>
                <a:gd name="connsiteX38" fmla="*/ 1254737 w 1944000"/>
                <a:gd name="connsiteY38" fmla="*/ 1353795 h 1944000"/>
                <a:gd name="connsiteX39" fmla="*/ 1247426 w 1944000"/>
                <a:gd name="connsiteY39" fmla="*/ 1361732 h 1944000"/>
                <a:gd name="connsiteX40" fmla="*/ 1239162 w 1944000"/>
                <a:gd name="connsiteY40" fmla="*/ 1369670 h 1944000"/>
                <a:gd name="connsiteX41" fmla="*/ 1230580 w 1944000"/>
                <a:gd name="connsiteY41" fmla="*/ 1376655 h 1944000"/>
                <a:gd name="connsiteX42" fmla="*/ 1221362 w 1944000"/>
                <a:gd name="connsiteY42" fmla="*/ 1384275 h 1944000"/>
                <a:gd name="connsiteX43" fmla="*/ 1214051 w 1944000"/>
                <a:gd name="connsiteY43" fmla="*/ 1389672 h 1944000"/>
                <a:gd name="connsiteX44" fmla="*/ 1206422 w 1944000"/>
                <a:gd name="connsiteY44" fmla="*/ 1394435 h 1944000"/>
                <a:gd name="connsiteX45" fmla="*/ 1198476 w 1944000"/>
                <a:gd name="connsiteY45" fmla="*/ 1399515 h 1944000"/>
                <a:gd name="connsiteX46" fmla="*/ 1190211 w 1944000"/>
                <a:gd name="connsiteY46" fmla="*/ 1403960 h 1944000"/>
                <a:gd name="connsiteX47" fmla="*/ 1181311 w 1944000"/>
                <a:gd name="connsiteY47" fmla="*/ 1408087 h 1944000"/>
                <a:gd name="connsiteX48" fmla="*/ 1172411 w 1944000"/>
                <a:gd name="connsiteY48" fmla="*/ 1411897 h 1944000"/>
                <a:gd name="connsiteX49" fmla="*/ 1163193 w 1944000"/>
                <a:gd name="connsiteY49" fmla="*/ 1416025 h 1944000"/>
                <a:gd name="connsiteX50" fmla="*/ 1153340 w 1944000"/>
                <a:gd name="connsiteY50" fmla="*/ 1419517 h 1944000"/>
                <a:gd name="connsiteX51" fmla="*/ 1143486 w 1944000"/>
                <a:gd name="connsiteY51" fmla="*/ 1422692 h 1944000"/>
                <a:gd name="connsiteX52" fmla="*/ 1132997 w 1944000"/>
                <a:gd name="connsiteY52" fmla="*/ 1425867 h 1944000"/>
                <a:gd name="connsiteX53" fmla="*/ 1122189 w 1944000"/>
                <a:gd name="connsiteY53" fmla="*/ 1428407 h 1944000"/>
                <a:gd name="connsiteX54" fmla="*/ 1111064 w 1944000"/>
                <a:gd name="connsiteY54" fmla="*/ 1431265 h 1944000"/>
                <a:gd name="connsiteX55" fmla="*/ 1099621 w 1944000"/>
                <a:gd name="connsiteY55" fmla="*/ 1433487 h 1944000"/>
                <a:gd name="connsiteX56" fmla="*/ 1087860 w 1944000"/>
                <a:gd name="connsiteY56" fmla="*/ 1435392 h 1944000"/>
                <a:gd name="connsiteX57" fmla="*/ 1075782 w 1944000"/>
                <a:gd name="connsiteY57" fmla="*/ 1436980 h 1944000"/>
                <a:gd name="connsiteX58" fmla="*/ 1063385 w 1944000"/>
                <a:gd name="connsiteY58" fmla="*/ 1438567 h 1944000"/>
                <a:gd name="connsiteX59" fmla="*/ 880616 w 1944000"/>
                <a:gd name="connsiteY59" fmla="*/ 505752 h 1944000"/>
                <a:gd name="connsiteX60" fmla="*/ 880616 w 1944000"/>
                <a:gd name="connsiteY60" fmla="*/ 814362 h 1944000"/>
                <a:gd name="connsiteX61" fmla="*/ 847241 w 1944000"/>
                <a:gd name="connsiteY61" fmla="*/ 805789 h 1944000"/>
                <a:gd name="connsiteX62" fmla="*/ 820223 w 1944000"/>
                <a:gd name="connsiteY62" fmla="*/ 798804 h 1944000"/>
                <a:gd name="connsiteX63" fmla="*/ 799879 w 1944000"/>
                <a:gd name="connsiteY63" fmla="*/ 793089 h 1944000"/>
                <a:gd name="connsiteX64" fmla="*/ 785894 w 1944000"/>
                <a:gd name="connsiteY64" fmla="*/ 788327 h 1944000"/>
                <a:gd name="connsiteX65" fmla="*/ 771590 w 1944000"/>
                <a:gd name="connsiteY65" fmla="*/ 782929 h 1944000"/>
                <a:gd name="connsiteX66" fmla="*/ 757922 w 1944000"/>
                <a:gd name="connsiteY66" fmla="*/ 776897 h 1944000"/>
                <a:gd name="connsiteX67" fmla="*/ 745843 w 1944000"/>
                <a:gd name="connsiteY67" fmla="*/ 770229 h 1944000"/>
                <a:gd name="connsiteX68" fmla="*/ 739804 w 1944000"/>
                <a:gd name="connsiteY68" fmla="*/ 767054 h 1944000"/>
                <a:gd name="connsiteX69" fmla="*/ 734400 w 1944000"/>
                <a:gd name="connsiteY69" fmla="*/ 763879 h 1944000"/>
                <a:gd name="connsiteX70" fmla="*/ 728679 w 1944000"/>
                <a:gd name="connsiteY70" fmla="*/ 760069 h 1944000"/>
                <a:gd name="connsiteX71" fmla="*/ 723593 w 1944000"/>
                <a:gd name="connsiteY71" fmla="*/ 756577 h 1944000"/>
                <a:gd name="connsiteX72" fmla="*/ 718825 w 1944000"/>
                <a:gd name="connsiteY72" fmla="*/ 752767 h 1944000"/>
                <a:gd name="connsiteX73" fmla="*/ 714057 w 1944000"/>
                <a:gd name="connsiteY73" fmla="*/ 749274 h 1944000"/>
                <a:gd name="connsiteX74" fmla="*/ 709925 w 1944000"/>
                <a:gd name="connsiteY74" fmla="*/ 745464 h 1944000"/>
                <a:gd name="connsiteX75" fmla="*/ 705475 w 1944000"/>
                <a:gd name="connsiteY75" fmla="*/ 741337 h 1944000"/>
                <a:gd name="connsiteX76" fmla="*/ 701979 w 1944000"/>
                <a:gd name="connsiteY76" fmla="*/ 737209 h 1944000"/>
                <a:gd name="connsiteX77" fmla="*/ 698164 w 1944000"/>
                <a:gd name="connsiteY77" fmla="*/ 733082 h 1944000"/>
                <a:gd name="connsiteX78" fmla="*/ 694668 w 1944000"/>
                <a:gd name="connsiteY78" fmla="*/ 728954 h 1944000"/>
                <a:gd name="connsiteX79" fmla="*/ 691807 w 1944000"/>
                <a:gd name="connsiteY79" fmla="*/ 724827 h 1944000"/>
                <a:gd name="connsiteX80" fmla="*/ 688629 w 1944000"/>
                <a:gd name="connsiteY80" fmla="*/ 720699 h 1944000"/>
                <a:gd name="connsiteX81" fmla="*/ 686086 w 1944000"/>
                <a:gd name="connsiteY81" fmla="*/ 716254 h 1944000"/>
                <a:gd name="connsiteX82" fmla="*/ 683543 w 1944000"/>
                <a:gd name="connsiteY82" fmla="*/ 712127 h 1944000"/>
                <a:gd name="connsiteX83" fmla="*/ 681000 w 1944000"/>
                <a:gd name="connsiteY83" fmla="*/ 707682 h 1944000"/>
                <a:gd name="connsiteX84" fmla="*/ 679093 w 1944000"/>
                <a:gd name="connsiteY84" fmla="*/ 703237 h 1944000"/>
                <a:gd name="connsiteX85" fmla="*/ 677186 w 1944000"/>
                <a:gd name="connsiteY85" fmla="*/ 698474 h 1944000"/>
                <a:gd name="connsiteX86" fmla="*/ 675596 w 1944000"/>
                <a:gd name="connsiteY86" fmla="*/ 694347 h 1944000"/>
                <a:gd name="connsiteX87" fmla="*/ 674325 w 1944000"/>
                <a:gd name="connsiteY87" fmla="*/ 689584 h 1944000"/>
                <a:gd name="connsiteX88" fmla="*/ 673053 w 1944000"/>
                <a:gd name="connsiteY88" fmla="*/ 684822 h 1944000"/>
                <a:gd name="connsiteX89" fmla="*/ 671782 w 1944000"/>
                <a:gd name="connsiteY89" fmla="*/ 680059 h 1944000"/>
                <a:gd name="connsiteX90" fmla="*/ 671146 w 1944000"/>
                <a:gd name="connsiteY90" fmla="*/ 675297 h 1944000"/>
                <a:gd name="connsiteX91" fmla="*/ 670511 w 1944000"/>
                <a:gd name="connsiteY91" fmla="*/ 670217 h 1944000"/>
                <a:gd name="connsiteX92" fmla="*/ 670193 w 1944000"/>
                <a:gd name="connsiteY92" fmla="*/ 665137 h 1944000"/>
                <a:gd name="connsiteX93" fmla="*/ 670193 w 1944000"/>
                <a:gd name="connsiteY93" fmla="*/ 660374 h 1944000"/>
                <a:gd name="connsiteX94" fmla="*/ 670511 w 1944000"/>
                <a:gd name="connsiteY94" fmla="*/ 652437 h 1944000"/>
                <a:gd name="connsiteX95" fmla="*/ 671146 w 1944000"/>
                <a:gd name="connsiteY95" fmla="*/ 644499 h 1944000"/>
                <a:gd name="connsiteX96" fmla="*/ 672736 w 1944000"/>
                <a:gd name="connsiteY96" fmla="*/ 636879 h 1944000"/>
                <a:gd name="connsiteX97" fmla="*/ 674643 w 1944000"/>
                <a:gd name="connsiteY97" fmla="*/ 629259 h 1944000"/>
                <a:gd name="connsiteX98" fmla="*/ 676868 w 1944000"/>
                <a:gd name="connsiteY98" fmla="*/ 622274 h 1944000"/>
                <a:gd name="connsiteX99" fmla="*/ 679728 w 1944000"/>
                <a:gd name="connsiteY99" fmla="*/ 614972 h 1944000"/>
                <a:gd name="connsiteX100" fmla="*/ 683225 w 1944000"/>
                <a:gd name="connsiteY100" fmla="*/ 607669 h 1944000"/>
                <a:gd name="connsiteX101" fmla="*/ 687039 w 1944000"/>
                <a:gd name="connsiteY101" fmla="*/ 600684 h 1944000"/>
                <a:gd name="connsiteX102" fmla="*/ 691807 w 1944000"/>
                <a:gd name="connsiteY102" fmla="*/ 593699 h 1944000"/>
                <a:gd name="connsiteX103" fmla="*/ 696575 w 1944000"/>
                <a:gd name="connsiteY103" fmla="*/ 587349 h 1944000"/>
                <a:gd name="connsiteX104" fmla="*/ 702297 w 1944000"/>
                <a:gd name="connsiteY104" fmla="*/ 580682 h 1944000"/>
                <a:gd name="connsiteX105" fmla="*/ 708336 w 1944000"/>
                <a:gd name="connsiteY105" fmla="*/ 574014 h 1944000"/>
                <a:gd name="connsiteX106" fmla="*/ 714693 w 1944000"/>
                <a:gd name="connsiteY106" fmla="*/ 567664 h 1944000"/>
                <a:gd name="connsiteX107" fmla="*/ 722004 w 1944000"/>
                <a:gd name="connsiteY107" fmla="*/ 561632 h 1944000"/>
                <a:gd name="connsiteX108" fmla="*/ 729632 w 1944000"/>
                <a:gd name="connsiteY108" fmla="*/ 555282 h 1944000"/>
                <a:gd name="connsiteX109" fmla="*/ 737897 w 1944000"/>
                <a:gd name="connsiteY109" fmla="*/ 549249 h 1944000"/>
                <a:gd name="connsiteX110" fmla="*/ 743936 w 1944000"/>
                <a:gd name="connsiteY110" fmla="*/ 545122 h 1944000"/>
                <a:gd name="connsiteX111" fmla="*/ 750293 w 1944000"/>
                <a:gd name="connsiteY111" fmla="*/ 540994 h 1944000"/>
                <a:gd name="connsiteX112" fmla="*/ 757286 w 1944000"/>
                <a:gd name="connsiteY112" fmla="*/ 537502 h 1944000"/>
                <a:gd name="connsiteX113" fmla="*/ 764597 w 1944000"/>
                <a:gd name="connsiteY113" fmla="*/ 533692 h 1944000"/>
                <a:gd name="connsiteX114" fmla="*/ 772544 w 1944000"/>
                <a:gd name="connsiteY114" fmla="*/ 530517 h 1944000"/>
                <a:gd name="connsiteX115" fmla="*/ 780490 w 1944000"/>
                <a:gd name="connsiteY115" fmla="*/ 527342 h 1944000"/>
                <a:gd name="connsiteX116" fmla="*/ 789072 w 1944000"/>
                <a:gd name="connsiteY116" fmla="*/ 524167 h 1944000"/>
                <a:gd name="connsiteX117" fmla="*/ 797654 w 1944000"/>
                <a:gd name="connsiteY117" fmla="*/ 521627 h 1944000"/>
                <a:gd name="connsiteX118" fmla="*/ 806872 w 1944000"/>
                <a:gd name="connsiteY118" fmla="*/ 519087 h 1944000"/>
                <a:gd name="connsiteX119" fmla="*/ 816408 w 1944000"/>
                <a:gd name="connsiteY119" fmla="*/ 516229 h 1944000"/>
                <a:gd name="connsiteX120" fmla="*/ 825944 w 1944000"/>
                <a:gd name="connsiteY120" fmla="*/ 514324 h 1944000"/>
                <a:gd name="connsiteX121" fmla="*/ 836116 w 1944000"/>
                <a:gd name="connsiteY121" fmla="*/ 512102 h 1944000"/>
                <a:gd name="connsiteX122" fmla="*/ 846923 w 1944000"/>
                <a:gd name="connsiteY122" fmla="*/ 510514 h 1944000"/>
                <a:gd name="connsiteX123" fmla="*/ 858048 w 1944000"/>
                <a:gd name="connsiteY123" fmla="*/ 508927 h 1944000"/>
                <a:gd name="connsiteX124" fmla="*/ 869173 w 1944000"/>
                <a:gd name="connsiteY124" fmla="*/ 507022 h 1944000"/>
                <a:gd name="connsiteX125" fmla="*/ 880616 w 1944000"/>
                <a:gd name="connsiteY125" fmla="*/ 217144 h 1944000"/>
                <a:gd name="connsiteX126" fmla="*/ 880616 w 1944000"/>
                <a:gd name="connsiteY126" fmla="*/ 333984 h 1944000"/>
                <a:gd name="connsiteX127" fmla="*/ 863451 w 1944000"/>
                <a:gd name="connsiteY127" fmla="*/ 335254 h 1944000"/>
                <a:gd name="connsiteX128" fmla="*/ 846287 w 1944000"/>
                <a:gd name="connsiteY128" fmla="*/ 337159 h 1944000"/>
                <a:gd name="connsiteX129" fmla="*/ 829440 w 1944000"/>
                <a:gd name="connsiteY129" fmla="*/ 339382 h 1944000"/>
                <a:gd name="connsiteX130" fmla="*/ 812912 w 1944000"/>
                <a:gd name="connsiteY130" fmla="*/ 341922 h 1944000"/>
                <a:gd name="connsiteX131" fmla="*/ 796701 w 1944000"/>
                <a:gd name="connsiteY131" fmla="*/ 344779 h 1944000"/>
                <a:gd name="connsiteX132" fmla="*/ 780490 w 1944000"/>
                <a:gd name="connsiteY132" fmla="*/ 347954 h 1944000"/>
                <a:gd name="connsiteX133" fmla="*/ 764279 w 1944000"/>
                <a:gd name="connsiteY133" fmla="*/ 351764 h 1944000"/>
                <a:gd name="connsiteX134" fmla="*/ 748386 w 1944000"/>
                <a:gd name="connsiteY134" fmla="*/ 355892 h 1944000"/>
                <a:gd name="connsiteX135" fmla="*/ 726136 w 1944000"/>
                <a:gd name="connsiteY135" fmla="*/ 362242 h 1944000"/>
                <a:gd name="connsiteX136" fmla="*/ 704839 w 1944000"/>
                <a:gd name="connsiteY136" fmla="*/ 368909 h 1944000"/>
                <a:gd name="connsiteX137" fmla="*/ 684814 w 1944000"/>
                <a:gd name="connsiteY137" fmla="*/ 375894 h 1944000"/>
                <a:gd name="connsiteX138" fmla="*/ 666061 w 1944000"/>
                <a:gd name="connsiteY138" fmla="*/ 383197 h 1944000"/>
                <a:gd name="connsiteX139" fmla="*/ 657160 w 1944000"/>
                <a:gd name="connsiteY139" fmla="*/ 387324 h 1944000"/>
                <a:gd name="connsiteX140" fmla="*/ 648260 w 1944000"/>
                <a:gd name="connsiteY140" fmla="*/ 391134 h 1944000"/>
                <a:gd name="connsiteX141" fmla="*/ 639996 w 1944000"/>
                <a:gd name="connsiteY141" fmla="*/ 395262 h 1944000"/>
                <a:gd name="connsiteX142" fmla="*/ 632050 w 1944000"/>
                <a:gd name="connsiteY142" fmla="*/ 399072 h 1944000"/>
                <a:gd name="connsiteX143" fmla="*/ 624103 w 1944000"/>
                <a:gd name="connsiteY143" fmla="*/ 403517 h 1944000"/>
                <a:gd name="connsiteX144" fmla="*/ 616792 w 1944000"/>
                <a:gd name="connsiteY144" fmla="*/ 407644 h 1944000"/>
                <a:gd name="connsiteX145" fmla="*/ 609481 w 1944000"/>
                <a:gd name="connsiteY145" fmla="*/ 412089 h 1944000"/>
                <a:gd name="connsiteX146" fmla="*/ 602806 w 1944000"/>
                <a:gd name="connsiteY146" fmla="*/ 416534 h 1944000"/>
                <a:gd name="connsiteX147" fmla="*/ 593906 w 1944000"/>
                <a:gd name="connsiteY147" fmla="*/ 422567 h 1944000"/>
                <a:gd name="connsiteX148" fmla="*/ 585642 w 1944000"/>
                <a:gd name="connsiteY148" fmla="*/ 428282 h 1944000"/>
                <a:gd name="connsiteX149" fmla="*/ 577060 w 1944000"/>
                <a:gd name="connsiteY149" fmla="*/ 434632 h 1944000"/>
                <a:gd name="connsiteX150" fmla="*/ 569113 w 1944000"/>
                <a:gd name="connsiteY150" fmla="*/ 440982 h 1944000"/>
                <a:gd name="connsiteX151" fmla="*/ 561167 w 1944000"/>
                <a:gd name="connsiteY151" fmla="*/ 447967 h 1944000"/>
                <a:gd name="connsiteX152" fmla="*/ 553538 w 1944000"/>
                <a:gd name="connsiteY152" fmla="*/ 454317 h 1944000"/>
                <a:gd name="connsiteX153" fmla="*/ 545910 w 1944000"/>
                <a:gd name="connsiteY153" fmla="*/ 461302 h 1944000"/>
                <a:gd name="connsiteX154" fmla="*/ 538917 w 1944000"/>
                <a:gd name="connsiteY154" fmla="*/ 468604 h 1944000"/>
                <a:gd name="connsiteX155" fmla="*/ 532241 w 1944000"/>
                <a:gd name="connsiteY155" fmla="*/ 475907 h 1944000"/>
                <a:gd name="connsiteX156" fmla="*/ 525249 w 1944000"/>
                <a:gd name="connsiteY156" fmla="*/ 483527 h 1944000"/>
                <a:gd name="connsiteX157" fmla="*/ 518891 w 1944000"/>
                <a:gd name="connsiteY157" fmla="*/ 491464 h 1944000"/>
                <a:gd name="connsiteX158" fmla="*/ 512534 w 1944000"/>
                <a:gd name="connsiteY158" fmla="*/ 499402 h 1944000"/>
                <a:gd name="connsiteX159" fmla="*/ 506813 w 1944000"/>
                <a:gd name="connsiteY159" fmla="*/ 507022 h 1944000"/>
                <a:gd name="connsiteX160" fmla="*/ 501091 w 1944000"/>
                <a:gd name="connsiteY160" fmla="*/ 515277 h 1944000"/>
                <a:gd name="connsiteX161" fmla="*/ 495370 w 1944000"/>
                <a:gd name="connsiteY161" fmla="*/ 523849 h 1944000"/>
                <a:gd name="connsiteX162" fmla="*/ 490284 w 1944000"/>
                <a:gd name="connsiteY162" fmla="*/ 532422 h 1944000"/>
                <a:gd name="connsiteX163" fmla="*/ 485198 w 1944000"/>
                <a:gd name="connsiteY163" fmla="*/ 541312 h 1944000"/>
                <a:gd name="connsiteX164" fmla="*/ 480430 w 1944000"/>
                <a:gd name="connsiteY164" fmla="*/ 550202 h 1944000"/>
                <a:gd name="connsiteX165" fmla="*/ 475980 w 1944000"/>
                <a:gd name="connsiteY165" fmla="*/ 559092 h 1944000"/>
                <a:gd name="connsiteX166" fmla="*/ 472166 w 1944000"/>
                <a:gd name="connsiteY166" fmla="*/ 568299 h 1944000"/>
                <a:gd name="connsiteX167" fmla="*/ 468352 w 1944000"/>
                <a:gd name="connsiteY167" fmla="*/ 577507 h 1944000"/>
                <a:gd name="connsiteX168" fmla="*/ 464855 w 1944000"/>
                <a:gd name="connsiteY168" fmla="*/ 586714 h 1944000"/>
                <a:gd name="connsiteX169" fmla="*/ 461994 w 1944000"/>
                <a:gd name="connsiteY169" fmla="*/ 596239 h 1944000"/>
                <a:gd name="connsiteX170" fmla="*/ 459134 w 1944000"/>
                <a:gd name="connsiteY170" fmla="*/ 605764 h 1944000"/>
                <a:gd name="connsiteX171" fmla="*/ 456591 w 1944000"/>
                <a:gd name="connsiteY171" fmla="*/ 615289 h 1944000"/>
                <a:gd name="connsiteX172" fmla="*/ 454684 w 1944000"/>
                <a:gd name="connsiteY172" fmla="*/ 624814 h 1944000"/>
                <a:gd name="connsiteX173" fmla="*/ 453094 w 1944000"/>
                <a:gd name="connsiteY173" fmla="*/ 634657 h 1944000"/>
                <a:gd name="connsiteX174" fmla="*/ 451187 w 1944000"/>
                <a:gd name="connsiteY174" fmla="*/ 644182 h 1944000"/>
                <a:gd name="connsiteX175" fmla="*/ 450234 w 1944000"/>
                <a:gd name="connsiteY175" fmla="*/ 654024 h 1944000"/>
                <a:gd name="connsiteX176" fmla="*/ 449280 w 1944000"/>
                <a:gd name="connsiteY176" fmla="*/ 664184 h 1944000"/>
                <a:gd name="connsiteX177" fmla="*/ 448962 w 1944000"/>
                <a:gd name="connsiteY177" fmla="*/ 674344 h 1944000"/>
                <a:gd name="connsiteX178" fmla="*/ 448644 w 1944000"/>
                <a:gd name="connsiteY178" fmla="*/ 684822 h 1944000"/>
                <a:gd name="connsiteX179" fmla="*/ 448962 w 1944000"/>
                <a:gd name="connsiteY179" fmla="*/ 695934 h 1944000"/>
                <a:gd name="connsiteX180" fmla="*/ 449598 w 1944000"/>
                <a:gd name="connsiteY180" fmla="*/ 706729 h 1944000"/>
                <a:gd name="connsiteX181" fmla="*/ 450552 w 1944000"/>
                <a:gd name="connsiteY181" fmla="*/ 717842 h 1944000"/>
                <a:gd name="connsiteX182" fmla="*/ 452141 w 1944000"/>
                <a:gd name="connsiteY182" fmla="*/ 728637 h 1944000"/>
                <a:gd name="connsiteX183" fmla="*/ 453730 w 1944000"/>
                <a:gd name="connsiteY183" fmla="*/ 739432 h 1944000"/>
                <a:gd name="connsiteX184" fmla="*/ 455955 w 1944000"/>
                <a:gd name="connsiteY184" fmla="*/ 749909 h 1944000"/>
                <a:gd name="connsiteX185" fmla="*/ 458180 w 1944000"/>
                <a:gd name="connsiteY185" fmla="*/ 760387 h 1944000"/>
                <a:gd name="connsiteX186" fmla="*/ 461359 w 1944000"/>
                <a:gd name="connsiteY186" fmla="*/ 770547 h 1944000"/>
                <a:gd name="connsiteX187" fmla="*/ 464537 w 1944000"/>
                <a:gd name="connsiteY187" fmla="*/ 781024 h 1944000"/>
                <a:gd name="connsiteX188" fmla="*/ 468352 w 1944000"/>
                <a:gd name="connsiteY188" fmla="*/ 791184 h 1944000"/>
                <a:gd name="connsiteX189" fmla="*/ 472484 w 1944000"/>
                <a:gd name="connsiteY189" fmla="*/ 801027 h 1944000"/>
                <a:gd name="connsiteX190" fmla="*/ 476934 w 1944000"/>
                <a:gd name="connsiteY190" fmla="*/ 810869 h 1944000"/>
                <a:gd name="connsiteX191" fmla="*/ 482020 w 1944000"/>
                <a:gd name="connsiteY191" fmla="*/ 820712 h 1944000"/>
                <a:gd name="connsiteX192" fmla="*/ 487423 w 1944000"/>
                <a:gd name="connsiteY192" fmla="*/ 830237 h 1944000"/>
                <a:gd name="connsiteX193" fmla="*/ 492827 w 1944000"/>
                <a:gd name="connsiteY193" fmla="*/ 839762 h 1944000"/>
                <a:gd name="connsiteX194" fmla="*/ 498866 w 1944000"/>
                <a:gd name="connsiteY194" fmla="*/ 848969 h 1944000"/>
                <a:gd name="connsiteX195" fmla="*/ 505541 w 1944000"/>
                <a:gd name="connsiteY195" fmla="*/ 858177 h 1944000"/>
                <a:gd name="connsiteX196" fmla="*/ 512216 w 1944000"/>
                <a:gd name="connsiteY196" fmla="*/ 867067 h 1944000"/>
                <a:gd name="connsiteX197" fmla="*/ 519527 w 1944000"/>
                <a:gd name="connsiteY197" fmla="*/ 875957 h 1944000"/>
                <a:gd name="connsiteX198" fmla="*/ 527156 w 1944000"/>
                <a:gd name="connsiteY198" fmla="*/ 884212 h 1944000"/>
                <a:gd name="connsiteX199" fmla="*/ 535102 w 1944000"/>
                <a:gd name="connsiteY199" fmla="*/ 892467 h 1944000"/>
                <a:gd name="connsiteX200" fmla="*/ 543367 w 1944000"/>
                <a:gd name="connsiteY200" fmla="*/ 900404 h 1944000"/>
                <a:gd name="connsiteX201" fmla="*/ 551949 w 1944000"/>
                <a:gd name="connsiteY201" fmla="*/ 908024 h 1944000"/>
                <a:gd name="connsiteX202" fmla="*/ 561167 w 1944000"/>
                <a:gd name="connsiteY202" fmla="*/ 915644 h 1944000"/>
                <a:gd name="connsiteX203" fmla="*/ 570385 w 1944000"/>
                <a:gd name="connsiteY203" fmla="*/ 922947 h 1944000"/>
                <a:gd name="connsiteX204" fmla="*/ 580238 w 1944000"/>
                <a:gd name="connsiteY204" fmla="*/ 929932 h 1944000"/>
                <a:gd name="connsiteX205" fmla="*/ 590410 w 1944000"/>
                <a:gd name="connsiteY205" fmla="*/ 936282 h 1944000"/>
                <a:gd name="connsiteX206" fmla="*/ 600899 w 1944000"/>
                <a:gd name="connsiteY206" fmla="*/ 942632 h 1944000"/>
                <a:gd name="connsiteX207" fmla="*/ 611706 w 1944000"/>
                <a:gd name="connsiteY207" fmla="*/ 948982 h 1944000"/>
                <a:gd name="connsiteX208" fmla="*/ 623149 w 1944000"/>
                <a:gd name="connsiteY208" fmla="*/ 954697 h 1944000"/>
                <a:gd name="connsiteX209" fmla="*/ 634592 w 1944000"/>
                <a:gd name="connsiteY209" fmla="*/ 960412 h 1944000"/>
                <a:gd name="connsiteX210" fmla="*/ 646671 w 1944000"/>
                <a:gd name="connsiteY210" fmla="*/ 966127 h 1944000"/>
                <a:gd name="connsiteX211" fmla="*/ 666378 w 1944000"/>
                <a:gd name="connsiteY211" fmla="*/ 974064 h 1944000"/>
                <a:gd name="connsiteX212" fmla="*/ 688629 w 1944000"/>
                <a:gd name="connsiteY212" fmla="*/ 982637 h 1944000"/>
                <a:gd name="connsiteX213" fmla="*/ 713739 w 1944000"/>
                <a:gd name="connsiteY213" fmla="*/ 991209 h 1944000"/>
                <a:gd name="connsiteX214" fmla="*/ 741711 w 1944000"/>
                <a:gd name="connsiteY214" fmla="*/ 1000099 h 1944000"/>
                <a:gd name="connsiteX215" fmla="*/ 772544 w 1944000"/>
                <a:gd name="connsiteY215" fmla="*/ 1009307 h 1944000"/>
                <a:gd name="connsiteX216" fmla="*/ 805919 w 1944000"/>
                <a:gd name="connsiteY216" fmla="*/ 1018514 h 1944000"/>
                <a:gd name="connsiteX217" fmla="*/ 841837 w 1944000"/>
                <a:gd name="connsiteY217" fmla="*/ 1028357 h 1944000"/>
                <a:gd name="connsiteX218" fmla="*/ 880616 w 1944000"/>
                <a:gd name="connsiteY218" fmla="*/ 1038199 h 1944000"/>
                <a:gd name="connsiteX219" fmla="*/ 880616 w 1944000"/>
                <a:gd name="connsiteY219" fmla="*/ 1433487 h 1944000"/>
                <a:gd name="connsiteX220" fmla="*/ 870444 w 1944000"/>
                <a:gd name="connsiteY220" fmla="*/ 1431582 h 1944000"/>
                <a:gd name="connsiteX221" fmla="*/ 860591 w 1944000"/>
                <a:gd name="connsiteY221" fmla="*/ 1429042 h 1944000"/>
                <a:gd name="connsiteX222" fmla="*/ 850737 w 1944000"/>
                <a:gd name="connsiteY222" fmla="*/ 1426820 h 1944000"/>
                <a:gd name="connsiteX223" fmla="*/ 841519 w 1944000"/>
                <a:gd name="connsiteY223" fmla="*/ 1424280 h 1944000"/>
                <a:gd name="connsiteX224" fmla="*/ 831983 w 1944000"/>
                <a:gd name="connsiteY224" fmla="*/ 1421422 h 1944000"/>
                <a:gd name="connsiteX225" fmla="*/ 823083 w 1944000"/>
                <a:gd name="connsiteY225" fmla="*/ 1418247 h 1944000"/>
                <a:gd name="connsiteX226" fmla="*/ 814183 w 1944000"/>
                <a:gd name="connsiteY226" fmla="*/ 1415072 h 1944000"/>
                <a:gd name="connsiteX227" fmla="*/ 805283 w 1944000"/>
                <a:gd name="connsiteY227" fmla="*/ 1411580 h 1944000"/>
                <a:gd name="connsiteX228" fmla="*/ 796701 w 1944000"/>
                <a:gd name="connsiteY228" fmla="*/ 1408087 h 1944000"/>
                <a:gd name="connsiteX229" fmla="*/ 788437 w 1944000"/>
                <a:gd name="connsiteY229" fmla="*/ 1404277 h 1944000"/>
                <a:gd name="connsiteX230" fmla="*/ 780490 w 1944000"/>
                <a:gd name="connsiteY230" fmla="*/ 1400150 h 1944000"/>
                <a:gd name="connsiteX231" fmla="*/ 772544 w 1944000"/>
                <a:gd name="connsiteY231" fmla="*/ 1396022 h 1944000"/>
                <a:gd name="connsiteX232" fmla="*/ 764915 w 1944000"/>
                <a:gd name="connsiteY232" fmla="*/ 1391260 h 1944000"/>
                <a:gd name="connsiteX233" fmla="*/ 757604 w 1944000"/>
                <a:gd name="connsiteY233" fmla="*/ 1386815 h 1944000"/>
                <a:gd name="connsiteX234" fmla="*/ 750293 w 1944000"/>
                <a:gd name="connsiteY234" fmla="*/ 1381735 h 1944000"/>
                <a:gd name="connsiteX235" fmla="*/ 743618 w 1944000"/>
                <a:gd name="connsiteY235" fmla="*/ 1376655 h 1944000"/>
                <a:gd name="connsiteX236" fmla="*/ 732811 w 1944000"/>
                <a:gd name="connsiteY236" fmla="*/ 1368082 h 1944000"/>
                <a:gd name="connsiteX237" fmla="*/ 722640 w 1944000"/>
                <a:gd name="connsiteY237" fmla="*/ 1359192 h 1944000"/>
                <a:gd name="connsiteX238" fmla="*/ 713104 w 1944000"/>
                <a:gd name="connsiteY238" fmla="*/ 1349985 h 1944000"/>
                <a:gd name="connsiteX239" fmla="*/ 704204 w 1944000"/>
                <a:gd name="connsiteY239" fmla="*/ 1340142 h 1944000"/>
                <a:gd name="connsiteX240" fmla="*/ 695621 w 1944000"/>
                <a:gd name="connsiteY240" fmla="*/ 1329982 h 1944000"/>
                <a:gd name="connsiteX241" fmla="*/ 687675 w 1944000"/>
                <a:gd name="connsiteY241" fmla="*/ 1319187 h 1944000"/>
                <a:gd name="connsiteX242" fmla="*/ 680046 w 1944000"/>
                <a:gd name="connsiteY242" fmla="*/ 1308075 h 1944000"/>
                <a:gd name="connsiteX243" fmla="*/ 673371 w 1944000"/>
                <a:gd name="connsiteY243" fmla="*/ 1296327 h 1944000"/>
                <a:gd name="connsiteX244" fmla="*/ 667014 w 1944000"/>
                <a:gd name="connsiteY244" fmla="*/ 1284262 h 1944000"/>
                <a:gd name="connsiteX245" fmla="*/ 660975 w 1944000"/>
                <a:gd name="connsiteY245" fmla="*/ 1271562 h 1944000"/>
                <a:gd name="connsiteX246" fmla="*/ 655889 w 1944000"/>
                <a:gd name="connsiteY246" fmla="*/ 1258862 h 1944000"/>
                <a:gd name="connsiteX247" fmla="*/ 651121 w 1944000"/>
                <a:gd name="connsiteY247" fmla="*/ 1245209 h 1944000"/>
                <a:gd name="connsiteX248" fmla="*/ 646989 w 1944000"/>
                <a:gd name="connsiteY248" fmla="*/ 1231557 h 1944000"/>
                <a:gd name="connsiteX249" fmla="*/ 642857 w 1944000"/>
                <a:gd name="connsiteY249" fmla="*/ 1217269 h 1944000"/>
                <a:gd name="connsiteX250" fmla="*/ 639996 w 1944000"/>
                <a:gd name="connsiteY250" fmla="*/ 1202664 h 1944000"/>
                <a:gd name="connsiteX251" fmla="*/ 637453 w 1944000"/>
                <a:gd name="connsiteY251" fmla="*/ 1187424 h 1944000"/>
                <a:gd name="connsiteX252" fmla="*/ 410819 w 1944000"/>
                <a:gd name="connsiteY252" fmla="*/ 1219492 h 1944000"/>
                <a:gd name="connsiteX253" fmla="*/ 413044 w 1944000"/>
                <a:gd name="connsiteY253" fmla="*/ 1231557 h 1944000"/>
                <a:gd name="connsiteX254" fmla="*/ 415587 w 1944000"/>
                <a:gd name="connsiteY254" fmla="*/ 1243304 h 1944000"/>
                <a:gd name="connsiteX255" fmla="*/ 418766 w 1944000"/>
                <a:gd name="connsiteY255" fmla="*/ 1255370 h 1944000"/>
                <a:gd name="connsiteX256" fmla="*/ 421626 w 1944000"/>
                <a:gd name="connsiteY256" fmla="*/ 1266800 h 1944000"/>
                <a:gd name="connsiteX257" fmla="*/ 424805 w 1944000"/>
                <a:gd name="connsiteY257" fmla="*/ 1278230 h 1944000"/>
                <a:gd name="connsiteX258" fmla="*/ 428619 w 1944000"/>
                <a:gd name="connsiteY258" fmla="*/ 1289660 h 1944000"/>
                <a:gd name="connsiteX259" fmla="*/ 432116 w 1944000"/>
                <a:gd name="connsiteY259" fmla="*/ 1300455 h 1944000"/>
                <a:gd name="connsiteX260" fmla="*/ 435930 w 1944000"/>
                <a:gd name="connsiteY260" fmla="*/ 1311250 h 1944000"/>
                <a:gd name="connsiteX261" fmla="*/ 440062 w 1944000"/>
                <a:gd name="connsiteY261" fmla="*/ 1321727 h 1944000"/>
                <a:gd name="connsiteX262" fmla="*/ 444512 w 1944000"/>
                <a:gd name="connsiteY262" fmla="*/ 1332205 h 1944000"/>
                <a:gd name="connsiteX263" fmla="*/ 448644 w 1944000"/>
                <a:gd name="connsiteY263" fmla="*/ 1342682 h 1944000"/>
                <a:gd name="connsiteX264" fmla="*/ 453412 w 1944000"/>
                <a:gd name="connsiteY264" fmla="*/ 1352525 h 1944000"/>
                <a:gd name="connsiteX265" fmla="*/ 458180 w 1944000"/>
                <a:gd name="connsiteY265" fmla="*/ 1362367 h 1944000"/>
                <a:gd name="connsiteX266" fmla="*/ 463266 w 1944000"/>
                <a:gd name="connsiteY266" fmla="*/ 1372210 h 1944000"/>
                <a:gd name="connsiteX267" fmla="*/ 468352 w 1944000"/>
                <a:gd name="connsiteY267" fmla="*/ 1381735 h 1944000"/>
                <a:gd name="connsiteX268" fmla="*/ 473755 w 1944000"/>
                <a:gd name="connsiteY268" fmla="*/ 1390942 h 1944000"/>
                <a:gd name="connsiteX269" fmla="*/ 479477 w 1944000"/>
                <a:gd name="connsiteY269" fmla="*/ 1399832 h 1944000"/>
                <a:gd name="connsiteX270" fmla="*/ 485198 w 1944000"/>
                <a:gd name="connsiteY270" fmla="*/ 1409040 h 1944000"/>
                <a:gd name="connsiteX271" fmla="*/ 491238 w 1944000"/>
                <a:gd name="connsiteY271" fmla="*/ 1417612 h 1944000"/>
                <a:gd name="connsiteX272" fmla="*/ 497595 w 1944000"/>
                <a:gd name="connsiteY272" fmla="*/ 1426185 h 1944000"/>
                <a:gd name="connsiteX273" fmla="*/ 503634 w 1944000"/>
                <a:gd name="connsiteY273" fmla="*/ 1434757 h 1944000"/>
                <a:gd name="connsiteX274" fmla="*/ 510309 w 1944000"/>
                <a:gd name="connsiteY274" fmla="*/ 1442695 h 1944000"/>
                <a:gd name="connsiteX275" fmla="*/ 517302 w 1944000"/>
                <a:gd name="connsiteY275" fmla="*/ 1450950 h 1944000"/>
                <a:gd name="connsiteX276" fmla="*/ 524295 w 1944000"/>
                <a:gd name="connsiteY276" fmla="*/ 1458570 h 1944000"/>
                <a:gd name="connsiteX277" fmla="*/ 531288 w 1944000"/>
                <a:gd name="connsiteY277" fmla="*/ 1466190 h 1944000"/>
                <a:gd name="connsiteX278" fmla="*/ 538599 w 1944000"/>
                <a:gd name="connsiteY278" fmla="*/ 1473492 h 1944000"/>
                <a:gd name="connsiteX279" fmla="*/ 546227 w 1944000"/>
                <a:gd name="connsiteY279" fmla="*/ 1480795 h 1944000"/>
                <a:gd name="connsiteX280" fmla="*/ 553856 w 1944000"/>
                <a:gd name="connsiteY280" fmla="*/ 1487780 h 1944000"/>
                <a:gd name="connsiteX281" fmla="*/ 561802 w 1944000"/>
                <a:gd name="connsiteY281" fmla="*/ 1494765 h 1944000"/>
                <a:gd name="connsiteX282" fmla="*/ 570067 w 1944000"/>
                <a:gd name="connsiteY282" fmla="*/ 1501750 h 1944000"/>
                <a:gd name="connsiteX283" fmla="*/ 578331 w 1944000"/>
                <a:gd name="connsiteY283" fmla="*/ 1507782 h 1944000"/>
                <a:gd name="connsiteX284" fmla="*/ 586913 w 1944000"/>
                <a:gd name="connsiteY284" fmla="*/ 1514132 h 1944000"/>
                <a:gd name="connsiteX285" fmla="*/ 600581 w 1944000"/>
                <a:gd name="connsiteY285" fmla="*/ 1523657 h 1944000"/>
                <a:gd name="connsiteX286" fmla="*/ 615203 w 1944000"/>
                <a:gd name="connsiteY286" fmla="*/ 1532865 h 1944000"/>
                <a:gd name="connsiteX287" fmla="*/ 630142 w 1944000"/>
                <a:gd name="connsiteY287" fmla="*/ 1541437 h 1944000"/>
                <a:gd name="connsiteX288" fmla="*/ 645717 w 1944000"/>
                <a:gd name="connsiteY288" fmla="*/ 1549375 h 1944000"/>
                <a:gd name="connsiteX289" fmla="*/ 661928 w 1944000"/>
                <a:gd name="connsiteY289" fmla="*/ 1556995 h 1944000"/>
                <a:gd name="connsiteX290" fmla="*/ 678775 w 1944000"/>
                <a:gd name="connsiteY290" fmla="*/ 1563980 h 1944000"/>
                <a:gd name="connsiteX291" fmla="*/ 696257 w 1944000"/>
                <a:gd name="connsiteY291" fmla="*/ 1570647 h 1944000"/>
                <a:gd name="connsiteX292" fmla="*/ 714375 w 1944000"/>
                <a:gd name="connsiteY292" fmla="*/ 1576680 h 1944000"/>
                <a:gd name="connsiteX293" fmla="*/ 733129 w 1944000"/>
                <a:gd name="connsiteY293" fmla="*/ 1582395 h 1944000"/>
                <a:gd name="connsiteX294" fmla="*/ 752518 w 1944000"/>
                <a:gd name="connsiteY294" fmla="*/ 1587475 h 1944000"/>
                <a:gd name="connsiteX295" fmla="*/ 772544 w 1944000"/>
                <a:gd name="connsiteY295" fmla="*/ 1592237 h 1944000"/>
                <a:gd name="connsiteX296" fmla="*/ 792887 w 1944000"/>
                <a:gd name="connsiteY296" fmla="*/ 1596365 h 1944000"/>
                <a:gd name="connsiteX297" fmla="*/ 814183 w 1944000"/>
                <a:gd name="connsiteY297" fmla="*/ 1600175 h 1944000"/>
                <a:gd name="connsiteX298" fmla="*/ 835480 w 1944000"/>
                <a:gd name="connsiteY298" fmla="*/ 1603350 h 1944000"/>
                <a:gd name="connsiteX299" fmla="*/ 858048 w 1944000"/>
                <a:gd name="connsiteY299" fmla="*/ 1606525 h 1944000"/>
                <a:gd name="connsiteX300" fmla="*/ 880616 w 1944000"/>
                <a:gd name="connsiteY300" fmla="*/ 1608747 h 1944000"/>
                <a:gd name="connsiteX301" fmla="*/ 880616 w 1944000"/>
                <a:gd name="connsiteY301" fmla="*/ 1726857 h 1944000"/>
                <a:gd name="connsiteX302" fmla="*/ 1063385 w 1944000"/>
                <a:gd name="connsiteY302" fmla="*/ 1726857 h 1944000"/>
                <a:gd name="connsiteX303" fmla="*/ 1063385 w 1944000"/>
                <a:gd name="connsiteY303" fmla="*/ 1610652 h 1944000"/>
                <a:gd name="connsiteX304" fmla="*/ 1077371 w 1944000"/>
                <a:gd name="connsiteY304" fmla="*/ 1609382 h 1944000"/>
                <a:gd name="connsiteX305" fmla="*/ 1091675 w 1944000"/>
                <a:gd name="connsiteY305" fmla="*/ 1607795 h 1944000"/>
                <a:gd name="connsiteX306" fmla="*/ 1105661 w 1944000"/>
                <a:gd name="connsiteY306" fmla="*/ 1606207 h 1944000"/>
                <a:gd name="connsiteX307" fmla="*/ 1119329 w 1944000"/>
                <a:gd name="connsiteY307" fmla="*/ 1603985 h 1944000"/>
                <a:gd name="connsiteX308" fmla="*/ 1133314 w 1944000"/>
                <a:gd name="connsiteY308" fmla="*/ 1602080 h 1944000"/>
                <a:gd name="connsiteX309" fmla="*/ 1146665 w 1944000"/>
                <a:gd name="connsiteY309" fmla="*/ 1599857 h 1944000"/>
                <a:gd name="connsiteX310" fmla="*/ 1160015 w 1944000"/>
                <a:gd name="connsiteY310" fmla="*/ 1597317 h 1944000"/>
                <a:gd name="connsiteX311" fmla="*/ 1173047 w 1944000"/>
                <a:gd name="connsiteY311" fmla="*/ 1594142 h 1944000"/>
                <a:gd name="connsiteX312" fmla="*/ 1186397 w 1944000"/>
                <a:gd name="connsiteY312" fmla="*/ 1591285 h 1944000"/>
                <a:gd name="connsiteX313" fmla="*/ 1199111 w 1944000"/>
                <a:gd name="connsiteY313" fmla="*/ 1587792 h 1944000"/>
                <a:gd name="connsiteX314" fmla="*/ 1212144 w 1944000"/>
                <a:gd name="connsiteY314" fmla="*/ 1584300 h 1944000"/>
                <a:gd name="connsiteX315" fmla="*/ 1224540 w 1944000"/>
                <a:gd name="connsiteY315" fmla="*/ 1580807 h 1944000"/>
                <a:gd name="connsiteX316" fmla="*/ 1236937 w 1944000"/>
                <a:gd name="connsiteY316" fmla="*/ 1576680 h 1944000"/>
                <a:gd name="connsiteX317" fmla="*/ 1249333 w 1944000"/>
                <a:gd name="connsiteY317" fmla="*/ 1572552 h 1944000"/>
                <a:gd name="connsiteX318" fmla="*/ 1261412 w 1944000"/>
                <a:gd name="connsiteY318" fmla="*/ 1567790 h 1944000"/>
                <a:gd name="connsiteX319" fmla="*/ 1273491 w 1944000"/>
                <a:gd name="connsiteY319" fmla="*/ 1563345 h 1944000"/>
                <a:gd name="connsiteX320" fmla="*/ 1288748 w 1944000"/>
                <a:gd name="connsiteY320" fmla="*/ 1556995 h 1944000"/>
                <a:gd name="connsiteX321" fmla="*/ 1304005 w 1944000"/>
                <a:gd name="connsiteY321" fmla="*/ 1550010 h 1944000"/>
                <a:gd name="connsiteX322" fmla="*/ 1318627 w 1944000"/>
                <a:gd name="connsiteY322" fmla="*/ 1543025 h 1944000"/>
                <a:gd name="connsiteX323" fmla="*/ 1332613 w 1944000"/>
                <a:gd name="connsiteY323" fmla="*/ 1535722 h 1944000"/>
                <a:gd name="connsiteX324" fmla="*/ 1346598 w 1944000"/>
                <a:gd name="connsiteY324" fmla="*/ 1528102 h 1944000"/>
                <a:gd name="connsiteX325" fmla="*/ 1359631 w 1944000"/>
                <a:gd name="connsiteY325" fmla="*/ 1519847 h 1944000"/>
                <a:gd name="connsiteX326" fmla="*/ 1372345 w 1944000"/>
                <a:gd name="connsiteY326" fmla="*/ 1511592 h 1944000"/>
                <a:gd name="connsiteX327" fmla="*/ 1384742 w 1944000"/>
                <a:gd name="connsiteY327" fmla="*/ 1502702 h 1944000"/>
                <a:gd name="connsiteX328" fmla="*/ 1396185 w 1944000"/>
                <a:gd name="connsiteY328" fmla="*/ 1493812 h 1944000"/>
                <a:gd name="connsiteX329" fmla="*/ 1407945 w 1944000"/>
                <a:gd name="connsiteY329" fmla="*/ 1484287 h 1944000"/>
                <a:gd name="connsiteX330" fmla="*/ 1418753 w 1944000"/>
                <a:gd name="connsiteY330" fmla="*/ 1474762 h 1944000"/>
                <a:gd name="connsiteX331" fmla="*/ 1429242 w 1944000"/>
                <a:gd name="connsiteY331" fmla="*/ 1464602 h 1944000"/>
                <a:gd name="connsiteX332" fmla="*/ 1439096 w 1944000"/>
                <a:gd name="connsiteY332" fmla="*/ 1454125 h 1944000"/>
                <a:gd name="connsiteX333" fmla="*/ 1448631 w 1944000"/>
                <a:gd name="connsiteY333" fmla="*/ 1443647 h 1944000"/>
                <a:gd name="connsiteX334" fmla="*/ 1457531 w 1944000"/>
                <a:gd name="connsiteY334" fmla="*/ 1432535 h 1944000"/>
                <a:gd name="connsiteX335" fmla="*/ 1466114 w 1944000"/>
                <a:gd name="connsiteY335" fmla="*/ 1421422 h 1944000"/>
                <a:gd name="connsiteX336" fmla="*/ 1474378 w 1944000"/>
                <a:gd name="connsiteY336" fmla="*/ 1409675 h 1944000"/>
                <a:gd name="connsiteX337" fmla="*/ 1482007 w 1944000"/>
                <a:gd name="connsiteY337" fmla="*/ 1398245 h 1944000"/>
                <a:gd name="connsiteX338" fmla="*/ 1489000 w 1944000"/>
                <a:gd name="connsiteY338" fmla="*/ 1386497 h 1944000"/>
                <a:gd name="connsiteX339" fmla="*/ 1495675 w 1944000"/>
                <a:gd name="connsiteY339" fmla="*/ 1374432 h 1944000"/>
                <a:gd name="connsiteX340" fmla="*/ 1501396 w 1944000"/>
                <a:gd name="connsiteY340" fmla="*/ 1362685 h 1944000"/>
                <a:gd name="connsiteX341" fmla="*/ 1507118 w 1944000"/>
                <a:gd name="connsiteY341" fmla="*/ 1350620 h 1944000"/>
                <a:gd name="connsiteX342" fmla="*/ 1512203 w 1944000"/>
                <a:gd name="connsiteY342" fmla="*/ 1338555 h 1944000"/>
                <a:gd name="connsiteX343" fmla="*/ 1516335 w 1944000"/>
                <a:gd name="connsiteY343" fmla="*/ 1326490 h 1944000"/>
                <a:gd name="connsiteX344" fmla="*/ 1520468 w 1944000"/>
                <a:gd name="connsiteY344" fmla="*/ 1314107 h 1944000"/>
                <a:gd name="connsiteX345" fmla="*/ 1523964 w 1944000"/>
                <a:gd name="connsiteY345" fmla="*/ 1301725 h 1944000"/>
                <a:gd name="connsiteX346" fmla="*/ 1526507 w 1944000"/>
                <a:gd name="connsiteY346" fmla="*/ 1289025 h 1944000"/>
                <a:gd name="connsiteX347" fmla="*/ 1528732 w 1944000"/>
                <a:gd name="connsiteY347" fmla="*/ 1276642 h 1944000"/>
                <a:gd name="connsiteX348" fmla="*/ 1530957 w 1944000"/>
                <a:gd name="connsiteY348" fmla="*/ 1263942 h 1944000"/>
                <a:gd name="connsiteX349" fmla="*/ 1532228 w 1944000"/>
                <a:gd name="connsiteY349" fmla="*/ 1251242 h 1944000"/>
                <a:gd name="connsiteX350" fmla="*/ 1532864 w 1944000"/>
                <a:gd name="connsiteY350" fmla="*/ 1238542 h 1944000"/>
                <a:gd name="connsiteX351" fmla="*/ 1533182 w 1944000"/>
                <a:gd name="connsiteY351" fmla="*/ 1225207 h 1944000"/>
                <a:gd name="connsiteX352" fmla="*/ 1533182 w 1944000"/>
                <a:gd name="connsiteY352" fmla="*/ 1212189 h 1944000"/>
                <a:gd name="connsiteX353" fmla="*/ 1532546 w 1944000"/>
                <a:gd name="connsiteY353" fmla="*/ 1199172 h 1944000"/>
                <a:gd name="connsiteX354" fmla="*/ 1531275 w 1944000"/>
                <a:gd name="connsiteY354" fmla="*/ 1186789 h 1944000"/>
                <a:gd name="connsiteX355" fmla="*/ 1530003 w 1944000"/>
                <a:gd name="connsiteY355" fmla="*/ 1174407 h 1944000"/>
                <a:gd name="connsiteX356" fmla="*/ 1527778 w 1944000"/>
                <a:gd name="connsiteY356" fmla="*/ 1162342 h 1944000"/>
                <a:gd name="connsiteX357" fmla="*/ 1525553 w 1944000"/>
                <a:gd name="connsiteY357" fmla="*/ 1150594 h 1944000"/>
                <a:gd name="connsiteX358" fmla="*/ 1522693 w 1944000"/>
                <a:gd name="connsiteY358" fmla="*/ 1138847 h 1944000"/>
                <a:gd name="connsiteX359" fmla="*/ 1519514 w 1944000"/>
                <a:gd name="connsiteY359" fmla="*/ 1127734 h 1944000"/>
                <a:gd name="connsiteX360" fmla="*/ 1516018 w 1944000"/>
                <a:gd name="connsiteY360" fmla="*/ 1116939 h 1944000"/>
                <a:gd name="connsiteX361" fmla="*/ 1511885 w 1944000"/>
                <a:gd name="connsiteY361" fmla="*/ 1106144 h 1944000"/>
                <a:gd name="connsiteX362" fmla="*/ 1507435 w 1944000"/>
                <a:gd name="connsiteY362" fmla="*/ 1095349 h 1944000"/>
                <a:gd name="connsiteX363" fmla="*/ 1502350 w 1944000"/>
                <a:gd name="connsiteY363" fmla="*/ 1085189 h 1944000"/>
                <a:gd name="connsiteX364" fmla="*/ 1496946 w 1944000"/>
                <a:gd name="connsiteY364" fmla="*/ 1075347 h 1944000"/>
                <a:gd name="connsiteX365" fmla="*/ 1491225 w 1944000"/>
                <a:gd name="connsiteY365" fmla="*/ 1065822 h 1944000"/>
                <a:gd name="connsiteX366" fmla="*/ 1485185 w 1944000"/>
                <a:gd name="connsiteY366" fmla="*/ 1056614 h 1944000"/>
                <a:gd name="connsiteX367" fmla="*/ 1478510 w 1944000"/>
                <a:gd name="connsiteY367" fmla="*/ 1047407 h 1944000"/>
                <a:gd name="connsiteX368" fmla="*/ 1471517 w 1944000"/>
                <a:gd name="connsiteY368" fmla="*/ 1038517 h 1944000"/>
                <a:gd name="connsiteX369" fmla="*/ 1463889 w 1944000"/>
                <a:gd name="connsiteY369" fmla="*/ 1029944 h 1944000"/>
                <a:gd name="connsiteX370" fmla="*/ 1456260 w 1944000"/>
                <a:gd name="connsiteY370" fmla="*/ 1021689 h 1944000"/>
                <a:gd name="connsiteX371" fmla="*/ 1448314 w 1944000"/>
                <a:gd name="connsiteY371" fmla="*/ 1013752 h 1944000"/>
                <a:gd name="connsiteX372" fmla="*/ 1440049 w 1944000"/>
                <a:gd name="connsiteY372" fmla="*/ 1005814 h 1944000"/>
                <a:gd name="connsiteX373" fmla="*/ 1431467 w 1944000"/>
                <a:gd name="connsiteY373" fmla="*/ 998512 h 1944000"/>
                <a:gd name="connsiteX374" fmla="*/ 1422567 w 1944000"/>
                <a:gd name="connsiteY374" fmla="*/ 991527 h 1944000"/>
                <a:gd name="connsiteX375" fmla="*/ 1413349 w 1944000"/>
                <a:gd name="connsiteY375" fmla="*/ 984542 h 1944000"/>
                <a:gd name="connsiteX376" fmla="*/ 1403813 w 1944000"/>
                <a:gd name="connsiteY376" fmla="*/ 977557 h 1944000"/>
                <a:gd name="connsiteX377" fmla="*/ 1393959 w 1944000"/>
                <a:gd name="connsiteY377" fmla="*/ 971207 h 1944000"/>
                <a:gd name="connsiteX378" fmla="*/ 1383788 w 1944000"/>
                <a:gd name="connsiteY378" fmla="*/ 965174 h 1944000"/>
                <a:gd name="connsiteX379" fmla="*/ 1373299 w 1944000"/>
                <a:gd name="connsiteY379" fmla="*/ 959142 h 1944000"/>
                <a:gd name="connsiteX380" fmla="*/ 1362491 w 1944000"/>
                <a:gd name="connsiteY380" fmla="*/ 953427 h 1944000"/>
                <a:gd name="connsiteX381" fmla="*/ 1351048 w 1944000"/>
                <a:gd name="connsiteY381" fmla="*/ 948347 h 1944000"/>
                <a:gd name="connsiteX382" fmla="*/ 1339605 w 1944000"/>
                <a:gd name="connsiteY382" fmla="*/ 942949 h 1944000"/>
                <a:gd name="connsiteX383" fmla="*/ 1327845 w 1944000"/>
                <a:gd name="connsiteY383" fmla="*/ 937869 h 1944000"/>
                <a:gd name="connsiteX384" fmla="*/ 1305912 w 1944000"/>
                <a:gd name="connsiteY384" fmla="*/ 930249 h 1944000"/>
                <a:gd name="connsiteX385" fmla="*/ 1280801 w 1944000"/>
                <a:gd name="connsiteY385" fmla="*/ 921677 h 1944000"/>
                <a:gd name="connsiteX386" fmla="*/ 1252512 w 1944000"/>
                <a:gd name="connsiteY386" fmla="*/ 912469 h 1944000"/>
                <a:gd name="connsiteX387" fmla="*/ 1221362 w 1944000"/>
                <a:gd name="connsiteY387" fmla="*/ 902627 h 1944000"/>
                <a:gd name="connsiteX388" fmla="*/ 1186397 w 1944000"/>
                <a:gd name="connsiteY388" fmla="*/ 892784 h 1944000"/>
                <a:gd name="connsiteX389" fmla="*/ 1148572 w 1944000"/>
                <a:gd name="connsiteY389" fmla="*/ 882307 h 1944000"/>
                <a:gd name="connsiteX390" fmla="*/ 1107568 w 1944000"/>
                <a:gd name="connsiteY390" fmla="*/ 871512 h 1944000"/>
                <a:gd name="connsiteX391" fmla="*/ 1063385 w 1944000"/>
                <a:gd name="connsiteY391" fmla="*/ 860399 h 1944000"/>
                <a:gd name="connsiteX392" fmla="*/ 1063385 w 1944000"/>
                <a:gd name="connsiteY392" fmla="*/ 511149 h 1944000"/>
                <a:gd name="connsiteX393" fmla="*/ 1078960 w 1944000"/>
                <a:gd name="connsiteY393" fmla="*/ 514642 h 1944000"/>
                <a:gd name="connsiteX394" fmla="*/ 1093582 w 1944000"/>
                <a:gd name="connsiteY394" fmla="*/ 518769 h 1944000"/>
                <a:gd name="connsiteX395" fmla="*/ 1108204 w 1944000"/>
                <a:gd name="connsiteY395" fmla="*/ 523214 h 1944000"/>
                <a:gd name="connsiteX396" fmla="*/ 1121554 w 1944000"/>
                <a:gd name="connsiteY396" fmla="*/ 528612 h 1944000"/>
                <a:gd name="connsiteX397" fmla="*/ 1128229 w 1944000"/>
                <a:gd name="connsiteY397" fmla="*/ 531469 h 1944000"/>
                <a:gd name="connsiteX398" fmla="*/ 1134904 w 1944000"/>
                <a:gd name="connsiteY398" fmla="*/ 534644 h 1944000"/>
                <a:gd name="connsiteX399" fmla="*/ 1141261 w 1944000"/>
                <a:gd name="connsiteY399" fmla="*/ 537502 h 1944000"/>
                <a:gd name="connsiteX400" fmla="*/ 1146982 w 1944000"/>
                <a:gd name="connsiteY400" fmla="*/ 540677 h 1944000"/>
                <a:gd name="connsiteX401" fmla="*/ 1153022 w 1944000"/>
                <a:gd name="connsiteY401" fmla="*/ 544169 h 1944000"/>
                <a:gd name="connsiteX402" fmla="*/ 1159061 w 1944000"/>
                <a:gd name="connsiteY402" fmla="*/ 547662 h 1944000"/>
                <a:gd name="connsiteX403" fmla="*/ 1164465 w 1944000"/>
                <a:gd name="connsiteY403" fmla="*/ 551154 h 1944000"/>
                <a:gd name="connsiteX404" fmla="*/ 1169868 w 1944000"/>
                <a:gd name="connsiteY404" fmla="*/ 555282 h 1944000"/>
                <a:gd name="connsiteX405" fmla="*/ 1178768 w 1944000"/>
                <a:gd name="connsiteY405" fmla="*/ 561949 h 1944000"/>
                <a:gd name="connsiteX406" fmla="*/ 1187351 w 1944000"/>
                <a:gd name="connsiteY406" fmla="*/ 568934 h 1944000"/>
                <a:gd name="connsiteX407" fmla="*/ 1195297 w 1944000"/>
                <a:gd name="connsiteY407" fmla="*/ 576554 h 1944000"/>
                <a:gd name="connsiteX408" fmla="*/ 1202926 w 1944000"/>
                <a:gd name="connsiteY408" fmla="*/ 584174 h 1944000"/>
                <a:gd name="connsiteX409" fmla="*/ 1209919 w 1944000"/>
                <a:gd name="connsiteY409" fmla="*/ 592429 h 1944000"/>
                <a:gd name="connsiteX410" fmla="*/ 1216594 w 1944000"/>
                <a:gd name="connsiteY410" fmla="*/ 601002 h 1944000"/>
                <a:gd name="connsiteX411" fmla="*/ 1222633 w 1944000"/>
                <a:gd name="connsiteY411" fmla="*/ 609574 h 1944000"/>
                <a:gd name="connsiteX412" fmla="*/ 1228355 w 1944000"/>
                <a:gd name="connsiteY412" fmla="*/ 618782 h 1944000"/>
                <a:gd name="connsiteX413" fmla="*/ 1233758 w 1944000"/>
                <a:gd name="connsiteY413" fmla="*/ 627989 h 1944000"/>
                <a:gd name="connsiteX414" fmla="*/ 1238844 w 1944000"/>
                <a:gd name="connsiteY414" fmla="*/ 637832 h 1944000"/>
                <a:gd name="connsiteX415" fmla="*/ 1242976 w 1944000"/>
                <a:gd name="connsiteY415" fmla="*/ 647674 h 1944000"/>
                <a:gd name="connsiteX416" fmla="*/ 1247108 w 1944000"/>
                <a:gd name="connsiteY416" fmla="*/ 658469 h 1944000"/>
                <a:gd name="connsiteX417" fmla="*/ 1250287 w 1944000"/>
                <a:gd name="connsiteY417" fmla="*/ 668947 h 1944000"/>
                <a:gd name="connsiteX418" fmla="*/ 1253465 w 1944000"/>
                <a:gd name="connsiteY418" fmla="*/ 680059 h 1944000"/>
                <a:gd name="connsiteX419" fmla="*/ 1256326 w 1944000"/>
                <a:gd name="connsiteY419" fmla="*/ 691172 h 1944000"/>
                <a:gd name="connsiteX420" fmla="*/ 1258233 w 1944000"/>
                <a:gd name="connsiteY420" fmla="*/ 702919 h 1944000"/>
                <a:gd name="connsiteX421" fmla="*/ 1482324 w 1944000"/>
                <a:gd name="connsiteY421" fmla="*/ 675297 h 1944000"/>
                <a:gd name="connsiteX422" fmla="*/ 1479464 w 1944000"/>
                <a:gd name="connsiteY422" fmla="*/ 660692 h 1944000"/>
                <a:gd name="connsiteX423" fmla="*/ 1475967 w 1944000"/>
                <a:gd name="connsiteY423" fmla="*/ 646087 h 1944000"/>
                <a:gd name="connsiteX424" fmla="*/ 1472789 w 1944000"/>
                <a:gd name="connsiteY424" fmla="*/ 632434 h 1944000"/>
                <a:gd name="connsiteX425" fmla="*/ 1469292 w 1944000"/>
                <a:gd name="connsiteY425" fmla="*/ 618782 h 1944000"/>
                <a:gd name="connsiteX426" fmla="*/ 1465160 w 1944000"/>
                <a:gd name="connsiteY426" fmla="*/ 605764 h 1944000"/>
                <a:gd name="connsiteX427" fmla="*/ 1461028 w 1944000"/>
                <a:gd name="connsiteY427" fmla="*/ 592747 h 1944000"/>
                <a:gd name="connsiteX428" fmla="*/ 1456260 w 1944000"/>
                <a:gd name="connsiteY428" fmla="*/ 580364 h 1944000"/>
                <a:gd name="connsiteX429" fmla="*/ 1451810 w 1944000"/>
                <a:gd name="connsiteY429" fmla="*/ 568299 h 1944000"/>
                <a:gd name="connsiteX430" fmla="*/ 1446406 w 1944000"/>
                <a:gd name="connsiteY430" fmla="*/ 556552 h 1944000"/>
                <a:gd name="connsiteX431" fmla="*/ 1441321 w 1944000"/>
                <a:gd name="connsiteY431" fmla="*/ 545439 h 1944000"/>
                <a:gd name="connsiteX432" fmla="*/ 1435599 w 1944000"/>
                <a:gd name="connsiteY432" fmla="*/ 534644 h 1944000"/>
                <a:gd name="connsiteX433" fmla="*/ 1429560 w 1944000"/>
                <a:gd name="connsiteY433" fmla="*/ 523532 h 1944000"/>
                <a:gd name="connsiteX434" fmla="*/ 1423838 w 1944000"/>
                <a:gd name="connsiteY434" fmla="*/ 513689 h 1944000"/>
                <a:gd name="connsiteX435" fmla="*/ 1417163 w 1944000"/>
                <a:gd name="connsiteY435" fmla="*/ 503847 h 1944000"/>
                <a:gd name="connsiteX436" fmla="*/ 1410488 w 1944000"/>
                <a:gd name="connsiteY436" fmla="*/ 494322 h 1944000"/>
                <a:gd name="connsiteX437" fmla="*/ 1403177 w 1944000"/>
                <a:gd name="connsiteY437" fmla="*/ 485432 h 1944000"/>
                <a:gd name="connsiteX438" fmla="*/ 1395867 w 1944000"/>
                <a:gd name="connsiteY438" fmla="*/ 476542 h 1944000"/>
                <a:gd name="connsiteX439" fmla="*/ 1388238 w 1944000"/>
                <a:gd name="connsiteY439" fmla="*/ 467969 h 1944000"/>
                <a:gd name="connsiteX440" fmla="*/ 1379974 w 1944000"/>
                <a:gd name="connsiteY440" fmla="*/ 459714 h 1944000"/>
                <a:gd name="connsiteX441" fmla="*/ 1371074 w 1944000"/>
                <a:gd name="connsiteY441" fmla="*/ 451459 h 1944000"/>
                <a:gd name="connsiteX442" fmla="*/ 1361538 w 1944000"/>
                <a:gd name="connsiteY442" fmla="*/ 443522 h 1944000"/>
                <a:gd name="connsiteX443" fmla="*/ 1351366 w 1944000"/>
                <a:gd name="connsiteY443" fmla="*/ 435902 h 1944000"/>
                <a:gd name="connsiteX444" fmla="*/ 1341195 w 1944000"/>
                <a:gd name="connsiteY444" fmla="*/ 428599 h 1944000"/>
                <a:gd name="connsiteX445" fmla="*/ 1330388 w 1944000"/>
                <a:gd name="connsiteY445" fmla="*/ 421614 h 1944000"/>
                <a:gd name="connsiteX446" fmla="*/ 1319262 w 1944000"/>
                <a:gd name="connsiteY446" fmla="*/ 414629 h 1944000"/>
                <a:gd name="connsiteX447" fmla="*/ 1307184 w 1944000"/>
                <a:gd name="connsiteY447" fmla="*/ 407962 h 1944000"/>
                <a:gd name="connsiteX448" fmla="*/ 1294787 w 1944000"/>
                <a:gd name="connsiteY448" fmla="*/ 401294 h 1944000"/>
                <a:gd name="connsiteX449" fmla="*/ 1282073 w 1944000"/>
                <a:gd name="connsiteY449" fmla="*/ 395262 h 1944000"/>
                <a:gd name="connsiteX450" fmla="*/ 1268723 w 1944000"/>
                <a:gd name="connsiteY450" fmla="*/ 389229 h 1944000"/>
                <a:gd name="connsiteX451" fmla="*/ 1254737 w 1944000"/>
                <a:gd name="connsiteY451" fmla="*/ 383197 h 1944000"/>
                <a:gd name="connsiteX452" fmla="*/ 1240751 w 1944000"/>
                <a:gd name="connsiteY452" fmla="*/ 378117 h 1944000"/>
                <a:gd name="connsiteX453" fmla="*/ 1225812 w 1944000"/>
                <a:gd name="connsiteY453" fmla="*/ 372402 h 1944000"/>
                <a:gd name="connsiteX454" fmla="*/ 1207058 w 1944000"/>
                <a:gd name="connsiteY454" fmla="*/ 366369 h 1944000"/>
                <a:gd name="connsiteX455" fmla="*/ 1187986 w 1944000"/>
                <a:gd name="connsiteY455" fmla="*/ 360972 h 1944000"/>
                <a:gd name="connsiteX456" fmla="*/ 1168279 w 1944000"/>
                <a:gd name="connsiteY456" fmla="*/ 355574 h 1944000"/>
                <a:gd name="connsiteX457" fmla="*/ 1147936 w 1944000"/>
                <a:gd name="connsiteY457" fmla="*/ 351129 h 1944000"/>
                <a:gd name="connsiteX458" fmla="*/ 1127593 w 1944000"/>
                <a:gd name="connsiteY458" fmla="*/ 346684 h 1944000"/>
                <a:gd name="connsiteX459" fmla="*/ 1106614 w 1944000"/>
                <a:gd name="connsiteY459" fmla="*/ 343192 h 1944000"/>
                <a:gd name="connsiteX460" fmla="*/ 1085000 w 1944000"/>
                <a:gd name="connsiteY460" fmla="*/ 339699 h 1944000"/>
                <a:gd name="connsiteX461" fmla="*/ 1063385 w 1944000"/>
                <a:gd name="connsiteY461" fmla="*/ 337159 h 1944000"/>
                <a:gd name="connsiteX462" fmla="*/ 1063385 w 1944000"/>
                <a:gd name="connsiteY462" fmla="*/ 217144 h 1944000"/>
                <a:gd name="connsiteX463" fmla="*/ 972000 w 1944000"/>
                <a:gd name="connsiteY463" fmla="*/ 0 h 1944000"/>
                <a:gd name="connsiteX464" fmla="*/ 1944000 w 1944000"/>
                <a:gd name="connsiteY464" fmla="*/ 972000 h 1944000"/>
                <a:gd name="connsiteX465" fmla="*/ 972000 w 1944000"/>
                <a:gd name="connsiteY465" fmla="*/ 1944000 h 1944000"/>
                <a:gd name="connsiteX466" fmla="*/ 0 w 1944000"/>
                <a:gd name="connsiteY466" fmla="*/ 972000 h 1944000"/>
                <a:gd name="connsiteX467" fmla="*/ 972000 w 1944000"/>
                <a:gd name="connsiteY467" fmla="*/ 0 h 194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</a:cxnLst>
              <a:rect l="l" t="t" r="r" b="b"/>
              <a:pathLst>
                <a:path w="1944000" h="1944000">
                  <a:moveTo>
                    <a:pt x="1063385" y="1082014"/>
                  </a:moveTo>
                  <a:lnTo>
                    <a:pt x="1093900" y="1089952"/>
                  </a:lnTo>
                  <a:lnTo>
                    <a:pt x="1121871" y="1097572"/>
                  </a:lnTo>
                  <a:lnTo>
                    <a:pt x="1146982" y="1104557"/>
                  </a:lnTo>
                  <a:lnTo>
                    <a:pt x="1169550" y="1111542"/>
                  </a:lnTo>
                  <a:lnTo>
                    <a:pt x="1188940" y="1118209"/>
                  </a:lnTo>
                  <a:lnTo>
                    <a:pt x="1205469" y="1124559"/>
                  </a:lnTo>
                  <a:lnTo>
                    <a:pt x="1212779" y="1127734"/>
                  </a:lnTo>
                  <a:lnTo>
                    <a:pt x="1219137" y="1130592"/>
                  </a:lnTo>
                  <a:lnTo>
                    <a:pt x="1225176" y="1133449"/>
                  </a:lnTo>
                  <a:lnTo>
                    <a:pt x="1230262" y="1136307"/>
                  </a:lnTo>
                  <a:lnTo>
                    <a:pt x="1238526" y="1141704"/>
                  </a:lnTo>
                  <a:lnTo>
                    <a:pt x="1245837" y="1146784"/>
                  </a:lnTo>
                  <a:lnTo>
                    <a:pt x="1253148" y="1152499"/>
                  </a:lnTo>
                  <a:lnTo>
                    <a:pt x="1259823" y="1158532"/>
                  </a:lnTo>
                  <a:lnTo>
                    <a:pt x="1265862" y="1164564"/>
                  </a:lnTo>
                  <a:lnTo>
                    <a:pt x="1271266" y="1170914"/>
                  </a:lnTo>
                  <a:lnTo>
                    <a:pt x="1276351" y="1177582"/>
                  </a:lnTo>
                  <a:lnTo>
                    <a:pt x="1280801" y="1184567"/>
                  </a:lnTo>
                  <a:lnTo>
                    <a:pt x="1284934" y="1191234"/>
                  </a:lnTo>
                  <a:lnTo>
                    <a:pt x="1288112" y="1198537"/>
                  </a:lnTo>
                  <a:lnTo>
                    <a:pt x="1291291" y="1206157"/>
                  </a:lnTo>
                  <a:lnTo>
                    <a:pt x="1293516" y="1214094"/>
                  </a:lnTo>
                  <a:lnTo>
                    <a:pt x="1295423" y="1222032"/>
                  </a:lnTo>
                  <a:lnTo>
                    <a:pt x="1296694" y="1230287"/>
                  </a:lnTo>
                  <a:lnTo>
                    <a:pt x="1297330" y="1238859"/>
                  </a:lnTo>
                  <a:lnTo>
                    <a:pt x="1297648" y="1247432"/>
                  </a:lnTo>
                  <a:lnTo>
                    <a:pt x="1297330" y="1257275"/>
                  </a:lnTo>
                  <a:lnTo>
                    <a:pt x="1296377" y="1266800"/>
                  </a:lnTo>
                  <a:lnTo>
                    <a:pt x="1295105" y="1276007"/>
                  </a:lnTo>
                  <a:lnTo>
                    <a:pt x="1292880" y="1285215"/>
                  </a:lnTo>
                  <a:lnTo>
                    <a:pt x="1290019" y="1294422"/>
                  </a:lnTo>
                  <a:lnTo>
                    <a:pt x="1286841" y="1303312"/>
                  </a:lnTo>
                  <a:lnTo>
                    <a:pt x="1283344" y="1312202"/>
                  </a:lnTo>
                  <a:lnTo>
                    <a:pt x="1278576" y="1320775"/>
                  </a:lnTo>
                  <a:lnTo>
                    <a:pt x="1273808" y="1329347"/>
                  </a:lnTo>
                  <a:lnTo>
                    <a:pt x="1267769" y="1337602"/>
                  </a:lnTo>
                  <a:lnTo>
                    <a:pt x="1261412" y="1345857"/>
                  </a:lnTo>
                  <a:lnTo>
                    <a:pt x="1254737" y="1353795"/>
                  </a:lnTo>
                  <a:lnTo>
                    <a:pt x="1247426" y="1361732"/>
                  </a:lnTo>
                  <a:lnTo>
                    <a:pt x="1239162" y="1369670"/>
                  </a:lnTo>
                  <a:lnTo>
                    <a:pt x="1230580" y="1376655"/>
                  </a:lnTo>
                  <a:lnTo>
                    <a:pt x="1221362" y="1384275"/>
                  </a:lnTo>
                  <a:lnTo>
                    <a:pt x="1214051" y="1389672"/>
                  </a:lnTo>
                  <a:lnTo>
                    <a:pt x="1206422" y="1394435"/>
                  </a:lnTo>
                  <a:lnTo>
                    <a:pt x="1198476" y="1399515"/>
                  </a:lnTo>
                  <a:lnTo>
                    <a:pt x="1190211" y="1403960"/>
                  </a:lnTo>
                  <a:lnTo>
                    <a:pt x="1181311" y="1408087"/>
                  </a:lnTo>
                  <a:lnTo>
                    <a:pt x="1172411" y="1411897"/>
                  </a:lnTo>
                  <a:lnTo>
                    <a:pt x="1163193" y="1416025"/>
                  </a:lnTo>
                  <a:lnTo>
                    <a:pt x="1153340" y="1419517"/>
                  </a:lnTo>
                  <a:lnTo>
                    <a:pt x="1143486" y="1422692"/>
                  </a:lnTo>
                  <a:lnTo>
                    <a:pt x="1132997" y="1425867"/>
                  </a:lnTo>
                  <a:lnTo>
                    <a:pt x="1122189" y="1428407"/>
                  </a:lnTo>
                  <a:lnTo>
                    <a:pt x="1111064" y="1431265"/>
                  </a:lnTo>
                  <a:lnTo>
                    <a:pt x="1099621" y="1433487"/>
                  </a:lnTo>
                  <a:lnTo>
                    <a:pt x="1087860" y="1435392"/>
                  </a:lnTo>
                  <a:lnTo>
                    <a:pt x="1075782" y="1436980"/>
                  </a:lnTo>
                  <a:lnTo>
                    <a:pt x="1063385" y="1438567"/>
                  </a:lnTo>
                  <a:close/>
                  <a:moveTo>
                    <a:pt x="880616" y="505752"/>
                  </a:moveTo>
                  <a:lnTo>
                    <a:pt x="880616" y="814362"/>
                  </a:lnTo>
                  <a:lnTo>
                    <a:pt x="847241" y="805789"/>
                  </a:lnTo>
                  <a:lnTo>
                    <a:pt x="820223" y="798804"/>
                  </a:lnTo>
                  <a:lnTo>
                    <a:pt x="799879" y="793089"/>
                  </a:lnTo>
                  <a:lnTo>
                    <a:pt x="785894" y="788327"/>
                  </a:lnTo>
                  <a:lnTo>
                    <a:pt x="771590" y="782929"/>
                  </a:lnTo>
                  <a:lnTo>
                    <a:pt x="757922" y="776897"/>
                  </a:lnTo>
                  <a:lnTo>
                    <a:pt x="745843" y="770229"/>
                  </a:lnTo>
                  <a:lnTo>
                    <a:pt x="739804" y="767054"/>
                  </a:lnTo>
                  <a:lnTo>
                    <a:pt x="734400" y="763879"/>
                  </a:lnTo>
                  <a:lnTo>
                    <a:pt x="728679" y="760069"/>
                  </a:lnTo>
                  <a:lnTo>
                    <a:pt x="723593" y="756577"/>
                  </a:lnTo>
                  <a:lnTo>
                    <a:pt x="718825" y="752767"/>
                  </a:lnTo>
                  <a:lnTo>
                    <a:pt x="714057" y="749274"/>
                  </a:lnTo>
                  <a:lnTo>
                    <a:pt x="709925" y="745464"/>
                  </a:lnTo>
                  <a:lnTo>
                    <a:pt x="705475" y="741337"/>
                  </a:lnTo>
                  <a:lnTo>
                    <a:pt x="701979" y="737209"/>
                  </a:lnTo>
                  <a:lnTo>
                    <a:pt x="698164" y="733082"/>
                  </a:lnTo>
                  <a:lnTo>
                    <a:pt x="694668" y="728954"/>
                  </a:lnTo>
                  <a:lnTo>
                    <a:pt x="691807" y="724827"/>
                  </a:lnTo>
                  <a:lnTo>
                    <a:pt x="688629" y="720699"/>
                  </a:lnTo>
                  <a:lnTo>
                    <a:pt x="686086" y="716254"/>
                  </a:lnTo>
                  <a:lnTo>
                    <a:pt x="683543" y="712127"/>
                  </a:lnTo>
                  <a:lnTo>
                    <a:pt x="681000" y="707682"/>
                  </a:lnTo>
                  <a:lnTo>
                    <a:pt x="679093" y="703237"/>
                  </a:lnTo>
                  <a:lnTo>
                    <a:pt x="677186" y="698474"/>
                  </a:lnTo>
                  <a:lnTo>
                    <a:pt x="675596" y="694347"/>
                  </a:lnTo>
                  <a:lnTo>
                    <a:pt x="674325" y="689584"/>
                  </a:lnTo>
                  <a:lnTo>
                    <a:pt x="673053" y="684822"/>
                  </a:lnTo>
                  <a:lnTo>
                    <a:pt x="671782" y="680059"/>
                  </a:lnTo>
                  <a:lnTo>
                    <a:pt x="671146" y="675297"/>
                  </a:lnTo>
                  <a:lnTo>
                    <a:pt x="670511" y="670217"/>
                  </a:lnTo>
                  <a:lnTo>
                    <a:pt x="670193" y="665137"/>
                  </a:lnTo>
                  <a:lnTo>
                    <a:pt x="670193" y="660374"/>
                  </a:lnTo>
                  <a:lnTo>
                    <a:pt x="670511" y="652437"/>
                  </a:lnTo>
                  <a:lnTo>
                    <a:pt x="671146" y="644499"/>
                  </a:lnTo>
                  <a:lnTo>
                    <a:pt x="672736" y="636879"/>
                  </a:lnTo>
                  <a:lnTo>
                    <a:pt x="674643" y="629259"/>
                  </a:lnTo>
                  <a:lnTo>
                    <a:pt x="676868" y="622274"/>
                  </a:lnTo>
                  <a:lnTo>
                    <a:pt x="679728" y="614972"/>
                  </a:lnTo>
                  <a:lnTo>
                    <a:pt x="683225" y="607669"/>
                  </a:lnTo>
                  <a:lnTo>
                    <a:pt x="687039" y="600684"/>
                  </a:lnTo>
                  <a:lnTo>
                    <a:pt x="691807" y="593699"/>
                  </a:lnTo>
                  <a:lnTo>
                    <a:pt x="696575" y="587349"/>
                  </a:lnTo>
                  <a:lnTo>
                    <a:pt x="702297" y="580682"/>
                  </a:lnTo>
                  <a:lnTo>
                    <a:pt x="708336" y="574014"/>
                  </a:lnTo>
                  <a:lnTo>
                    <a:pt x="714693" y="567664"/>
                  </a:lnTo>
                  <a:lnTo>
                    <a:pt x="722004" y="561632"/>
                  </a:lnTo>
                  <a:lnTo>
                    <a:pt x="729632" y="555282"/>
                  </a:lnTo>
                  <a:lnTo>
                    <a:pt x="737897" y="549249"/>
                  </a:lnTo>
                  <a:lnTo>
                    <a:pt x="743936" y="545122"/>
                  </a:lnTo>
                  <a:lnTo>
                    <a:pt x="750293" y="540994"/>
                  </a:lnTo>
                  <a:lnTo>
                    <a:pt x="757286" y="537502"/>
                  </a:lnTo>
                  <a:lnTo>
                    <a:pt x="764597" y="533692"/>
                  </a:lnTo>
                  <a:lnTo>
                    <a:pt x="772544" y="530517"/>
                  </a:lnTo>
                  <a:lnTo>
                    <a:pt x="780490" y="527342"/>
                  </a:lnTo>
                  <a:lnTo>
                    <a:pt x="789072" y="524167"/>
                  </a:lnTo>
                  <a:lnTo>
                    <a:pt x="797654" y="521627"/>
                  </a:lnTo>
                  <a:lnTo>
                    <a:pt x="806872" y="519087"/>
                  </a:lnTo>
                  <a:lnTo>
                    <a:pt x="816408" y="516229"/>
                  </a:lnTo>
                  <a:lnTo>
                    <a:pt x="825944" y="514324"/>
                  </a:lnTo>
                  <a:lnTo>
                    <a:pt x="836116" y="512102"/>
                  </a:lnTo>
                  <a:lnTo>
                    <a:pt x="846923" y="510514"/>
                  </a:lnTo>
                  <a:lnTo>
                    <a:pt x="858048" y="508927"/>
                  </a:lnTo>
                  <a:lnTo>
                    <a:pt x="869173" y="507022"/>
                  </a:lnTo>
                  <a:close/>
                  <a:moveTo>
                    <a:pt x="880616" y="217144"/>
                  </a:moveTo>
                  <a:lnTo>
                    <a:pt x="880616" y="333984"/>
                  </a:lnTo>
                  <a:lnTo>
                    <a:pt x="863451" y="335254"/>
                  </a:lnTo>
                  <a:lnTo>
                    <a:pt x="846287" y="337159"/>
                  </a:lnTo>
                  <a:lnTo>
                    <a:pt x="829440" y="339382"/>
                  </a:lnTo>
                  <a:lnTo>
                    <a:pt x="812912" y="341922"/>
                  </a:lnTo>
                  <a:lnTo>
                    <a:pt x="796701" y="344779"/>
                  </a:lnTo>
                  <a:lnTo>
                    <a:pt x="780490" y="347954"/>
                  </a:lnTo>
                  <a:lnTo>
                    <a:pt x="764279" y="351764"/>
                  </a:lnTo>
                  <a:lnTo>
                    <a:pt x="748386" y="355892"/>
                  </a:lnTo>
                  <a:lnTo>
                    <a:pt x="726136" y="362242"/>
                  </a:lnTo>
                  <a:lnTo>
                    <a:pt x="704839" y="368909"/>
                  </a:lnTo>
                  <a:lnTo>
                    <a:pt x="684814" y="375894"/>
                  </a:lnTo>
                  <a:lnTo>
                    <a:pt x="666061" y="383197"/>
                  </a:lnTo>
                  <a:lnTo>
                    <a:pt x="657160" y="387324"/>
                  </a:lnTo>
                  <a:lnTo>
                    <a:pt x="648260" y="391134"/>
                  </a:lnTo>
                  <a:lnTo>
                    <a:pt x="639996" y="395262"/>
                  </a:lnTo>
                  <a:lnTo>
                    <a:pt x="632050" y="399072"/>
                  </a:lnTo>
                  <a:lnTo>
                    <a:pt x="624103" y="403517"/>
                  </a:lnTo>
                  <a:lnTo>
                    <a:pt x="616792" y="407644"/>
                  </a:lnTo>
                  <a:lnTo>
                    <a:pt x="609481" y="412089"/>
                  </a:lnTo>
                  <a:lnTo>
                    <a:pt x="602806" y="416534"/>
                  </a:lnTo>
                  <a:lnTo>
                    <a:pt x="593906" y="422567"/>
                  </a:lnTo>
                  <a:lnTo>
                    <a:pt x="585642" y="428282"/>
                  </a:lnTo>
                  <a:lnTo>
                    <a:pt x="577060" y="434632"/>
                  </a:lnTo>
                  <a:lnTo>
                    <a:pt x="569113" y="440982"/>
                  </a:lnTo>
                  <a:lnTo>
                    <a:pt x="561167" y="447967"/>
                  </a:lnTo>
                  <a:lnTo>
                    <a:pt x="553538" y="454317"/>
                  </a:lnTo>
                  <a:lnTo>
                    <a:pt x="545910" y="461302"/>
                  </a:lnTo>
                  <a:lnTo>
                    <a:pt x="538917" y="468604"/>
                  </a:lnTo>
                  <a:lnTo>
                    <a:pt x="532241" y="475907"/>
                  </a:lnTo>
                  <a:lnTo>
                    <a:pt x="525249" y="483527"/>
                  </a:lnTo>
                  <a:lnTo>
                    <a:pt x="518891" y="491464"/>
                  </a:lnTo>
                  <a:lnTo>
                    <a:pt x="512534" y="499402"/>
                  </a:lnTo>
                  <a:lnTo>
                    <a:pt x="506813" y="507022"/>
                  </a:lnTo>
                  <a:lnTo>
                    <a:pt x="501091" y="515277"/>
                  </a:lnTo>
                  <a:lnTo>
                    <a:pt x="495370" y="523849"/>
                  </a:lnTo>
                  <a:lnTo>
                    <a:pt x="490284" y="532422"/>
                  </a:lnTo>
                  <a:lnTo>
                    <a:pt x="485198" y="541312"/>
                  </a:lnTo>
                  <a:lnTo>
                    <a:pt x="480430" y="550202"/>
                  </a:lnTo>
                  <a:lnTo>
                    <a:pt x="475980" y="559092"/>
                  </a:lnTo>
                  <a:lnTo>
                    <a:pt x="472166" y="568299"/>
                  </a:lnTo>
                  <a:lnTo>
                    <a:pt x="468352" y="577507"/>
                  </a:lnTo>
                  <a:lnTo>
                    <a:pt x="464855" y="586714"/>
                  </a:lnTo>
                  <a:lnTo>
                    <a:pt x="461994" y="596239"/>
                  </a:lnTo>
                  <a:lnTo>
                    <a:pt x="459134" y="605764"/>
                  </a:lnTo>
                  <a:lnTo>
                    <a:pt x="456591" y="615289"/>
                  </a:lnTo>
                  <a:lnTo>
                    <a:pt x="454684" y="624814"/>
                  </a:lnTo>
                  <a:lnTo>
                    <a:pt x="453094" y="634657"/>
                  </a:lnTo>
                  <a:lnTo>
                    <a:pt x="451187" y="644182"/>
                  </a:lnTo>
                  <a:lnTo>
                    <a:pt x="450234" y="654024"/>
                  </a:lnTo>
                  <a:lnTo>
                    <a:pt x="449280" y="664184"/>
                  </a:lnTo>
                  <a:lnTo>
                    <a:pt x="448962" y="674344"/>
                  </a:lnTo>
                  <a:lnTo>
                    <a:pt x="448644" y="684822"/>
                  </a:lnTo>
                  <a:lnTo>
                    <a:pt x="448962" y="695934"/>
                  </a:lnTo>
                  <a:lnTo>
                    <a:pt x="449598" y="706729"/>
                  </a:lnTo>
                  <a:lnTo>
                    <a:pt x="450552" y="717842"/>
                  </a:lnTo>
                  <a:lnTo>
                    <a:pt x="452141" y="728637"/>
                  </a:lnTo>
                  <a:lnTo>
                    <a:pt x="453730" y="739432"/>
                  </a:lnTo>
                  <a:lnTo>
                    <a:pt x="455955" y="749909"/>
                  </a:lnTo>
                  <a:lnTo>
                    <a:pt x="458180" y="760387"/>
                  </a:lnTo>
                  <a:lnTo>
                    <a:pt x="461359" y="770547"/>
                  </a:lnTo>
                  <a:lnTo>
                    <a:pt x="464537" y="781024"/>
                  </a:lnTo>
                  <a:lnTo>
                    <a:pt x="468352" y="791184"/>
                  </a:lnTo>
                  <a:lnTo>
                    <a:pt x="472484" y="801027"/>
                  </a:lnTo>
                  <a:lnTo>
                    <a:pt x="476934" y="810869"/>
                  </a:lnTo>
                  <a:lnTo>
                    <a:pt x="482020" y="820712"/>
                  </a:lnTo>
                  <a:lnTo>
                    <a:pt x="487423" y="830237"/>
                  </a:lnTo>
                  <a:lnTo>
                    <a:pt x="492827" y="839762"/>
                  </a:lnTo>
                  <a:lnTo>
                    <a:pt x="498866" y="848969"/>
                  </a:lnTo>
                  <a:lnTo>
                    <a:pt x="505541" y="858177"/>
                  </a:lnTo>
                  <a:lnTo>
                    <a:pt x="512216" y="867067"/>
                  </a:lnTo>
                  <a:lnTo>
                    <a:pt x="519527" y="875957"/>
                  </a:lnTo>
                  <a:lnTo>
                    <a:pt x="527156" y="884212"/>
                  </a:lnTo>
                  <a:lnTo>
                    <a:pt x="535102" y="892467"/>
                  </a:lnTo>
                  <a:lnTo>
                    <a:pt x="543367" y="900404"/>
                  </a:lnTo>
                  <a:lnTo>
                    <a:pt x="551949" y="908024"/>
                  </a:lnTo>
                  <a:lnTo>
                    <a:pt x="561167" y="915644"/>
                  </a:lnTo>
                  <a:lnTo>
                    <a:pt x="570385" y="922947"/>
                  </a:lnTo>
                  <a:lnTo>
                    <a:pt x="580238" y="929932"/>
                  </a:lnTo>
                  <a:lnTo>
                    <a:pt x="590410" y="936282"/>
                  </a:lnTo>
                  <a:lnTo>
                    <a:pt x="600899" y="942632"/>
                  </a:lnTo>
                  <a:lnTo>
                    <a:pt x="611706" y="948982"/>
                  </a:lnTo>
                  <a:lnTo>
                    <a:pt x="623149" y="954697"/>
                  </a:lnTo>
                  <a:lnTo>
                    <a:pt x="634592" y="960412"/>
                  </a:lnTo>
                  <a:lnTo>
                    <a:pt x="646671" y="966127"/>
                  </a:lnTo>
                  <a:lnTo>
                    <a:pt x="666378" y="974064"/>
                  </a:lnTo>
                  <a:lnTo>
                    <a:pt x="688629" y="982637"/>
                  </a:lnTo>
                  <a:lnTo>
                    <a:pt x="713739" y="991209"/>
                  </a:lnTo>
                  <a:lnTo>
                    <a:pt x="741711" y="1000099"/>
                  </a:lnTo>
                  <a:lnTo>
                    <a:pt x="772544" y="1009307"/>
                  </a:lnTo>
                  <a:lnTo>
                    <a:pt x="805919" y="1018514"/>
                  </a:lnTo>
                  <a:lnTo>
                    <a:pt x="841837" y="1028357"/>
                  </a:lnTo>
                  <a:lnTo>
                    <a:pt x="880616" y="1038199"/>
                  </a:lnTo>
                  <a:lnTo>
                    <a:pt x="880616" y="1433487"/>
                  </a:lnTo>
                  <a:lnTo>
                    <a:pt x="870444" y="1431582"/>
                  </a:lnTo>
                  <a:lnTo>
                    <a:pt x="860591" y="1429042"/>
                  </a:lnTo>
                  <a:lnTo>
                    <a:pt x="850737" y="1426820"/>
                  </a:lnTo>
                  <a:lnTo>
                    <a:pt x="841519" y="1424280"/>
                  </a:lnTo>
                  <a:lnTo>
                    <a:pt x="831983" y="1421422"/>
                  </a:lnTo>
                  <a:lnTo>
                    <a:pt x="823083" y="1418247"/>
                  </a:lnTo>
                  <a:lnTo>
                    <a:pt x="814183" y="1415072"/>
                  </a:lnTo>
                  <a:lnTo>
                    <a:pt x="805283" y="1411580"/>
                  </a:lnTo>
                  <a:lnTo>
                    <a:pt x="796701" y="1408087"/>
                  </a:lnTo>
                  <a:lnTo>
                    <a:pt x="788437" y="1404277"/>
                  </a:lnTo>
                  <a:lnTo>
                    <a:pt x="780490" y="1400150"/>
                  </a:lnTo>
                  <a:lnTo>
                    <a:pt x="772544" y="1396022"/>
                  </a:lnTo>
                  <a:lnTo>
                    <a:pt x="764915" y="1391260"/>
                  </a:lnTo>
                  <a:lnTo>
                    <a:pt x="757604" y="1386815"/>
                  </a:lnTo>
                  <a:lnTo>
                    <a:pt x="750293" y="1381735"/>
                  </a:lnTo>
                  <a:lnTo>
                    <a:pt x="743618" y="1376655"/>
                  </a:lnTo>
                  <a:lnTo>
                    <a:pt x="732811" y="1368082"/>
                  </a:lnTo>
                  <a:lnTo>
                    <a:pt x="722640" y="1359192"/>
                  </a:lnTo>
                  <a:lnTo>
                    <a:pt x="713104" y="1349985"/>
                  </a:lnTo>
                  <a:lnTo>
                    <a:pt x="704204" y="1340142"/>
                  </a:lnTo>
                  <a:lnTo>
                    <a:pt x="695621" y="1329982"/>
                  </a:lnTo>
                  <a:lnTo>
                    <a:pt x="687675" y="1319187"/>
                  </a:lnTo>
                  <a:lnTo>
                    <a:pt x="680046" y="1308075"/>
                  </a:lnTo>
                  <a:lnTo>
                    <a:pt x="673371" y="1296327"/>
                  </a:lnTo>
                  <a:lnTo>
                    <a:pt x="667014" y="1284262"/>
                  </a:lnTo>
                  <a:lnTo>
                    <a:pt x="660975" y="1271562"/>
                  </a:lnTo>
                  <a:lnTo>
                    <a:pt x="655889" y="1258862"/>
                  </a:lnTo>
                  <a:lnTo>
                    <a:pt x="651121" y="1245209"/>
                  </a:lnTo>
                  <a:lnTo>
                    <a:pt x="646989" y="1231557"/>
                  </a:lnTo>
                  <a:lnTo>
                    <a:pt x="642857" y="1217269"/>
                  </a:lnTo>
                  <a:lnTo>
                    <a:pt x="639996" y="1202664"/>
                  </a:lnTo>
                  <a:lnTo>
                    <a:pt x="637453" y="1187424"/>
                  </a:lnTo>
                  <a:lnTo>
                    <a:pt x="410819" y="1219492"/>
                  </a:lnTo>
                  <a:lnTo>
                    <a:pt x="413044" y="1231557"/>
                  </a:lnTo>
                  <a:lnTo>
                    <a:pt x="415587" y="1243304"/>
                  </a:lnTo>
                  <a:lnTo>
                    <a:pt x="418766" y="1255370"/>
                  </a:lnTo>
                  <a:lnTo>
                    <a:pt x="421626" y="1266800"/>
                  </a:lnTo>
                  <a:lnTo>
                    <a:pt x="424805" y="1278230"/>
                  </a:lnTo>
                  <a:lnTo>
                    <a:pt x="428619" y="1289660"/>
                  </a:lnTo>
                  <a:lnTo>
                    <a:pt x="432116" y="1300455"/>
                  </a:lnTo>
                  <a:lnTo>
                    <a:pt x="435930" y="1311250"/>
                  </a:lnTo>
                  <a:lnTo>
                    <a:pt x="440062" y="1321727"/>
                  </a:lnTo>
                  <a:lnTo>
                    <a:pt x="444512" y="1332205"/>
                  </a:lnTo>
                  <a:lnTo>
                    <a:pt x="448644" y="1342682"/>
                  </a:lnTo>
                  <a:lnTo>
                    <a:pt x="453412" y="1352525"/>
                  </a:lnTo>
                  <a:lnTo>
                    <a:pt x="458180" y="1362367"/>
                  </a:lnTo>
                  <a:lnTo>
                    <a:pt x="463266" y="1372210"/>
                  </a:lnTo>
                  <a:lnTo>
                    <a:pt x="468352" y="1381735"/>
                  </a:lnTo>
                  <a:lnTo>
                    <a:pt x="473755" y="1390942"/>
                  </a:lnTo>
                  <a:lnTo>
                    <a:pt x="479477" y="1399832"/>
                  </a:lnTo>
                  <a:lnTo>
                    <a:pt x="485198" y="1409040"/>
                  </a:lnTo>
                  <a:lnTo>
                    <a:pt x="491238" y="1417612"/>
                  </a:lnTo>
                  <a:lnTo>
                    <a:pt x="497595" y="1426185"/>
                  </a:lnTo>
                  <a:lnTo>
                    <a:pt x="503634" y="1434757"/>
                  </a:lnTo>
                  <a:lnTo>
                    <a:pt x="510309" y="1442695"/>
                  </a:lnTo>
                  <a:lnTo>
                    <a:pt x="517302" y="1450950"/>
                  </a:lnTo>
                  <a:lnTo>
                    <a:pt x="524295" y="1458570"/>
                  </a:lnTo>
                  <a:lnTo>
                    <a:pt x="531288" y="1466190"/>
                  </a:lnTo>
                  <a:lnTo>
                    <a:pt x="538599" y="1473492"/>
                  </a:lnTo>
                  <a:lnTo>
                    <a:pt x="546227" y="1480795"/>
                  </a:lnTo>
                  <a:lnTo>
                    <a:pt x="553856" y="1487780"/>
                  </a:lnTo>
                  <a:lnTo>
                    <a:pt x="561802" y="1494765"/>
                  </a:lnTo>
                  <a:lnTo>
                    <a:pt x="570067" y="1501750"/>
                  </a:lnTo>
                  <a:lnTo>
                    <a:pt x="578331" y="1507782"/>
                  </a:lnTo>
                  <a:lnTo>
                    <a:pt x="586913" y="1514132"/>
                  </a:lnTo>
                  <a:lnTo>
                    <a:pt x="600581" y="1523657"/>
                  </a:lnTo>
                  <a:lnTo>
                    <a:pt x="615203" y="1532865"/>
                  </a:lnTo>
                  <a:lnTo>
                    <a:pt x="630142" y="1541437"/>
                  </a:lnTo>
                  <a:lnTo>
                    <a:pt x="645717" y="1549375"/>
                  </a:lnTo>
                  <a:lnTo>
                    <a:pt x="661928" y="1556995"/>
                  </a:lnTo>
                  <a:lnTo>
                    <a:pt x="678775" y="1563980"/>
                  </a:lnTo>
                  <a:lnTo>
                    <a:pt x="696257" y="1570647"/>
                  </a:lnTo>
                  <a:lnTo>
                    <a:pt x="714375" y="1576680"/>
                  </a:lnTo>
                  <a:lnTo>
                    <a:pt x="733129" y="1582395"/>
                  </a:lnTo>
                  <a:lnTo>
                    <a:pt x="752518" y="1587475"/>
                  </a:lnTo>
                  <a:lnTo>
                    <a:pt x="772544" y="1592237"/>
                  </a:lnTo>
                  <a:lnTo>
                    <a:pt x="792887" y="1596365"/>
                  </a:lnTo>
                  <a:lnTo>
                    <a:pt x="814183" y="1600175"/>
                  </a:lnTo>
                  <a:lnTo>
                    <a:pt x="835480" y="1603350"/>
                  </a:lnTo>
                  <a:lnTo>
                    <a:pt x="858048" y="1606525"/>
                  </a:lnTo>
                  <a:lnTo>
                    <a:pt x="880616" y="1608747"/>
                  </a:lnTo>
                  <a:lnTo>
                    <a:pt x="880616" y="1726857"/>
                  </a:lnTo>
                  <a:lnTo>
                    <a:pt x="1063385" y="1726857"/>
                  </a:lnTo>
                  <a:lnTo>
                    <a:pt x="1063385" y="1610652"/>
                  </a:lnTo>
                  <a:lnTo>
                    <a:pt x="1077371" y="1609382"/>
                  </a:lnTo>
                  <a:lnTo>
                    <a:pt x="1091675" y="1607795"/>
                  </a:lnTo>
                  <a:lnTo>
                    <a:pt x="1105661" y="1606207"/>
                  </a:lnTo>
                  <a:lnTo>
                    <a:pt x="1119329" y="1603985"/>
                  </a:lnTo>
                  <a:lnTo>
                    <a:pt x="1133314" y="1602080"/>
                  </a:lnTo>
                  <a:lnTo>
                    <a:pt x="1146665" y="1599857"/>
                  </a:lnTo>
                  <a:lnTo>
                    <a:pt x="1160015" y="1597317"/>
                  </a:lnTo>
                  <a:lnTo>
                    <a:pt x="1173047" y="1594142"/>
                  </a:lnTo>
                  <a:lnTo>
                    <a:pt x="1186397" y="1591285"/>
                  </a:lnTo>
                  <a:lnTo>
                    <a:pt x="1199111" y="1587792"/>
                  </a:lnTo>
                  <a:lnTo>
                    <a:pt x="1212144" y="1584300"/>
                  </a:lnTo>
                  <a:lnTo>
                    <a:pt x="1224540" y="1580807"/>
                  </a:lnTo>
                  <a:lnTo>
                    <a:pt x="1236937" y="1576680"/>
                  </a:lnTo>
                  <a:lnTo>
                    <a:pt x="1249333" y="1572552"/>
                  </a:lnTo>
                  <a:lnTo>
                    <a:pt x="1261412" y="1567790"/>
                  </a:lnTo>
                  <a:lnTo>
                    <a:pt x="1273491" y="1563345"/>
                  </a:lnTo>
                  <a:lnTo>
                    <a:pt x="1288748" y="1556995"/>
                  </a:lnTo>
                  <a:lnTo>
                    <a:pt x="1304005" y="1550010"/>
                  </a:lnTo>
                  <a:lnTo>
                    <a:pt x="1318627" y="1543025"/>
                  </a:lnTo>
                  <a:lnTo>
                    <a:pt x="1332613" y="1535722"/>
                  </a:lnTo>
                  <a:lnTo>
                    <a:pt x="1346598" y="1528102"/>
                  </a:lnTo>
                  <a:lnTo>
                    <a:pt x="1359631" y="1519847"/>
                  </a:lnTo>
                  <a:lnTo>
                    <a:pt x="1372345" y="1511592"/>
                  </a:lnTo>
                  <a:lnTo>
                    <a:pt x="1384742" y="1502702"/>
                  </a:lnTo>
                  <a:lnTo>
                    <a:pt x="1396185" y="1493812"/>
                  </a:lnTo>
                  <a:lnTo>
                    <a:pt x="1407945" y="1484287"/>
                  </a:lnTo>
                  <a:lnTo>
                    <a:pt x="1418753" y="1474762"/>
                  </a:lnTo>
                  <a:lnTo>
                    <a:pt x="1429242" y="1464602"/>
                  </a:lnTo>
                  <a:lnTo>
                    <a:pt x="1439096" y="1454125"/>
                  </a:lnTo>
                  <a:lnTo>
                    <a:pt x="1448631" y="1443647"/>
                  </a:lnTo>
                  <a:lnTo>
                    <a:pt x="1457531" y="1432535"/>
                  </a:lnTo>
                  <a:lnTo>
                    <a:pt x="1466114" y="1421422"/>
                  </a:lnTo>
                  <a:lnTo>
                    <a:pt x="1474378" y="1409675"/>
                  </a:lnTo>
                  <a:lnTo>
                    <a:pt x="1482007" y="1398245"/>
                  </a:lnTo>
                  <a:lnTo>
                    <a:pt x="1489000" y="1386497"/>
                  </a:lnTo>
                  <a:lnTo>
                    <a:pt x="1495675" y="1374432"/>
                  </a:lnTo>
                  <a:lnTo>
                    <a:pt x="1501396" y="1362685"/>
                  </a:lnTo>
                  <a:lnTo>
                    <a:pt x="1507118" y="1350620"/>
                  </a:lnTo>
                  <a:lnTo>
                    <a:pt x="1512203" y="1338555"/>
                  </a:lnTo>
                  <a:lnTo>
                    <a:pt x="1516335" y="1326490"/>
                  </a:lnTo>
                  <a:lnTo>
                    <a:pt x="1520468" y="1314107"/>
                  </a:lnTo>
                  <a:lnTo>
                    <a:pt x="1523964" y="1301725"/>
                  </a:lnTo>
                  <a:lnTo>
                    <a:pt x="1526507" y="1289025"/>
                  </a:lnTo>
                  <a:lnTo>
                    <a:pt x="1528732" y="1276642"/>
                  </a:lnTo>
                  <a:lnTo>
                    <a:pt x="1530957" y="1263942"/>
                  </a:lnTo>
                  <a:lnTo>
                    <a:pt x="1532228" y="1251242"/>
                  </a:lnTo>
                  <a:lnTo>
                    <a:pt x="1532864" y="1238542"/>
                  </a:lnTo>
                  <a:lnTo>
                    <a:pt x="1533182" y="1225207"/>
                  </a:lnTo>
                  <a:lnTo>
                    <a:pt x="1533182" y="1212189"/>
                  </a:lnTo>
                  <a:lnTo>
                    <a:pt x="1532546" y="1199172"/>
                  </a:lnTo>
                  <a:lnTo>
                    <a:pt x="1531275" y="1186789"/>
                  </a:lnTo>
                  <a:lnTo>
                    <a:pt x="1530003" y="1174407"/>
                  </a:lnTo>
                  <a:lnTo>
                    <a:pt x="1527778" y="1162342"/>
                  </a:lnTo>
                  <a:lnTo>
                    <a:pt x="1525553" y="1150594"/>
                  </a:lnTo>
                  <a:lnTo>
                    <a:pt x="1522693" y="1138847"/>
                  </a:lnTo>
                  <a:lnTo>
                    <a:pt x="1519514" y="1127734"/>
                  </a:lnTo>
                  <a:lnTo>
                    <a:pt x="1516018" y="1116939"/>
                  </a:lnTo>
                  <a:lnTo>
                    <a:pt x="1511885" y="1106144"/>
                  </a:lnTo>
                  <a:lnTo>
                    <a:pt x="1507435" y="1095349"/>
                  </a:lnTo>
                  <a:lnTo>
                    <a:pt x="1502350" y="1085189"/>
                  </a:lnTo>
                  <a:lnTo>
                    <a:pt x="1496946" y="1075347"/>
                  </a:lnTo>
                  <a:lnTo>
                    <a:pt x="1491225" y="1065822"/>
                  </a:lnTo>
                  <a:lnTo>
                    <a:pt x="1485185" y="1056614"/>
                  </a:lnTo>
                  <a:lnTo>
                    <a:pt x="1478510" y="1047407"/>
                  </a:lnTo>
                  <a:lnTo>
                    <a:pt x="1471517" y="1038517"/>
                  </a:lnTo>
                  <a:lnTo>
                    <a:pt x="1463889" y="1029944"/>
                  </a:lnTo>
                  <a:lnTo>
                    <a:pt x="1456260" y="1021689"/>
                  </a:lnTo>
                  <a:lnTo>
                    <a:pt x="1448314" y="1013752"/>
                  </a:lnTo>
                  <a:lnTo>
                    <a:pt x="1440049" y="1005814"/>
                  </a:lnTo>
                  <a:lnTo>
                    <a:pt x="1431467" y="998512"/>
                  </a:lnTo>
                  <a:lnTo>
                    <a:pt x="1422567" y="991527"/>
                  </a:lnTo>
                  <a:lnTo>
                    <a:pt x="1413349" y="984542"/>
                  </a:lnTo>
                  <a:lnTo>
                    <a:pt x="1403813" y="977557"/>
                  </a:lnTo>
                  <a:lnTo>
                    <a:pt x="1393959" y="971207"/>
                  </a:lnTo>
                  <a:lnTo>
                    <a:pt x="1383788" y="965174"/>
                  </a:lnTo>
                  <a:lnTo>
                    <a:pt x="1373299" y="959142"/>
                  </a:lnTo>
                  <a:lnTo>
                    <a:pt x="1362491" y="953427"/>
                  </a:lnTo>
                  <a:lnTo>
                    <a:pt x="1351048" y="948347"/>
                  </a:lnTo>
                  <a:lnTo>
                    <a:pt x="1339605" y="942949"/>
                  </a:lnTo>
                  <a:lnTo>
                    <a:pt x="1327845" y="937869"/>
                  </a:lnTo>
                  <a:lnTo>
                    <a:pt x="1305912" y="930249"/>
                  </a:lnTo>
                  <a:lnTo>
                    <a:pt x="1280801" y="921677"/>
                  </a:lnTo>
                  <a:lnTo>
                    <a:pt x="1252512" y="912469"/>
                  </a:lnTo>
                  <a:lnTo>
                    <a:pt x="1221362" y="902627"/>
                  </a:lnTo>
                  <a:lnTo>
                    <a:pt x="1186397" y="892784"/>
                  </a:lnTo>
                  <a:lnTo>
                    <a:pt x="1148572" y="882307"/>
                  </a:lnTo>
                  <a:lnTo>
                    <a:pt x="1107568" y="871512"/>
                  </a:lnTo>
                  <a:lnTo>
                    <a:pt x="1063385" y="860399"/>
                  </a:lnTo>
                  <a:lnTo>
                    <a:pt x="1063385" y="511149"/>
                  </a:lnTo>
                  <a:lnTo>
                    <a:pt x="1078960" y="514642"/>
                  </a:lnTo>
                  <a:lnTo>
                    <a:pt x="1093582" y="518769"/>
                  </a:lnTo>
                  <a:lnTo>
                    <a:pt x="1108204" y="523214"/>
                  </a:lnTo>
                  <a:lnTo>
                    <a:pt x="1121554" y="528612"/>
                  </a:lnTo>
                  <a:lnTo>
                    <a:pt x="1128229" y="531469"/>
                  </a:lnTo>
                  <a:lnTo>
                    <a:pt x="1134904" y="534644"/>
                  </a:lnTo>
                  <a:lnTo>
                    <a:pt x="1141261" y="537502"/>
                  </a:lnTo>
                  <a:lnTo>
                    <a:pt x="1146982" y="540677"/>
                  </a:lnTo>
                  <a:lnTo>
                    <a:pt x="1153022" y="544169"/>
                  </a:lnTo>
                  <a:lnTo>
                    <a:pt x="1159061" y="547662"/>
                  </a:lnTo>
                  <a:lnTo>
                    <a:pt x="1164465" y="551154"/>
                  </a:lnTo>
                  <a:lnTo>
                    <a:pt x="1169868" y="555282"/>
                  </a:lnTo>
                  <a:lnTo>
                    <a:pt x="1178768" y="561949"/>
                  </a:lnTo>
                  <a:lnTo>
                    <a:pt x="1187351" y="568934"/>
                  </a:lnTo>
                  <a:lnTo>
                    <a:pt x="1195297" y="576554"/>
                  </a:lnTo>
                  <a:lnTo>
                    <a:pt x="1202926" y="584174"/>
                  </a:lnTo>
                  <a:lnTo>
                    <a:pt x="1209919" y="592429"/>
                  </a:lnTo>
                  <a:lnTo>
                    <a:pt x="1216594" y="601002"/>
                  </a:lnTo>
                  <a:lnTo>
                    <a:pt x="1222633" y="609574"/>
                  </a:lnTo>
                  <a:lnTo>
                    <a:pt x="1228355" y="618782"/>
                  </a:lnTo>
                  <a:lnTo>
                    <a:pt x="1233758" y="627989"/>
                  </a:lnTo>
                  <a:lnTo>
                    <a:pt x="1238844" y="637832"/>
                  </a:lnTo>
                  <a:lnTo>
                    <a:pt x="1242976" y="647674"/>
                  </a:lnTo>
                  <a:lnTo>
                    <a:pt x="1247108" y="658469"/>
                  </a:lnTo>
                  <a:lnTo>
                    <a:pt x="1250287" y="668947"/>
                  </a:lnTo>
                  <a:lnTo>
                    <a:pt x="1253465" y="680059"/>
                  </a:lnTo>
                  <a:lnTo>
                    <a:pt x="1256326" y="691172"/>
                  </a:lnTo>
                  <a:lnTo>
                    <a:pt x="1258233" y="702919"/>
                  </a:lnTo>
                  <a:lnTo>
                    <a:pt x="1482324" y="675297"/>
                  </a:lnTo>
                  <a:lnTo>
                    <a:pt x="1479464" y="660692"/>
                  </a:lnTo>
                  <a:lnTo>
                    <a:pt x="1475967" y="646087"/>
                  </a:lnTo>
                  <a:lnTo>
                    <a:pt x="1472789" y="632434"/>
                  </a:lnTo>
                  <a:lnTo>
                    <a:pt x="1469292" y="618782"/>
                  </a:lnTo>
                  <a:lnTo>
                    <a:pt x="1465160" y="605764"/>
                  </a:lnTo>
                  <a:lnTo>
                    <a:pt x="1461028" y="592747"/>
                  </a:lnTo>
                  <a:lnTo>
                    <a:pt x="1456260" y="580364"/>
                  </a:lnTo>
                  <a:lnTo>
                    <a:pt x="1451810" y="568299"/>
                  </a:lnTo>
                  <a:lnTo>
                    <a:pt x="1446406" y="556552"/>
                  </a:lnTo>
                  <a:lnTo>
                    <a:pt x="1441321" y="545439"/>
                  </a:lnTo>
                  <a:lnTo>
                    <a:pt x="1435599" y="534644"/>
                  </a:lnTo>
                  <a:lnTo>
                    <a:pt x="1429560" y="523532"/>
                  </a:lnTo>
                  <a:lnTo>
                    <a:pt x="1423838" y="513689"/>
                  </a:lnTo>
                  <a:lnTo>
                    <a:pt x="1417163" y="503847"/>
                  </a:lnTo>
                  <a:lnTo>
                    <a:pt x="1410488" y="494322"/>
                  </a:lnTo>
                  <a:lnTo>
                    <a:pt x="1403177" y="485432"/>
                  </a:lnTo>
                  <a:lnTo>
                    <a:pt x="1395867" y="476542"/>
                  </a:lnTo>
                  <a:lnTo>
                    <a:pt x="1388238" y="467969"/>
                  </a:lnTo>
                  <a:lnTo>
                    <a:pt x="1379974" y="459714"/>
                  </a:lnTo>
                  <a:lnTo>
                    <a:pt x="1371074" y="451459"/>
                  </a:lnTo>
                  <a:lnTo>
                    <a:pt x="1361538" y="443522"/>
                  </a:lnTo>
                  <a:lnTo>
                    <a:pt x="1351366" y="435902"/>
                  </a:lnTo>
                  <a:lnTo>
                    <a:pt x="1341195" y="428599"/>
                  </a:lnTo>
                  <a:lnTo>
                    <a:pt x="1330388" y="421614"/>
                  </a:lnTo>
                  <a:lnTo>
                    <a:pt x="1319262" y="414629"/>
                  </a:lnTo>
                  <a:lnTo>
                    <a:pt x="1307184" y="407962"/>
                  </a:lnTo>
                  <a:lnTo>
                    <a:pt x="1294787" y="401294"/>
                  </a:lnTo>
                  <a:lnTo>
                    <a:pt x="1282073" y="395262"/>
                  </a:lnTo>
                  <a:lnTo>
                    <a:pt x="1268723" y="389229"/>
                  </a:lnTo>
                  <a:lnTo>
                    <a:pt x="1254737" y="383197"/>
                  </a:lnTo>
                  <a:lnTo>
                    <a:pt x="1240751" y="378117"/>
                  </a:lnTo>
                  <a:lnTo>
                    <a:pt x="1225812" y="372402"/>
                  </a:lnTo>
                  <a:lnTo>
                    <a:pt x="1207058" y="366369"/>
                  </a:lnTo>
                  <a:lnTo>
                    <a:pt x="1187986" y="360972"/>
                  </a:lnTo>
                  <a:lnTo>
                    <a:pt x="1168279" y="355574"/>
                  </a:lnTo>
                  <a:lnTo>
                    <a:pt x="1147936" y="351129"/>
                  </a:lnTo>
                  <a:lnTo>
                    <a:pt x="1127593" y="346684"/>
                  </a:lnTo>
                  <a:lnTo>
                    <a:pt x="1106614" y="343192"/>
                  </a:lnTo>
                  <a:lnTo>
                    <a:pt x="1085000" y="339699"/>
                  </a:lnTo>
                  <a:lnTo>
                    <a:pt x="1063385" y="337159"/>
                  </a:lnTo>
                  <a:lnTo>
                    <a:pt x="1063385" y="217144"/>
                  </a:lnTo>
                  <a:close/>
                  <a:moveTo>
                    <a:pt x="972000" y="0"/>
                  </a:moveTo>
                  <a:cubicBezTo>
                    <a:pt x="1508821" y="0"/>
                    <a:pt x="1944000" y="435179"/>
                    <a:pt x="1944000" y="972000"/>
                  </a:cubicBezTo>
                  <a:cubicBezTo>
                    <a:pt x="1944000" y="1508821"/>
                    <a:pt x="1508821" y="1944000"/>
                    <a:pt x="972000" y="1944000"/>
                  </a:cubicBezTo>
                  <a:cubicBezTo>
                    <a:pt x="435179" y="1944000"/>
                    <a:pt x="0" y="1508821"/>
                    <a:pt x="0" y="972000"/>
                  </a:cubicBezTo>
                  <a:cubicBezTo>
                    <a:pt x="0" y="435179"/>
                    <a:pt x="435179" y="0"/>
                    <a:pt x="972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8"/>
          <p:cNvSpPr txBox="1">
            <a:spLocks noChangeArrowheads="1"/>
          </p:cNvSpPr>
          <p:nvPr/>
        </p:nvSpPr>
        <p:spPr bwMode="auto">
          <a:xfrm>
            <a:off x="1019422" y="2493056"/>
            <a:ext cx="353289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点击输入详细内容，添加你的详细内容。点击输入详细内容。点击输入详细内容，添加你的详细内容。点击输入详细内容。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9" name="矩形 19"/>
          <p:cNvSpPr>
            <a:spLocks noChangeArrowheads="1"/>
          </p:cNvSpPr>
          <p:nvPr/>
        </p:nvSpPr>
        <p:spPr bwMode="auto">
          <a:xfrm>
            <a:off x="2348457" y="2032930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0" name="文本框 18"/>
          <p:cNvSpPr txBox="1">
            <a:spLocks noChangeArrowheads="1"/>
          </p:cNvSpPr>
          <p:nvPr/>
        </p:nvSpPr>
        <p:spPr bwMode="auto">
          <a:xfrm>
            <a:off x="636931" y="4632330"/>
            <a:ext cx="353289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点击输入详细内容，添加你的详细内容。点击输入详细内容。点击输入详细内容，添加你的详细内容。点击输入详细内容。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1" name="矩形 19"/>
          <p:cNvSpPr>
            <a:spLocks noChangeArrowheads="1"/>
          </p:cNvSpPr>
          <p:nvPr/>
        </p:nvSpPr>
        <p:spPr bwMode="auto">
          <a:xfrm>
            <a:off x="1965966" y="4172204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2" name="文本框 18"/>
          <p:cNvSpPr txBox="1">
            <a:spLocks noChangeArrowheads="1"/>
          </p:cNvSpPr>
          <p:nvPr/>
        </p:nvSpPr>
        <p:spPr bwMode="auto">
          <a:xfrm>
            <a:off x="8299320" y="2809476"/>
            <a:ext cx="353289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点击输入详细内容，添加你的详细内容。点击输入详细内容。点击输入详细内容，添加你的详细内容。点击输入详细内容。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3" name="矩形 19"/>
          <p:cNvSpPr>
            <a:spLocks noChangeArrowheads="1"/>
          </p:cNvSpPr>
          <p:nvPr/>
        </p:nvSpPr>
        <p:spPr bwMode="auto">
          <a:xfrm>
            <a:off x="8299320" y="2368719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4" name="文本框 18"/>
          <p:cNvSpPr txBox="1">
            <a:spLocks noChangeArrowheads="1"/>
          </p:cNvSpPr>
          <p:nvPr/>
        </p:nvSpPr>
        <p:spPr bwMode="auto">
          <a:xfrm>
            <a:off x="7389651" y="4543837"/>
            <a:ext cx="353289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点击输入详细内容，添加你的详细内容。点击输入详细内容。点击输入详细内容，添加你的详细内容。点击输入详细内容。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5" name="矩形 19"/>
          <p:cNvSpPr>
            <a:spLocks noChangeArrowheads="1"/>
          </p:cNvSpPr>
          <p:nvPr/>
        </p:nvSpPr>
        <p:spPr bwMode="auto">
          <a:xfrm>
            <a:off x="7389651" y="4103080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35935" y="1340767"/>
            <a:ext cx="3189767" cy="4860329"/>
          </a:xfrm>
          <a:prstGeom prst="rect">
            <a:avLst/>
          </a:prstGeom>
          <a:blipFill dpi="0" rotWithShape="1">
            <a:blip r:embed="rId1"/>
            <a:srcRect/>
            <a:stretch>
              <a:fillRect l="-72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237" y="-66801"/>
            <a:ext cx="2184348" cy="959192"/>
            <a:chOff x="63237" y="-66801"/>
            <a:chExt cx="2184348" cy="9591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 b="11792"/>
            <a:stretch>
              <a:fillRect/>
            </a:stretch>
          </p:blipFill>
          <p:spPr>
            <a:xfrm>
              <a:off x="63237" y="-66801"/>
              <a:ext cx="687569" cy="600493"/>
            </a:xfrm>
            <a:prstGeom prst="rect">
              <a:avLst/>
            </a:prstGeom>
          </p:spPr>
        </p:pic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105769" y="523059"/>
              <a:ext cx="2141816" cy="369332"/>
            </a:xfrm>
            <a:prstGeom prst="rect">
              <a:avLst/>
            </a:prstGeom>
            <a:noFill/>
            <a:ln w="9525">
              <a:solidFill>
                <a:srgbClr val="53822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  <a:endPara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863752" y="3074072"/>
            <a:ext cx="2880320" cy="1403944"/>
          </a:xfrm>
          <a:prstGeom prst="rect">
            <a:avLst/>
          </a:prstGeom>
          <a:solidFill>
            <a:srgbClr val="538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80440" y="4797153"/>
            <a:ext cx="2880320" cy="1403944"/>
          </a:xfrm>
          <a:prstGeom prst="rect">
            <a:avLst/>
          </a:prstGeom>
          <a:solidFill>
            <a:srgbClr val="538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63752" y="1340768"/>
            <a:ext cx="2880320" cy="1403944"/>
          </a:xfrm>
          <a:prstGeom prst="rect">
            <a:avLst/>
          </a:prstGeom>
          <a:solidFill>
            <a:srgbClr val="538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433202" y="1682700"/>
            <a:ext cx="720080" cy="720080"/>
            <a:chOff x="3505210" y="1358876"/>
            <a:chExt cx="720080" cy="720080"/>
          </a:xfrm>
        </p:grpSpPr>
        <p:sp>
          <p:nvSpPr>
            <p:cNvPr id="16" name="椭圆 15"/>
            <p:cNvSpPr/>
            <p:nvPr/>
          </p:nvSpPr>
          <p:spPr>
            <a:xfrm>
              <a:off x="3505210" y="1358876"/>
              <a:ext cx="720080" cy="720080"/>
            </a:xfrm>
            <a:prstGeom prst="ellipse">
              <a:avLst/>
            </a:prstGeom>
            <a:solidFill>
              <a:srgbClr val="53822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595409" y="1431640"/>
              <a:ext cx="530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01</a:t>
              </a:r>
              <a:endParaRPr lang="zh-CN" altLang="en-US" sz="3200" b="1" dirty="0">
                <a:solidFill>
                  <a:prstClr val="white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33202" y="3428127"/>
            <a:ext cx="790590" cy="720080"/>
            <a:chOff x="3505210" y="1358876"/>
            <a:chExt cx="790590" cy="720080"/>
          </a:xfrm>
        </p:grpSpPr>
        <p:sp>
          <p:nvSpPr>
            <p:cNvPr id="19" name="椭圆 18"/>
            <p:cNvSpPr/>
            <p:nvPr/>
          </p:nvSpPr>
          <p:spPr>
            <a:xfrm>
              <a:off x="3505210" y="1358876"/>
              <a:ext cx="720080" cy="720080"/>
            </a:xfrm>
            <a:prstGeom prst="ellipse">
              <a:avLst/>
            </a:prstGeom>
            <a:solidFill>
              <a:srgbClr val="53822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570927" y="1426528"/>
              <a:ext cx="7248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02</a:t>
              </a:r>
              <a:endParaRPr lang="zh-CN" altLang="en-US" sz="3200" b="1" dirty="0">
                <a:solidFill>
                  <a:prstClr val="white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457684" y="5139085"/>
            <a:ext cx="742901" cy="720080"/>
            <a:chOff x="3505210" y="1358876"/>
            <a:chExt cx="742901" cy="720080"/>
          </a:xfrm>
        </p:grpSpPr>
        <p:sp>
          <p:nvSpPr>
            <p:cNvPr id="22" name="椭圆 21"/>
            <p:cNvSpPr/>
            <p:nvPr/>
          </p:nvSpPr>
          <p:spPr>
            <a:xfrm>
              <a:off x="3505210" y="1358876"/>
              <a:ext cx="720080" cy="720080"/>
            </a:xfrm>
            <a:prstGeom prst="ellipse">
              <a:avLst/>
            </a:prstGeom>
            <a:solidFill>
              <a:srgbClr val="53822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528031" y="1426528"/>
              <a:ext cx="7200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prstClr val="white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03</a:t>
              </a:r>
              <a:endParaRPr lang="zh-CN" altLang="en-US" sz="3200" b="1" dirty="0">
                <a:solidFill>
                  <a:prstClr val="white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sp>
        <p:nvSpPr>
          <p:cNvPr id="25" name="文本框 18"/>
          <p:cNvSpPr txBox="1">
            <a:spLocks noChangeArrowheads="1"/>
          </p:cNvSpPr>
          <p:nvPr/>
        </p:nvSpPr>
        <p:spPr bwMode="auto">
          <a:xfrm>
            <a:off x="7150549" y="1627241"/>
            <a:ext cx="43538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点击输入详细内容，添加你的详细内容。点击输入详细内容。点击输入详细内容，添加你的详细内容。点击输入详细内容。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6" name="文本框 18"/>
          <p:cNvSpPr txBox="1">
            <a:spLocks noChangeArrowheads="1"/>
          </p:cNvSpPr>
          <p:nvPr/>
        </p:nvSpPr>
        <p:spPr bwMode="auto">
          <a:xfrm>
            <a:off x="7150548" y="3354770"/>
            <a:ext cx="43538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点击输入详细内容，添加你的详细内容。点击输入详细内容。点击输入详细内容，添加你的详细内容。点击输入详细内容。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7" name="文本框 18"/>
          <p:cNvSpPr txBox="1">
            <a:spLocks noChangeArrowheads="1"/>
          </p:cNvSpPr>
          <p:nvPr/>
        </p:nvSpPr>
        <p:spPr bwMode="auto">
          <a:xfrm>
            <a:off x="7150547" y="5082299"/>
            <a:ext cx="43538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点击输入详细内容，添加你的详细内容。点击输入详细内容。点击输入详细内容，添加你的详细内容。点击输入详细内容。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8" name="文本框 18"/>
          <p:cNvSpPr txBox="1">
            <a:spLocks noChangeArrowheads="1"/>
          </p:cNvSpPr>
          <p:nvPr/>
        </p:nvSpPr>
        <p:spPr bwMode="auto">
          <a:xfrm>
            <a:off x="4291906" y="1627240"/>
            <a:ext cx="23310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</a:t>
            </a:r>
            <a:endParaRPr lang="zh-CN" altLang="en-US" sz="16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9" name="文本框 18"/>
          <p:cNvSpPr txBox="1">
            <a:spLocks noChangeArrowheads="1"/>
          </p:cNvSpPr>
          <p:nvPr/>
        </p:nvSpPr>
        <p:spPr bwMode="auto">
          <a:xfrm>
            <a:off x="4306268" y="3391089"/>
            <a:ext cx="23310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</a:t>
            </a:r>
            <a:endParaRPr lang="zh-CN" altLang="en-US" sz="16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30" name="文本框 18"/>
          <p:cNvSpPr txBox="1">
            <a:spLocks noChangeArrowheads="1"/>
          </p:cNvSpPr>
          <p:nvPr/>
        </p:nvSpPr>
        <p:spPr bwMode="auto">
          <a:xfrm>
            <a:off x="4306268" y="5101733"/>
            <a:ext cx="23310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</a:t>
            </a:r>
            <a:endParaRPr lang="zh-CN" altLang="en-US" sz="16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237" y="-66801"/>
            <a:ext cx="2184348" cy="959192"/>
            <a:chOff x="63237" y="-66801"/>
            <a:chExt cx="2184348" cy="9591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 b="11792"/>
            <a:stretch>
              <a:fillRect/>
            </a:stretch>
          </p:blipFill>
          <p:spPr>
            <a:xfrm>
              <a:off x="63237" y="-66801"/>
              <a:ext cx="687569" cy="600493"/>
            </a:xfrm>
            <a:prstGeom prst="rect">
              <a:avLst/>
            </a:prstGeom>
          </p:spPr>
        </p:pic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105769" y="523059"/>
              <a:ext cx="2141816" cy="369332"/>
            </a:xfrm>
            <a:prstGeom prst="rect">
              <a:avLst/>
            </a:prstGeom>
            <a:noFill/>
            <a:ln w="9525">
              <a:solidFill>
                <a:srgbClr val="53822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  <a:endPara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818265" y="1805401"/>
            <a:ext cx="4555470" cy="5052599"/>
            <a:chOff x="3699211" y="1671968"/>
            <a:chExt cx="4555470" cy="5052599"/>
          </a:xfrm>
          <a:solidFill>
            <a:srgbClr val="53822A"/>
          </a:solidFill>
        </p:grpSpPr>
        <p:sp>
          <p:nvSpPr>
            <p:cNvPr id="6" name="Freeform 5"/>
            <p:cNvSpPr/>
            <p:nvPr/>
          </p:nvSpPr>
          <p:spPr bwMode="auto">
            <a:xfrm>
              <a:off x="4085440" y="2368467"/>
              <a:ext cx="3795712" cy="4356100"/>
            </a:xfrm>
            <a:custGeom>
              <a:avLst/>
              <a:gdLst>
                <a:gd name="T0" fmla="*/ 2147483646 w 1045"/>
                <a:gd name="T1" fmla="*/ 2147483646 h 1279"/>
                <a:gd name="T2" fmla="*/ 2147483646 w 1045"/>
                <a:gd name="T3" fmla="*/ 2147483646 h 1279"/>
                <a:gd name="T4" fmla="*/ 2147483646 w 1045"/>
                <a:gd name="T5" fmla="*/ 2147483646 h 1279"/>
                <a:gd name="T6" fmla="*/ 2147483646 w 1045"/>
                <a:gd name="T7" fmla="*/ 2147483646 h 1279"/>
                <a:gd name="T8" fmla="*/ 2147483646 w 1045"/>
                <a:gd name="T9" fmla="*/ 2147483646 h 1279"/>
                <a:gd name="T10" fmla="*/ 0 w 1045"/>
                <a:gd name="T11" fmla="*/ 2147483646 h 1279"/>
                <a:gd name="T12" fmla="*/ 2147483646 w 1045"/>
                <a:gd name="T13" fmla="*/ 2147483646 h 1279"/>
                <a:gd name="T14" fmla="*/ 2147483646 w 1045"/>
                <a:gd name="T15" fmla="*/ 2147483646 h 1279"/>
                <a:gd name="T16" fmla="*/ 2147483646 w 1045"/>
                <a:gd name="T17" fmla="*/ 2147483646 h 1279"/>
                <a:gd name="T18" fmla="*/ 2147483646 w 1045"/>
                <a:gd name="T19" fmla="*/ 2147483646 h 1279"/>
                <a:gd name="T20" fmla="*/ 2147483646 w 1045"/>
                <a:gd name="T21" fmla="*/ 2147483646 h 1279"/>
                <a:gd name="T22" fmla="*/ 2147483646 w 1045"/>
                <a:gd name="T23" fmla="*/ 2147483646 h 1279"/>
                <a:gd name="T24" fmla="*/ 2147483646 w 1045"/>
                <a:gd name="T25" fmla="*/ 2147483646 h 1279"/>
                <a:gd name="T26" fmla="*/ 2147483646 w 1045"/>
                <a:gd name="T27" fmla="*/ 2147483646 h 1279"/>
                <a:gd name="T28" fmla="*/ 2147483646 w 1045"/>
                <a:gd name="T29" fmla="*/ 2147483646 h 1279"/>
                <a:gd name="T30" fmla="*/ 2147483646 w 1045"/>
                <a:gd name="T31" fmla="*/ 2147483646 h 1279"/>
                <a:gd name="T32" fmla="*/ 2147483646 w 1045"/>
                <a:gd name="T33" fmla="*/ 2147483646 h 1279"/>
                <a:gd name="T34" fmla="*/ 2147483646 w 1045"/>
                <a:gd name="T35" fmla="*/ 2147483646 h 1279"/>
                <a:gd name="T36" fmla="*/ 2147483646 w 1045"/>
                <a:gd name="T37" fmla="*/ 2147483646 h 1279"/>
                <a:gd name="T38" fmla="*/ 2147483646 w 1045"/>
                <a:gd name="T39" fmla="*/ 2147483646 h 1279"/>
                <a:gd name="T40" fmla="*/ 2147483646 w 1045"/>
                <a:gd name="T41" fmla="*/ 0 h 1279"/>
                <a:gd name="T42" fmla="*/ 2147483646 w 1045"/>
                <a:gd name="T43" fmla="*/ 2147483646 h 1279"/>
                <a:gd name="T44" fmla="*/ 2147483646 w 1045"/>
                <a:gd name="T45" fmla="*/ 2147483646 h 1279"/>
                <a:gd name="T46" fmla="*/ 2147483646 w 1045"/>
                <a:gd name="T47" fmla="*/ 2147483646 h 1279"/>
                <a:gd name="T48" fmla="*/ 2147483646 w 1045"/>
                <a:gd name="T49" fmla="*/ 2147483646 h 1279"/>
                <a:gd name="T50" fmla="*/ 2147483646 w 1045"/>
                <a:gd name="T51" fmla="*/ 2147483646 h 1279"/>
                <a:gd name="T52" fmla="*/ 2147483646 w 1045"/>
                <a:gd name="T53" fmla="*/ 2147483646 h 1279"/>
                <a:gd name="T54" fmla="*/ 2147483646 w 1045"/>
                <a:gd name="T55" fmla="*/ 2147483646 h 1279"/>
                <a:gd name="T56" fmla="*/ 2147483646 w 1045"/>
                <a:gd name="T57" fmla="*/ 2147483646 h 1279"/>
                <a:gd name="T58" fmla="*/ 2147483646 w 1045"/>
                <a:gd name="T59" fmla="*/ 2147483646 h 1279"/>
                <a:gd name="T60" fmla="*/ 2147483646 w 1045"/>
                <a:gd name="T61" fmla="*/ 2147483646 h 1279"/>
                <a:gd name="T62" fmla="*/ 2147483646 w 1045"/>
                <a:gd name="T63" fmla="*/ 2147483646 h 1279"/>
                <a:gd name="T64" fmla="*/ 2147483646 w 1045"/>
                <a:gd name="T65" fmla="*/ 2147483646 h 1279"/>
                <a:gd name="T66" fmla="*/ 2147483646 w 1045"/>
                <a:gd name="T67" fmla="*/ 2147483646 h 127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045" h="1279">
                  <a:moveTo>
                    <a:pt x="621" y="1278"/>
                  </a:moveTo>
                  <a:cubicBezTo>
                    <a:pt x="493" y="1279"/>
                    <a:pt x="493" y="1279"/>
                    <a:pt x="493" y="1279"/>
                  </a:cubicBezTo>
                  <a:cubicBezTo>
                    <a:pt x="480" y="1238"/>
                    <a:pt x="485" y="1193"/>
                    <a:pt x="491" y="1068"/>
                  </a:cubicBezTo>
                  <a:cubicBezTo>
                    <a:pt x="453" y="1033"/>
                    <a:pt x="408" y="998"/>
                    <a:pt x="362" y="961"/>
                  </a:cubicBezTo>
                  <a:cubicBezTo>
                    <a:pt x="310" y="963"/>
                    <a:pt x="280" y="960"/>
                    <a:pt x="239" y="952"/>
                  </a:cubicBezTo>
                  <a:cubicBezTo>
                    <a:pt x="153" y="935"/>
                    <a:pt x="123" y="906"/>
                    <a:pt x="0" y="832"/>
                  </a:cubicBezTo>
                  <a:cubicBezTo>
                    <a:pt x="134" y="888"/>
                    <a:pt x="210" y="930"/>
                    <a:pt x="322" y="928"/>
                  </a:cubicBezTo>
                  <a:cubicBezTo>
                    <a:pt x="244" y="861"/>
                    <a:pt x="168" y="787"/>
                    <a:pt x="117" y="696"/>
                  </a:cubicBezTo>
                  <a:cubicBezTo>
                    <a:pt x="236" y="800"/>
                    <a:pt x="263" y="854"/>
                    <a:pt x="430" y="953"/>
                  </a:cubicBezTo>
                  <a:cubicBezTo>
                    <a:pt x="448" y="964"/>
                    <a:pt x="467" y="976"/>
                    <a:pt x="494" y="997"/>
                  </a:cubicBezTo>
                  <a:cubicBezTo>
                    <a:pt x="494" y="993"/>
                    <a:pt x="494" y="993"/>
                    <a:pt x="494" y="993"/>
                  </a:cubicBezTo>
                  <a:cubicBezTo>
                    <a:pt x="497" y="887"/>
                    <a:pt x="467" y="762"/>
                    <a:pt x="469" y="687"/>
                  </a:cubicBezTo>
                  <a:cubicBezTo>
                    <a:pt x="371" y="661"/>
                    <a:pt x="303" y="619"/>
                    <a:pt x="248" y="580"/>
                  </a:cubicBezTo>
                  <a:cubicBezTo>
                    <a:pt x="105" y="480"/>
                    <a:pt x="40" y="342"/>
                    <a:pt x="11" y="217"/>
                  </a:cubicBezTo>
                  <a:cubicBezTo>
                    <a:pt x="94" y="400"/>
                    <a:pt x="163" y="479"/>
                    <a:pt x="275" y="548"/>
                  </a:cubicBezTo>
                  <a:cubicBezTo>
                    <a:pt x="285" y="525"/>
                    <a:pt x="324" y="475"/>
                    <a:pt x="320" y="398"/>
                  </a:cubicBezTo>
                  <a:cubicBezTo>
                    <a:pt x="315" y="314"/>
                    <a:pt x="306" y="285"/>
                    <a:pt x="316" y="246"/>
                  </a:cubicBezTo>
                  <a:cubicBezTo>
                    <a:pt x="332" y="334"/>
                    <a:pt x="354" y="416"/>
                    <a:pt x="349" y="460"/>
                  </a:cubicBezTo>
                  <a:cubicBezTo>
                    <a:pt x="345" y="497"/>
                    <a:pt x="340" y="510"/>
                    <a:pt x="328" y="580"/>
                  </a:cubicBezTo>
                  <a:cubicBezTo>
                    <a:pt x="394" y="614"/>
                    <a:pt x="436" y="623"/>
                    <a:pt x="471" y="633"/>
                  </a:cubicBezTo>
                  <a:cubicBezTo>
                    <a:pt x="480" y="526"/>
                    <a:pt x="544" y="250"/>
                    <a:pt x="547" y="0"/>
                  </a:cubicBezTo>
                  <a:cubicBezTo>
                    <a:pt x="602" y="287"/>
                    <a:pt x="501" y="515"/>
                    <a:pt x="529" y="678"/>
                  </a:cubicBezTo>
                  <a:cubicBezTo>
                    <a:pt x="546" y="776"/>
                    <a:pt x="564" y="812"/>
                    <a:pt x="576" y="875"/>
                  </a:cubicBezTo>
                  <a:cubicBezTo>
                    <a:pt x="617" y="825"/>
                    <a:pt x="645" y="811"/>
                    <a:pt x="741" y="730"/>
                  </a:cubicBezTo>
                  <a:cubicBezTo>
                    <a:pt x="723" y="598"/>
                    <a:pt x="730" y="473"/>
                    <a:pt x="809" y="374"/>
                  </a:cubicBezTo>
                  <a:cubicBezTo>
                    <a:pt x="738" y="537"/>
                    <a:pt x="772" y="588"/>
                    <a:pt x="791" y="687"/>
                  </a:cubicBezTo>
                  <a:cubicBezTo>
                    <a:pt x="841" y="647"/>
                    <a:pt x="874" y="615"/>
                    <a:pt x="903" y="571"/>
                  </a:cubicBezTo>
                  <a:cubicBezTo>
                    <a:pt x="937" y="523"/>
                    <a:pt x="988" y="442"/>
                    <a:pt x="1045" y="321"/>
                  </a:cubicBezTo>
                  <a:cubicBezTo>
                    <a:pt x="1027" y="404"/>
                    <a:pt x="992" y="483"/>
                    <a:pt x="958" y="545"/>
                  </a:cubicBezTo>
                  <a:cubicBezTo>
                    <a:pt x="854" y="740"/>
                    <a:pt x="738" y="767"/>
                    <a:pt x="616" y="966"/>
                  </a:cubicBezTo>
                  <a:cubicBezTo>
                    <a:pt x="614" y="992"/>
                    <a:pt x="612" y="1040"/>
                    <a:pt x="610" y="1095"/>
                  </a:cubicBezTo>
                  <a:cubicBezTo>
                    <a:pt x="698" y="1054"/>
                    <a:pt x="845" y="1010"/>
                    <a:pt x="939" y="888"/>
                  </a:cubicBezTo>
                  <a:cubicBezTo>
                    <a:pt x="901" y="979"/>
                    <a:pt x="728" y="1086"/>
                    <a:pt x="610" y="1140"/>
                  </a:cubicBezTo>
                  <a:cubicBezTo>
                    <a:pt x="613" y="1200"/>
                    <a:pt x="625" y="1222"/>
                    <a:pt x="621" y="12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5685173" y="1671968"/>
              <a:ext cx="718086" cy="726434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7540961" y="2753961"/>
              <a:ext cx="713720" cy="72235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7217112" y="4685043"/>
              <a:ext cx="720268" cy="726434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4851736" y="2553030"/>
              <a:ext cx="715902" cy="726434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3699211" y="4537178"/>
              <a:ext cx="715902" cy="720311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2" name="Freeform 13"/>
            <p:cNvSpPr/>
            <p:nvPr/>
          </p:nvSpPr>
          <p:spPr bwMode="auto">
            <a:xfrm>
              <a:off x="6529723" y="5509100"/>
              <a:ext cx="399422" cy="40402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3984951" y="2882832"/>
              <a:ext cx="392873" cy="40402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4" name="Freeform 15"/>
            <p:cNvSpPr/>
            <p:nvPr/>
          </p:nvSpPr>
          <p:spPr bwMode="auto">
            <a:xfrm>
              <a:off x="5545473" y="3131931"/>
              <a:ext cx="395056" cy="399946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5" name="Freeform 16"/>
            <p:cNvSpPr/>
            <p:nvPr/>
          </p:nvSpPr>
          <p:spPr bwMode="auto">
            <a:xfrm>
              <a:off x="6134667" y="4732345"/>
              <a:ext cx="395056" cy="39790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6" name="Freeform 17"/>
            <p:cNvSpPr/>
            <p:nvPr/>
          </p:nvSpPr>
          <p:spPr bwMode="auto">
            <a:xfrm>
              <a:off x="4411997" y="4453412"/>
              <a:ext cx="392873" cy="40402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7" name="Freeform 18"/>
            <p:cNvSpPr/>
            <p:nvPr/>
          </p:nvSpPr>
          <p:spPr bwMode="auto">
            <a:xfrm>
              <a:off x="7142498" y="3731100"/>
              <a:ext cx="399422" cy="40402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8" name="Freeform 19"/>
            <p:cNvSpPr/>
            <p:nvPr/>
          </p:nvSpPr>
          <p:spPr bwMode="auto">
            <a:xfrm>
              <a:off x="5198389" y="4974687"/>
              <a:ext cx="395056" cy="404027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6044216" y="3714822"/>
              <a:ext cx="395056" cy="401986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20" name="Freeform 6"/>
            <p:cNvSpPr/>
            <p:nvPr/>
          </p:nvSpPr>
          <p:spPr bwMode="auto">
            <a:xfrm>
              <a:off x="4813636" y="1752930"/>
              <a:ext cx="711538" cy="726434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21" name="Freeform 12"/>
            <p:cNvSpPr/>
            <p:nvPr/>
          </p:nvSpPr>
          <p:spPr bwMode="auto">
            <a:xfrm>
              <a:off x="6639261" y="2973036"/>
              <a:ext cx="715902" cy="72235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zh-CN" altLang="en-US" b="1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sp>
        <p:nvSpPr>
          <p:cNvPr id="22" name="TextBox 8"/>
          <p:cNvSpPr txBox="1">
            <a:spLocks noChangeArrowheads="1"/>
          </p:cNvSpPr>
          <p:nvPr/>
        </p:nvSpPr>
        <p:spPr bwMode="auto">
          <a:xfrm>
            <a:off x="2230564" y="487220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添加标题</a:t>
            </a:r>
            <a:endParaRPr lang="zh-CN" altLang="en-US" sz="16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3" name="TextBox 9"/>
          <p:cNvSpPr txBox="1">
            <a:spLocks noChangeArrowheads="1"/>
          </p:cNvSpPr>
          <p:nvPr/>
        </p:nvSpPr>
        <p:spPr bwMode="auto">
          <a:xfrm>
            <a:off x="9964866" y="3074343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添加标题</a:t>
            </a:r>
            <a:endParaRPr lang="zh-CN" altLang="en-US" sz="16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4" name="TextBox 10"/>
          <p:cNvSpPr txBox="1">
            <a:spLocks noChangeArrowheads="1"/>
          </p:cNvSpPr>
          <p:nvPr/>
        </p:nvSpPr>
        <p:spPr bwMode="auto">
          <a:xfrm>
            <a:off x="8758294" y="5030766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添加标题</a:t>
            </a:r>
            <a:endParaRPr lang="zh-CN" altLang="en-US" sz="16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5" name="TextBox 11"/>
          <p:cNvSpPr txBox="1">
            <a:spLocks noChangeArrowheads="1"/>
          </p:cNvSpPr>
          <p:nvPr/>
        </p:nvSpPr>
        <p:spPr bwMode="auto">
          <a:xfrm>
            <a:off x="2209269" y="2718117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添加标题</a:t>
            </a:r>
            <a:endParaRPr lang="zh-CN" altLang="en-US" sz="16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6" name="TextBox 12"/>
          <p:cNvSpPr txBox="1">
            <a:spLocks noChangeArrowheads="1"/>
          </p:cNvSpPr>
          <p:nvPr/>
        </p:nvSpPr>
        <p:spPr bwMode="auto">
          <a:xfrm>
            <a:off x="6598384" y="2212889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添加标题</a:t>
            </a:r>
            <a:endParaRPr lang="zh-CN" altLang="en-US" sz="16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7" name="任意多边形 31"/>
          <p:cNvSpPr/>
          <p:nvPr/>
        </p:nvSpPr>
        <p:spPr bwMode="auto">
          <a:xfrm flipV="1">
            <a:off x="3170504" y="4976526"/>
            <a:ext cx="606425" cy="55563"/>
          </a:xfrm>
          <a:custGeom>
            <a:avLst/>
            <a:gdLst>
              <a:gd name="T0" fmla="*/ 0 w 361950"/>
              <a:gd name="T1" fmla="*/ 0 h 54478"/>
              <a:gd name="T2" fmla="*/ 2852087 w 361950"/>
              <a:gd name="T3" fmla="*/ 0 h 54478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361950" h="54478">
                <a:moveTo>
                  <a:pt x="0" y="0"/>
                </a:moveTo>
                <a:lnTo>
                  <a:pt x="361950" y="0"/>
                </a:lnTo>
              </a:path>
            </a:pathLst>
          </a:custGeom>
          <a:noFill/>
          <a:ln w="6350" cap="flat" cmpd="sng">
            <a:solidFill>
              <a:srgbClr val="53822A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b="1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199652" y="2888748"/>
            <a:ext cx="1771138" cy="0"/>
          </a:xfrm>
          <a:prstGeom prst="line">
            <a:avLst/>
          </a:prstGeom>
          <a:ln>
            <a:solidFill>
              <a:srgbClr val="5382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26" idx="2"/>
          </p:cNvCxnSpPr>
          <p:nvPr/>
        </p:nvCxnSpPr>
        <p:spPr>
          <a:xfrm>
            <a:off x="7101086" y="2551443"/>
            <a:ext cx="2544" cy="531489"/>
          </a:xfrm>
          <a:prstGeom prst="line">
            <a:avLst/>
          </a:prstGeom>
          <a:ln>
            <a:solidFill>
              <a:srgbClr val="5382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459530" y="3218279"/>
            <a:ext cx="1419541" cy="0"/>
          </a:xfrm>
          <a:prstGeom prst="line">
            <a:avLst/>
          </a:prstGeom>
          <a:ln>
            <a:solidFill>
              <a:srgbClr val="5382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129833" y="5181678"/>
            <a:ext cx="659394" cy="0"/>
          </a:xfrm>
          <a:prstGeom prst="line">
            <a:avLst/>
          </a:prstGeom>
          <a:ln>
            <a:solidFill>
              <a:srgbClr val="5382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927497" y="1768549"/>
            <a:ext cx="6337006" cy="3331422"/>
            <a:chOff x="2927497" y="1768549"/>
            <a:chExt cx="6337006" cy="3331422"/>
          </a:xfrm>
        </p:grpSpPr>
        <p:sp>
          <p:nvSpPr>
            <p:cNvPr id="4" name="矩形 3"/>
            <p:cNvSpPr/>
            <p:nvPr/>
          </p:nvSpPr>
          <p:spPr>
            <a:xfrm>
              <a:off x="2927497" y="1768549"/>
              <a:ext cx="6337006" cy="3320901"/>
            </a:xfrm>
            <a:prstGeom prst="rect">
              <a:avLst/>
            </a:prstGeom>
            <a:noFill/>
            <a:ln w="19050">
              <a:solidFill>
                <a:srgbClr val="538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8" t="7488" r="5552"/>
            <a:stretch>
              <a:fillRect/>
            </a:stretch>
          </p:blipFill>
          <p:spPr>
            <a:xfrm>
              <a:off x="7141539" y="2679405"/>
              <a:ext cx="2110055" cy="240993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/>
            <a:stretch>
              <a:fillRect/>
            </a:stretch>
          </p:blipFill>
          <p:spPr>
            <a:xfrm>
              <a:off x="2991295" y="3796570"/>
              <a:ext cx="1059712" cy="1303401"/>
            </a:xfrm>
            <a:prstGeom prst="rect">
              <a:avLst/>
            </a:prstGeom>
          </p:spPr>
        </p:pic>
      </p:grpSp>
      <p:sp>
        <p:nvSpPr>
          <p:cNvPr id="8" name="文本框 11"/>
          <p:cNvSpPr txBox="1">
            <a:spLocks noChangeArrowheads="1"/>
          </p:cNvSpPr>
          <p:nvPr/>
        </p:nvSpPr>
        <p:spPr bwMode="auto">
          <a:xfrm>
            <a:off x="4001851" y="1842980"/>
            <a:ext cx="153371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04</a:t>
            </a:r>
            <a:endParaRPr lang="zh-CN" altLang="en-US" sz="8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3017237" y="3152001"/>
            <a:ext cx="40664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0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点此添加第一部分标题</a:t>
            </a:r>
            <a:endParaRPr lang="zh-CN" altLang="en-US" sz="30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237" y="-66801"/>
            <a:ext cx="2184348" cy="959192"/>
            <a:chOff x="63237" y="-66801"/>
            <a:chExt cx="2184348" cy="9591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 b="11792"/>
            <a:stretch>
              <a:fillRect/>
            </a:stretch>
          </p:blipFill>
          <p:spPr>
            <a:xfrm>
              <a:off x="63237" y="-66801"/>
              <a:ext cx="687569" cy="600493"/>
            </a:xfrm>
            <a:prstGeom prst="rect">
              <a:avLst/>
            </a:prstGeom>
          </p:spPr>
        </p:pic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105769" y="523059"/>
              <a:ext cx="2141816" cy="369332"/>
            </a:xfrm>
            <a:prstGeom prst="rect">
              <a:avLst/>
            </a:prstGeom>
            <a:noFill/>
            <a:ln w="9525">
              <a:solidFill>
                <a:srgbClr val="53822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  <a:endPara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415047" y="3210620"/>
            <a:ext cx="9361906" cy="3182883"/>
          </a:xfrm>
          <a:prstGeom prst="rect">
            <a:avLst/>
          </a:prstGeom>
          <a:blipFill dpi="0" rotWithShape="1">
            <a:blip r:embed="rId2"/>
            <a:srcRect/>
            <a:stretch>
              <a:fillRect t="-9000" b="-2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18"/>
          <p:cNvSpPr txBox="1">
            <a:spLocks noChangeArrowheads="1"/>
          </p:cNvSpPr>
          <p:nvPr/>
        </p:nvSpPr>
        <p:spPr bwMode="auto">
          <a:xfrm>
            <a:off x="1792856" y="2106124"/>
            <a:ext cx="39141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点击输入详细内容，添加你的详细内容。点击输入详细内容。点击输入详细内容，添加你的详细内容。点击输入详细内容。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7" name="矩形 19"/>
          <p:cNvSpPr>
            <a:spLocks noChangeArrowheads="1"/>
          </p:cNvSpPr>
          <p:nvPr/>
        </p:nvSpPr>
        <p:spPr bwMode="auto">
          <a:xfrm>
            <a:off x="1792856" y="1645998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50324" y="1812263"/>
            <a:ext cx="0" cy="1061060"/>
          </a:xfrm>
          <a:prstGeom prst="line">
            <a:avLst/>
          </a:prstGeom>
          <a:ln w="19050">
            <a:solidFill>
              <a:srgbClr val="5382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259899" y="1732316"/>
            <a:ext cx="473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01</a:t>
            </a:r>
            <a:endParaRPr lang="zh-CN" altLang="en-US" sz="2800" dirty="0"/>
          </a:p>
        </p:txBody>
      </p:sp>
      <p:sp>
        <p:nvSpPr>
          <p:cNvPr id="20" name="文本框 18"/>
          <p:cNvSpPr txBox="1">
            <a:spLocks noChangeArrowheads="1"/>
          </p:cNvSpPr>
          <p:nvPr/>
        </p:nvSpPr>
        <p:spPr bwMode="auto">
          <a:xfrm>
            <a:off x="6983377" y="2106124"/>
            <a:ext cx="39141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点击输入详细内容，添加你的详细内容。点击输入详细内容。点击输入详细内容，添加你的详细内容。点击输入详细内容。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1" name="矩形 19"/>
          <p:cNvSpPr>
            <a:spLocks noChangeArrowheads="1"/>
          </p:cNvSpPr>
          <p:nvPr/>
        </p:nvSpPr>
        <p:spPr bwMode="auto">
          <a:xfrm>
            <a:off x="6983377" y="1645998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940845" y="1812263"/>
            <a:ext cx="0" cy="1061060"/>
          </a:xfrm>
          <a:prstGeom prst="line">
            <a:avLst/>
          </a:prstGeom>
          <a:ln w="19050">
            <a:solidFill>
              <a:srgbClr val="5382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6342580" y="1732316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02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2434" y="-19601"/>
            <a:ext cx="12192000" cy="1099929"/>
          </a:xfrm>
          <a:prstGeom prst="rect">
            <a:avLst/>
          </a:prstGeom>
          <a:solidFill>
            <a:srgbClr val="5382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889997" y="144105"/>
            <a:ext cx="21160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目录</a:t>
            </a:r>
            <a:endParaRPr lang="zh-CN" altLang="en-US" sz="54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883098" y="1045298"/>
            <a:ext cx="22294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CONTENTS</a:t>
            </a:r>
            <a:endParaRPr lang="zh-CN" altLang="en-US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98" t="7488" r="5552"/>
          <a:stretch>
            <a:fillRect/>
          </a:stretch>
        </p:blipFill>
        <p:spPr>
          <a:xfrm>
            <a:off x="9746512" y="4064962"/>
            <a:ext cx="2445488" cy="2793038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1781968" y="1896460"/>
            <a:ext cx="6373204" cy="885283"/>
            <a:chOff x="1197177" y="2183166"/>
            <a:chExt cx="6373204" cy="885283"/>
          </a:xfrm>
        </p:grpSpPr>
        <p:sp>
          <p:nvSpPr>
            <p:cNvPr id="8" name="矩形 7"/>
            <p:cNvSpPr/>
            <p:nvPr/>
          </p:nvSpPr>
          <p:spPr>
            <a:xfrm rot="2715949">
              <a:off x="1214479" y="2312907"/>
              <a:ext cx="653216" cy="653216"/>
            </a:xfrm>
            <a:prstGeom prst="rect">
              <a:avLst/>
            </a:prstGeom>
            <a:solidFill>
              <a:srgbClr val="5382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1974907" y="2183166"/>
              <a:ext cx="32563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点此添加第一部分标题</a:t>
              </a:r>
              <a:endParaRPr lang="zh-CN" altLang="en-US" sz="24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34" name="文本框 33"/>
            <p:cNvSpPr txBox="1">
              <a:spLocks noChangeArrowheads="1"/>
            </p:cNvSpPr>
            <p:nvPr/>
          </p:nvSpPr>
          <p:spPr bwMode="auto">
            <a:xfrm>
              <a:off x="1197177" y="2365725"/>
              <a:ext cx="61722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01</a:t>
              </a:r>
              <a:endParaRPr lang="zh-CN" altLang="en-US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35" name="文本框 18"/>
            <p:cNvSpPr txBox="1">
              <a:spLocks noChangeArrowheads="1"/>
            </p:cNvSpPr>
            <p:nvPr/>
          </p:nvSpPr>
          <p:spPr bwMode="auto">
            <a:xfrm>
              <a:off x="1986526" y="2729895"/>
              <a:ext cx="55838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点击输入详细内容，添加你的具体内容。点击输入详细内容。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2105331" y="2655464"/>
              <a:ext cx="3083357" cy="0"/>
            </a:xfrm>
            <a:prstGeom prst="line">
              <a:avLst/>
            </a:prstGeom>
            <a:ln>
              <a:solidFill>
                <a:srgbClr val="53822A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1781968" y="3135995"/>
            <a:ext cx="6373204" cy="885283"/>
            <a:chOff x="1197177" y="2183166"/>
            <a:chExt cx="6373204" cy="885283"/>
          </a:xfrm>
        </p:grpSpPr>
        <p:sp>
          <p:nvSpPr>
            <p:cNvPr id="41" name="矩形 40"/>
            <p:cNvSpPr/>
            <p:nvPr/>
          </p:nvSpPr>
          <p:spPr>
            <a:xfrm rot="2715949">
              <a:off x="1214479" y="2312907"/>
              <a:ext cx="653216" cy="653216"/>
            </a:xfrm>
            <a:prstGeom prst="rect">
              <a:avLst/>
            </a:prstGeom>
            <a:solidFill>
              <a:srgbClr val="5382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文本框 41"/>
            <p:cNvSpPr txBox="1">
              <a:spLocks noChangeArrowheads="1"/>
            </p:cNvSpPr>
            <p:nvPr/>
          </p:nvSpPr>
          <p:spPr bwMode="auto">
            <a:xfrm>
              <a:off x="1974907" y="2183166"/>
              <a:ext cx="32563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点此添加第二部分标题</a:t>
              </a:r>
              <a:endParaRPr lang="zh-CN" altLang="en-US" sz="24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43" name="文本框 42"/>
            <p:cNvSpPr txBox="1">
              <a:spLocks noChangeArrowheads="1"/>
            </p:cNvSpPr>
            <p:nvPr/>
          </p:nvSpPr>
          <p:spPr bwMode="auto">
            <a:xfrm>
              <a:off x="1197177" y="2365725"/>
              <a:ext cx="61722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02</a:t>
              </a:r>
              <a:endParaRPr lang="zh-CN" altLang="en-US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44" name="文本框 18"/>
            <p:cNvSpPr txBox="1">
              <a:spLocks noChangeArrowheads="1"/>
            </p:cNvSpPr>
            <p:nvPr/>
          </p:nvSpPr>
          <p:spPr bwMode="auto">
            <a:xfrm>
              <a:off x="1986526" y="2729895"/>
              <a:ext cx="55838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点击输入详细内容，添加你的具体内容。点击输入详细内容。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2105331" y="2655464"/>
              <a:ext cx="3083357" cy="0"/>
            </a:xfrm>
            <a:prstGeom prst="line">
              <a:avLst/>
            </a:prstGeom>
            <a:ln>
              <a:solidFill>
                <a:srgbClr val="53822A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1781968" y="4284864"/>
            <a:ext cx="6373204" cy="885283"/>
            <a:chOff x="1197177" y="2183166"/>
            <a:chExt cx="6373204" cy="885283"/>
          </a:xfrm>
        </p:grpSpPr>
        <p:sp>
          <p:nvSpPr>
            <p:cNvPr id="47" name="矩形 46"/>
            <p:cNvSpPr/>
            <p:nvPr/>
          </p:nvSpPr>
          <p:spPr>
            <a:xfrm rot="2715949">
              <a:off x="1214479" y="2312907"/>
              <a:ext cx="653216" cy="653216"/>
            </a:xfrm>
            <a:prstGeom prst="rect">
              <a:avLst/>
            </a:prstGeom>
            <a:solidFill>
              <a:srgbClr val="5382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文本框 47"/>
            <p:cNvSpPr txBox="1">
              <a:spLocks noChangeArrowheads="1"/>
            </p:cNvSpPr>
            <p:nvPr/>
          </p:nvSpPr>
          <p:spPr bwMode="auto">
            <a:xfrm>
              <a:off x="1974907" y="2183166"/>
              <a:ext cx="32563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点此添加第三部分标题</a:t>
              </a:r>
              <a:endParaRPr lang="zh-CN" altLang="en-US" sz="24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49" name="文本框 48"/>
            <p:cNvSpPr txBox="1">
              <a:spLocks noChangeArrowheads="1"/>
            </p:cNvSpPr>
            <p:nvPr/>
          </p:nvSpPr>
          <p:spPr bwMode="auto">
            <a:xfrm>
              <a:off x="1197177" y="2365725"/>
              <a:ext cx="61722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03</a:t>
              </a:r>
              <a:endParaRPr lang="zh-CN" altLang="en-US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50" name="文本框 18"/>
            <p:cNvSpPr txBox="1">
              <a:spLocks noChangeArrowheads="1"/>
            </p:cNvSpPr>
            <p:nvPr/>
          </p:nvSpPr>
          <p:spPr bwMode="auto">
            <a:xfrm>
              <a:off x="1986526" y="2729895"/>
              <a:ext cx="55838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点击输入详细内容，添加你的具体内容。点击输入详细内容。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2105331" y="2655464"/>
              <a:ext cx="3083357" cy="0"/>
            </a:xfrm>
            <a:prstGeom prst="line">
              <a:avLst/>
            </a:prstGeom>
            <a:ln>
              <a:solidFill>
                <a:srgbClr val="53822A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1781968" y="5444366"/>
            <a:ext cx="6373204" cy="885283"/>
            <a:chOff x="1197177" y="2183166"/>
            <a:chExt cx="6373204" cy="885283"/>
          </a:xfrm>
        </p:grpSpPr>
        <p:sp>
          <p:nvSpPr>
            <p:cNvPr id="59" name="矩形 58"/>
            <p:cNvSpPr/>
            <p:nvPr/>
          </p:nvSpPr>
          <p:spPr>
            <a:xfrm rot="2715949">
              <a:off x="1214479" y="2312907"/>
              <a:ext cx="653216" cy="653216"/>
            </a:xfrm>
            <a:prstGeom prst="rect">
              <a:avLst/>
            </a:prstGeom>
            <a:solidFill>
              <a:srgbClr val="5382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文本框 59"/>
            <p:cNvSpPr txBox="1">
              <a:spLocks noChangeArrowheads="1"/>
            </p:cNvSpPr>
            <p:nvPr/>
          </p:nvSpPr>
          <p:spPr bwMode="auto">
            <a:xfrm>
              <a:off x="1974907" y="2183166"/>
              <a:ext cx="32563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点此添加第四部分标题</a:t>
              </a:r>
              <a:endParaRPr lang="zh-CN" altLang="en-US" sz="24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61" name="文本框 60"/>
            <p:cNvSpPr txBox="1">
              <a:spLocks noChangeArrowheads="1"/>
            </p:cNvSpPr>
            <p:nvPr/>
          </p:nvSpPr>
          <p:spPr bwMode="auto">
            <a:xfrm>
              <a:off x="1197177" y="2365725"/>
              <a:ext cx="61722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04</a:t>
              </a:r>
              <a:endParaRPr lang="zh-CN" altLang="en-US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62" name="文本框 18"/>
            <p:cNvSpPr txBox="1">
              <a:spLocks noChangeArrowheads="1"/>
            </p:cNvSpPr>
            <p:nvPr/>
          </p:nvSpPr>
          <p:spPr bwMode="auto">
            <a:xfrm>
              <a:off x="1986526" y="2729895"/>
              <a:ext cx="55838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点击输入详细内容，添加你的具体内容。点击输入详细内容。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>
              <a:off x="2105331" y="2655464"/>
              <a:ext cx="3083357" cy="0"/>
            </a:xfrm>
            <a:prstGeom prst="line">
              <a:avLst/>
            </a:prstGeom>
            <a:ln>
              <a:solidFill>
                <a:srgbClr val="53822A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237" y="-66801"/>
            <a:ext cx="2184348" cy="959192"/>
            <a:chOff x="63237" y="-66801"/>
            <a:chExt cx="2184348" cy="9591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 b="11792"/>
            <a:stretch>
              <a:fillRect/>
            </a:stretch>
          </p:blipFill>
          <p:spPr>
            <a:xfrm>
              <a:off x="63237" y="-66801"/>
              <a:ext cx="687569" cy="600493"/>
            </a:xfrm>
            <a:prstGeom prst="rect">
              <a:avLst/>
            </a:prstGeom>
          </p:spPr>
        </p:pic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105769" y="523059"/>
              <a:ext cx="2141816" cy="369332"/>
            </a:xfrm>
            <a:prstGeom prst="rect">
              <a:avLst/>
            </a:prstGeom>
            <a:noFill/>
            <a:ln w="9525">
              <a:solidFill>
                <a:srgbClr val="53822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  <a:endPara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3797313" y="2056176"/>
            <a:ext cx="2557463" cy="908050"/>
            <a:chOff x="0" y="0"/>
            <a:chExt cx="2636520" cy="1447800"/>
          </a:xfrm>
        </p:grpSpPr>
        <p:sp>
          <p:nvSpPr>
            <p:cNvPr id="6" name="任意多边形 5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8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7" name="文本框 24"/>
            <p:cNvSpPr>
              <a:spLocks noChangeArrowheads="1"/>
            </p:cNvSpPr>
            <p:nvPr/>
          </p:nvSpPr>
          <p:spPr bwMode="auto">
            <a:xfrm>
              <a:off x="304995" y="429469"/>
              <a:ext cx="2230360" cy="588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  <a:sym typeface="Arial" panose="020B0604020202020204" pitchFamily="34" charset="0"/>
                </a:rPr>
                <a:t>输入内容</a:t>
              </a:r>
              <a:endParaRPr lang="zh-CN" altLang="en-US" sz="1800" b="1" baseline="-3000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1660538" y="2056176"/>
            <a:ext cx="2557463" cy="908050"/>
            <a:chOff x="0" y="0"/>
            <a:chExt cx="2636520" cy="1447800"/>
          </a:xfrm>
          <a:solidFill>
            <a:srgbClr val="CA6771"/>
          </a:solidFill>
        </p:grpSpPr>
        <p:sp>
          <p:nvSpPr>
            <p:cNvPr id="9" name="任意多边形 4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8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0" name="文本框 25"/>
            <p:cNvSpPr>
              <a:spLocks noChangeArrowheads="1"/>
            </p:cNvSpPr>
            <p:nvPr/>
          </p:nvSpPr>
          <p:spPr bwMode="auto">
            <a:xfrm>
              <a:off x="566145" y="357807"/>
              <a:ext cx="1535518" cy="63425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  <a:sym typeface="Arial" panose="020B0604020202020204" pitchFamily="34" charset="0"/>
                </a:rPr>
                <a:t>输入内容</a:t>
              </a:r>
              <a:endParaRPr lang="zh-CN" altLang="en-US" sz="1800" b="1" baseline="-3000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23"/>
          <p:cNvGrpSpPr/>
          <p:nvPr/>
        </p:nvGrpSpPr>
        <p:grpSpPr bwMode="auto">
          <a:xfrm>
            <a:off x="8074038" y="2056176"/>
            <a:ext cx="2555875" cy="908050"/>
            <a:chOff x="0" y="0"/>
            <a:chExt cx="2636520" cy="1447800"/>
          </a:xfrm>
        </p:grpSpPr>
        <p:sp>
          <p:nvSpPr>
            <p:cNvPr id="12" name="任意多边形 7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8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3" name="文本框 26"/>
            <p:cNvSpPr>
              <a:spLocks noChangeArrowheads="1"/>
            </p:cNvSpPr>
            <p:nvPr/>
          </p:nvSpPr>
          <p:spPr bwMode="auto">
            <a:xfrm>
              <a:off x="311563" y="429469"/>
              <a:ext cx="2230359" cy="588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  <a:sym typeface="Arial" panose="020B0604020202020204" pitchFamily="34" charset="0"/>
                </a:rPr>
                <a:t>输入内容</a:t>
              </a:r>
              <a:endParaRPr lang="zh-CN" altLang="en-US" sz="1800" b="1" baseline="-3000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22"/>
          <p:cNvGrpSpPr/>
          <p:nvPr/>
        </p:nvGrpSpPr>
        <p:grpSpPr bwMode="auto">
          <a:xfrm>
            <a:off x="5935676" y="2056176"/>
            <a:ext cx="2557462" cy="908050"/>
            <a:chOff x="0" y="0"/>
            <a:chExt cx="2636520" cy="1447800"/>
          </a:xfrm>
        </p:grpSpPr>
        <p:sp>
          <p:nvSpPr>
            <p:cNvPr id="15" name="任意多边形 6"/>
            <p:cNvSpPr>
              <a:spLocks noChangeArrowheads="1"/>
            </p:cNvSpPr>
            <p:nvPr/>
          </p:nvSpPr>
          <p:spPr bwMode="auto">
            <a:xfrm>
              <a:off x="0" y="0"/>
              <a:ext cx="2636520" cy="1447800"/>
            </a:xfrm>
            <a:custGeom>
              <a:avLst/>
              <a:gdLst>
                <a:gd name="T0" fmla="*/ 0 w 2636520"/>
                <a:gd name="T1" fmla="*/ 0 h 1447800"/>
                <a:gd name="T2" fmla="*/ 2103122 w 2636520"/>
                <a:gd name="T3" fmla="*/ 0 h 1447800"/>
                <a:gd name="T4" fmla="*/ 2636520 w 2636520"/>
                <a:gd name="T5" fmla="*/ 723900 h 1447800"/>
                <a:gd name="T6" fmla="*/ 2103122 w 2636520"/>
                <a:gd name="T7" fmla="*/ 1447800 h 1447800"/>
                <a:gd name="T8" fmla="*/ 0 w 2636520"/>
                <a:gd name="T9" fmla="*/ 1447800 h 1447800"/>
                <a:gd name="T10" fmla="*/ 0 w 2636520"/>
                <a:gd name="T11" fmla="*/ 1442632 h 1447800"/>
                <a:gd name="T12" fmla="*/ 529590 w 2636520"/>
                <a:gd name="T13" fmla="*/ 723900 h 1447800"/>
                <a:gd name="T14" fmla="*/ 0 w 2636520"/>
                <a:gd name="T15" fmla="*/ 5168 h 14478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36520"/>
                <a:gd name="T25" fmla="*/ 0 h 1447800"/>
                <a:gd name="T26" fmla="*/ 2636520 w 2636520"/>
                <a:gd name="T27" fmla="*/ 1447800 h 14478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36520" h="1447800">
                  <a:moveTo>
                    <a:pt x="0" y="0"/>
                  </a:moveTo>
                  <a:lnTo>
                    <a:pt x="2103122" y="0"/>
                  </a:lnTo>
                  <a:lnTo>
                    <a:pt x="2636520" y="723900"/>
                  </a:lnTo>
                  <a:lnTo>
                    <a:pt x="2103122" y="1447800"/>
                  </a:lnTo>
                  <a:lnTo>
                    <a:pt x="0" y="1447800"/>
                  </a:lnTo>
                  <a:lnTo>
                    <a:pt x="0" y="1442632"/>
                  </a:lnTo>
                  <a:lnTo>
                    <a:pt x="529590" y="723900"/>
                  </a:lnTo>
                  <a:lnTo>
                    <a:pt x="0" y="5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82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6" name="文本框 27"/>
            <p:cNvSpPr>
              <a:spLocks noChangeArrowheads="1"/>
            </p:cNvSpPr>
            <p:nvPr/>
          </p:nvSpPr>
          <p:spPr bwMode="auto">
            <a:xfrm>
              <a:off x="330619" y="406776"/>
              <a:ext cx="2205655" cy="634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  <a:sym typeface="Arial" panose="020B0604020202020204" pitchFamily="34" charset="0"/>
                </a:rPr>
                <a:t>输入内容</a:t>
              </a:r>
              <a:endParaRPr lang="zh-CN" altLang="en-US" sz="1800" b="1" baseline="-3000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2084953" y="3088266"/>
            <a:ext cx="13140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添加标题</a:t>
            </a:r>
            <a:endParaRPr lang="zh-CN" altLang="en-US" sz="1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8" name="文本框 18"/>
          <p:cNvSpPr txBox="1">
            <a:spLocks noChangeArrowheads="1"/>
          </p:cNvSpPr>
          <p:nvPr/>
        </p:nvSpPr>
        <p:spPr bwMode="auto">
          <a:xfrm>
            <a:off x="1834616" y="3488316"/>
            <a:ext cx="18645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9" name="文本框 13"/>
          <p:cNvSpPr txBox="1">
            <a:spLocks noChangeArrowheads="1"/>
          </p:cNvSpPr>
          <p:nvPr/>
        </p:nvSpPr>
        <p:spPr bwMode="auto">
          <a:xfrm>
            <a:off x="4371562" y="3088266"/>
            <a:ext cx="13140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添加标题</a:t>
            </a:r>
            <a:endParaRPr lang="zh-CN" altLang="en-US" sz="1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4096308" y="3488316"/>
            <a:ext cx="18645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1" name="文本框 13"/>
          <p:cNvSpPr txBox="1">
            <a:spLocks noChangeArrowheads="1"/>
          </p:cNvSpPr>
          <p:nvPr/>
        </p:nvSpPr>
        <p:spPr bwMode="auto">
          <a:xfrm>
            <a:off x="6564275" y="3092598"/>
            <a:ext cx="13140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添加标题</a:t>
            </a:r>
            <a:endParaRPr lang="zh-CN" altLang="en-US" sz="1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2" name="文本框 18"/>
          <p:cNvSpPr txBox="1">
            <a:spLocks noChangeArrowheads="1"/>
          </p:cNvSpPr>
          <p:nvPr/>
        </p:nvSpPr>
        <p:spPr bwMode="auto">
          <a:xfrm>
            <a:off x="6289021" y="3492648"/>
            <a:ext cx="18645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3" name="文本框 13"/>
          <p:cNvSpPr txBox="1">
            <a:spLocks noChangeArrowheads="1"/>
          </p:cNvSpPr>
          <p:nvPr/>
        </p:nvSpPr>
        <p:spPr bwMode="auto">
          <a:xfrm>
            <a:off x="8793309" y="3092598"/>
            <a:ext cx="131405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添加标题</a:t>
            </a:r>
            <a:endParaRPr lang="zh-CN" altLang="en-US" sz="1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4" name="文本框 18"/>
          <p:cNvSpPr txBox="1">
            <a:spLocks noChangeArrowheads="1"/>
          </p:cNvSpPr>
          <p:nvPr/>
        </p:nvSpPr>
        <p:spPr bwMode="auto">
          <a:xfrm>
            <a:off x="8518055" y="3492648"/>
            <a:ext cx="18645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717995" y="4726151"/>
            <a:ext cx="8820214" cy="0"/>
          </a:xfrm>
          <a:prstGeom prst="line">
            <a:avLst/>
          </a:prstGeom>
          <a:ln w="22225">
            <a:solidFill>
              <a:srgbClr val="5382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1639416" y="4858100"/>
            <a:ext cx="89558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点击输入详细内容，添加你的详细内容。点击输入详细内容。点击输入详细内容，添加你的详细内。点击输入详细内容。点击输入详细内容，添加你的详细内。点击输入详细内容，添加你的详细内容。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237" y="-66801"/>
            <a:ext cx="2184348" cy="959192"/>
            <a:chOff x="63237" y="-66801"/>
            <a:chExt cx="2184348" cy="9591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 b="11792"/>
            <a:stretch>
              <a:fillRect/>
            </a:stretch>
          </p:blipFill>
          <p:spPr>
            <a:xfrm>
              <a:off x="63237" y="-66801"/>
              <a:ext cx="687569" cy="600493"/>
            </a:xfrm>
            <a:prstGeom prst="rect">
              <a:avLst/>
            </a:prstGeom>
          </p:spPr>
        </p:pic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105769" y="523059"/>
              <a:ext cx="2141816" cy="369332"/>
            </a:xfrm>
            <a:prstGeom prst="rect">
              <a:avLst/>
            </a:prstGeom>
            <a:noFill/>
            <a:ln w="9525">
              <a:solidFill>
                <a:srgbClr val="53822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  <a:endPara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112875" y="4274291"/>
            <a:ext cx="2392326" cy="181285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5382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36335" y="4274291"/>
            <a:ext cx="2392326" cy="181285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5382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9795" y="4274291"/>
            <a:ext cx="2392326" cy="181285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5382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3255" y="4274291"/>
            <a:ext cx="2392326" cy="181285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5382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10539" y="1307262"/>
            <a:ext cx="5370921" cy="2814625"/>
          </a:xfrm>
          <a:prstGeom prst="rect">
            <a:avLst/>
          </a:prstGeom>
          <a:solidFill>
            <a:srgbClr val="53822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8"/>
          <p:cNvSpPr txBox="1">
            <a:spLocks noChangeArrowheads="1"/>
          </p:cNvSpPr>
          <p:nvPr/>
        </p:nvSpPr>
        <p:spPr bwMode="auto">
          <a:xfrm>
            <a:off x="3542934" y="2049021"/>
            <a:ext cx="51415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点击输入详细内容，添加你的详细内容。点击输入详细内容。点击输入详细内容，添加你的详细内容。点击输入详细内容。</a:t>
            </a:r>
            <a:endParaRPr lang="zh-CN" altLang="en-US" sz="16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2" name="矩形 19"/>
          <p:cNvSpPr>
            <a:spLocks noChangeArrowheads="1"/>
          </p:cNvSpPr>
          <p:nvPr/>
        </p:nvSpPr>
        <p:spPr bwMode="auto">
          <a:xfrm>
            <a:off x="3495603" y="1588895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3" name="文本框 18"/>
          <p:cNvSpPr txBox="1">
            <a:spLocks noChangeArrowheads="1"/>
          </p:cNvSpPr>
          <p:nvPr/>
        </p:nvSpPr>
        <p:spPr bwMode="auto">
          <a:xfrm>
            <a:off x="3530530" y="2924645"/>
            <a:ext cx="514158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点击输入详细内容，添加你的详细内容。点击输入详细内容。点击输入详细内容，添加你的详细内容。点击输入详细内容。</a:t>
            </a:r>
            <a:endParaRPr lang="zh-CN" altLang="en-US" sz="16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237" y="-66801"/>
            <a:ext cx="2184348" cy="959192"/>
            <a:chOff x="63237" y="-66801"/>
            <a:chExt cx="2184348" cy="9591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 b="11792"/>
            <a:stretch>
              <a:fillRect/>
            </a:stretch>
          </p:blipFill>
          <p:spPr>
            <a:xfrm>
              <a:off x="63237" y="-66801"/>
              <a:ext cx="687569" cy="600493"/>
            </a:xfrm>
            <a:prstGeom prst="rect">
              <a:avLst/>
            </a:prstGeom>
          </p:spPr>
        </p:pic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105769" y="523059"/>
              <a:ext cx="2141816" cy="369332"/>
            </a:xfrm>
            <a:prstGeom prst="rect">
              <a:avLst/>
            </a:prstGeom>
            <a:noFill/>
            <a:ln w="9525">
              <a:solidFill>
                <a:srgbClr val="53822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  <a:endPara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sp>
        <p:nvSpPr>
          <p:cNvPr id="5" name="六边形 33"/>
          <p:cNvSpPr>
            <a:spLocks noChangeArrowheads="1"/>
          </p:cNvSpPr>
          <p:nvPr/>
        </p:nvSpPr>
        <p:spPr bwMode="auto">
          <a:xfrm>
            <a:off x="2268574" y="1992346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53822A">
              <a:alpha val="70000"/>
            </a:srgbClr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600" dirty="0">
              <a:solidFill>
                <a:srgbClr val="C16069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6" name="六边形 34"/>
          <p:cNvSpPr>
            <a:spLocks noChangeArrowheads="1"/>
          </p:cNvSpPr>
          <p:nvPr/>
        </p:nvSpPr>
        <p:spPr bwMode="auto">
          <a:xfrm>
            <a:off x="3708055" y="2940541"/>
            <a:ext cx="1359418" cy="1171653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53822A">
              <a:alpha val="70000"/>
            </a:srgbClr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600" dirty="0">
              <a:solidFill>
                <a:srgbClr val="C16069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7" name="六边形 35"/>
          <p:cNvSpPr>
            <a:spLocks noChangeArrowheads="1"/>
          </p:cNvSpPr>
          <p:nvPr/>
        </p:nvSpPr>
        <p:spPr bwMode="auto">
          <a:xfrm>
            <a:off x="2268574" y="3608421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53822A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600">
              <a:solidFill>
                <a:srgbClr val="C16069"/>
              </a:solidFill>
              <a:latin typeface="方正细倩简体" panose="03000509000000000000" pitchFamily="65" charset="-122"/>
              <a:ea typeface="方正细倩简体" panose="03000509000000000000" pitchFamily="65" charset="-122"/>
              <a:sym typeface="宋体" panose="02010600030101010101" pitchFamily="2" charset="-122"/>
            </a:endParaRPr>
          </a:p>
        </p:txBody>
      </p:sp>
      <p:sp>
        <p:nvSpPr>
          <p:cNvPr id="8" name="六边形 39"/>
          <p:cNvSpPr>
            <a:spLocks noChangeArrowheads="1"/>
          </p:cNvSpPr>
          <p:nvPr/>
        </p:nvSpPr>
        <p:spPr bwMode="auto">
          <a:xfrm>
            <a:off x="808074" y="2814671"/>
            <a:ext cx="1724025" cy="1485900"/>
          </a:xfrm>
          <a:prstGeom prst="hexagon">
            <a:avLst>
              <a:gd name="adj" fmla="val 25010"/>
              <a:gd name="vf" fmla="val 115470"/>
            </a:avLst>
          </a:prstGeom>
          <a:solidFill>
            <a:srgbClr val="53822A"/>
          </a:solidFill>
          <a:ln>
            <a:noFill/>
          </a:ln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pitchFamily="34" charset="0"/>
              </a:defRPr>
            </a:lvl9pPr>
          </a:lstStyle>
          <a:p>
            <a:pPr algn="ctr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 sz="1600">
              <a:solidFill>
                <a:srgbClr val="C16069"/>
              </a:solidFill>
              <a:latin typeface="方正细倩简体" panose="03000509000000000000" pitchFamily="65" charset="-122"/>
              <a:ea typeface="方正细倩简体" panose="03000509000000000000" pitchFamily="65" charset="-122"/>
              <a:sym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106874" y="1680524"/>
            <a:ext cx="4652117" cy="1065282"/>
            <a:chOff x="6486974" y="1457382"/>
            <a:chExt cx="4652117" cy="1065282"/>
          </a:xfrm>
        </p:grpSpPr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6486974" y="1937889"/>
              <a:ext cx="465211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</a:t>
              </a:r>
              <a:endPara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1" name="文本框 17"/>
            <p:cNvSpPr txBox="1">
              <a:spLocks noChangeArrowheads="1"/>
            </p:cNvSpPr>
            <p:nvPr/>
          </p:nvSpPr>
          <p:spPr bwMode="auto">
            <a:xfrm>
              <a:off x="6519843" y="1457382"/>
              <a:ext cx="181477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点击输入标题</a:t>
              </a:r>
              <a:endParaRPr lang="zh-CN" altLang="en-US" sz="1800" b="1" dirty="0"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096182" y="3186289"/>
            <a:ext cx="4652117" cy="1140432"/>
            <a:chOff x="6476282" y="2963147"/>
            <a:chExt cx="4652117" cy="1140432"/>
          </a:xfrm>
        </p:grpSpPr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6476282" y="3518804"/>
              <a:ext cx="465211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</a:t>
              </a:r>
              <a:endPara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4" name="文本框 17"/>
            <p:cNvSpPr txBox="1">
              <a:spLocks noChangeArrowheads="1"/>
            </p:cNvSpPr>
            <p:nvPr/>
          </p:nvSpPr>
          <p:spPr bwMode="auto">
            <a:xfrm>
              <a:off x="6519843" y="2963147"/>
              <a:ext cx="181477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点击输入标题</a:t>
              </a:r>
              <a:endParaRPr lang="zh-CN" altLang="en-US" sz="1800" b="1" dirty="0"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096000" y="4773441"/>
            <a:ext cx="4652117" cy="1004947"/>
            <a:chOff x="6476100" y="4682379"/>
            <a:chExt cx="4652117" cy="1004947"/>
          </a:xfrm>
        </p:grpSpPr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6476100" y="5102551"/>
              <a:ext cx="465211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点击输入详细内容，添加你的具体内容。点击输入详细内容，添加你的具体内容。</a:t>
              </a:r>
              <a:endPara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7" name="文本框 17"/>
            <p:cNvSpPr txBox="1">
              <a:spLocks noChangeArrowheads="1"/>
            </p:cNvSpPr>
            <p:nvPr/>
          </p:nvSpPr>
          <p:spPr bwMode="auto">
            <a:xfrm>
              <a:off x="6519843" y="4682379"/>
              <a:ext cx="181477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点击输入标题</a:t>
              </a:r>
              <a:endParaRPr lang="zh-CN" altLang="en-US" sz="1800" b="1" dirty="0"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98" t="7488" r="5552"/>
          <a:stretch>
            <a:fillRect/>
          </a:stretch>
        </p:blipFill>
        <p:spPr>
          <a:xfrm>
            <a:off x="7793665" y="2158409"/>
            <a:ext cx="4114800" cy="46995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28" t="59325" r="77093"/>
          <a:stretch>
            <a:fillRect/>
          </a:stretch>
        </p:blipFill>
        <p:spPr>
          <a:xfrm>
            <a:off x="988829" y="4791740"/>
            <a:ext cx="1679944" cy="20662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64511" y="2732599"/>
            <a:ext cx="562107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4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衷心感谢您的聆听</a:t>
            </a:r>
            <a:endParaRPr lang="zh-CN" altLang="en-US" sz="34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98306" y="3942979"/>
            <a:ext cx="235348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汇报人：猪七爷</a:t>
            </a:r>
            <a:endParaRPr lang="zh-CN" altLang="en-US" sz="20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56492" y="1296952"/>
            <a:ext cx="26371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2018</a:t>
            </a:r>
            <a:endParaRPr lang="zh-CN" altLang="en-US" sz="96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89980" y="3332473"/>
            <a:ext cx="5395609" cy="615553"/>
          </a:xfrm>
          <a:prstGeom prst="rect">
            <a:avLst/>
          </a:prstGeom>
          <a:noFill/>
          <a:ln w="15875" cap="flat" cmpd="dbl">
            <a:noFill/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Thank You for Your Listening </a:t>
            </a:r>
            <a:endParaRPr lang="zh-CN" altLang="en-US" sz="2800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927497" y="1768549"/>
            <a:ext cx="6337006" cy="3331422"/>
            <a:chOff x="2927497" y="1768549"/>
            <a:chExt cx="6337006" cy="3331422"/>
          </a:xfrm>
        </p:grpSpPr>
        <p:sp>
          <p:nvSpPr>
            <p:cNvPr id="4" name="矩形 3"/>
            <p:cNvSpPr/>
            <p:nvPr/>
          </p:nvSpPr>
          <p:spPr>
            <a:xfrm>
              <a:off x="2927497" y="1768549"/>
              <a:ext cx="6337006" cy="3320901"/>
            </a:xfrm>
            <a:prstGeom prst="rect">
              <a:avLst/>
            </a:prstGeom>
            <a:noFill/>
            <a:ln w="19050">
              <a:solidFill>
                <a:srgbClr val="538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8" t="7488" r="5552"/>
            <a:stretch>
              <a:fillRect/>
            </a:stretch>
          </p:blipFill>
          <p:spPr>
            <a:xfrm>
              <a:off x="7141539" y="2679405"/>
              <a:ext cx="2110055" cy="240993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/>
            <a:stretch>
              <a:fillRect/>
            </a:stretch>
          </p:blipFill>
          <p:spPr>
            <a:xfrm>
              <a:off x="2991295" y="3796570"/>
              <a:ext cx="1059712" cy="1303401"/>
            </a:xfrm>
            <a:prstGeom prst="rect">
              <a:avLst/>
            </a:prstGeom>
          </p:spPr>
        </p:pic>
      </p:grpSp>
      <p:sp>
        <p:nvSpPr>
          <p:cNvPr id="8" name="文本框 11"/>
          <p:cNvSpPr txBox="1">
            <a:spLocks noChangeArrowheads="1"/>
          </p:cNvSpPr>
          <p:nvPr/>
        </p:nvSpPr>
        <p:spPr bwMode="auto">
          <a:xfrm>
            <a:off x="4001851" y="1842980"/>
            <a:ext cx="153371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01</a:t>
            </a:r>
            <a:endParaRPr lang="zh-CN" altLang="en-US" sz="8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3017237" y="3152001"/>
            <a:ext cx="40664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0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点此添加第一部分标题</a:t>
            </a:r>
            <a:endParaRPr lang="zh-CN" altLang="en-US" sz="30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237" y="-66801"/>
            <a:ext cx="2184348" cy="959192"/>
            <a:chOff x="63237" y="-66801"/>
            <a:chExt cx="2184348" cy="9591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 b="11792"/>
            <a:stretch>
              <a:fillRect/>
            </a:stretch>
          </p:blipFill>
          <p:spPr>
            <a:xfrm>
              <a:off x="63237" y="-66801"/>
              <a:ext cx="687569" cy="600493"/>
            </a:xfrm>
            <a:prstGeom prst="rect">
              <a:avLst/>
            </a:prstGeom>
          </p:spPr>
        </p:pic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105769" y="523059"/>
              <a:ext cx="2141816" cy="369332"/>
            </a:xfrm>
            <a:prstGeom prst="rect">
              <a:avLst/>
            </a:prstGeom>
            <a:noFill/>
            <a:ln w="9525">
              <a:solidFill>
                <a:srgbClr val="53822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  <a:endPara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69852" y="1988289"/>
            <a:ext cx="2392326" cy="181285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5382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6085" y="1988288"/>
            <a:ext cx="2392326" cy="181285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5382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19"/>
          <p:cNvSpPr>
            <a:spLocks noChangeArrowheads="1"/>
          </p:cNvSpPr>
          <p:nvPr/>
        </p:nvSpPr>
        <p:spPr bwMode="auto">
          <a:xfrm>
            <a:off x="804390" y="3830710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8" name="文本框 18"/>
          <p:cNvSpPr txBox="1">
            <a:spLocks noChangeArrowheads="1"/>
          </p:cNvSpPr>
          <p:nvPr/>
        </p:nvSpPr>
        <p:spPr bwMode="auto">
          <a:xfrm>
            <a:off x="590753" y="4479895"/>
            <a:ext cx="24714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9" name="文本框 18"/>
          <p:cNvSpPr txBox="1">
            <a:spLocks noChangeArrowheads="1"/>
          </p:cNvSpPr>
          <p:nvPr/>
        </p:nvSpPr>
        <p:spPr bwMode="auto">
          <a:xfrm>
            <a:off x="3496986" y="4479895"/>
            <a:ext cx="24714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0" name="矩形 19"/>
          <p:cNvSpPr>
            <a:spLocks noChangeArrowheads="1"/>
          </p:cNvSpPr>
          <p:nvPr/>
        </p:nvSpPr>
        <p:spPr bwMode="auto">
          <a:xfrm>
            <a:off x="3710623" y="3910454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1" name="文本框 18"/>
          <p:cNvSpPr txBox="1">
            <a:spLocks noChangeArrowheads="1"/>
          </p:cNvSpPr>
          <p:nvPr/>
        </p:nvSpPr>
        <p:spPr bwMode="auto">
          <a:xfrm>
            <a:off x="6703088" y="1988288"/>
            <a:ext cx="48190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2" name="文本框 18"/>
          <p:cNvSpPr txBox="1">
            <a:spLocks noChangeArrowheads="1"/>
          </p:cNvSpPr>
          <p:nvPr/>
        </p:nvSpPr>
        <p:spPr bwMode="auto">
          <a:xfrm>
            <a:off x="6703088" y="2602325"/>
            <a:ext cx="48190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3" name="文本框 18"/>
          <p:cNvSpPr txBox="1">
            <a:spLocks noChangeArrowheads="1"/>
          </p:cNvSpPr>
          <p:nvPr/>
        </p:nvSpPr>
        <p:spPr bwMode="auto">
          <a:xfrm>
            <a:off x="6703088" y="3216673"/>
            <a:ext cx="48190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4" name="文本框 18"/>
          <p:cNvSpPr txBox="1">
            <a:spLocks noChangeArrowheads="1"/>
          </p:cNvSpPr>
          <p:nvPr/>
        </p:nvSpPr>
        <p:spPr bwMode="auto">
          <a:xfrm>
            <a:off x="6703088" y="3830710"/>
            <a:ext cx="48190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5" name="文本框 18"/>
          <p:cNvSpPr txBox="1">
            <a:spLocks noChangeArrowheads="1"/>
          </p:cNvSpPr>
          <p:nvPr/>
        </p:nvSpPr>
        <p:spPr bwMode="auto">
          <a:xfrm>
            <a:off x="6703088" y="4444747"/>
            <a:ext cx="48190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6" name="文本框 18"/>
          <p:cNvSpPr txBox="1">
            <a:spLocks noChangeArrowheads="1"/>
          </p:cNvSpPr>
          <p:nvPr/>
        </p:nvSpPr>
        <p:spPr bwMode="auto">
          <a:xfrm>
            <a:off x="6703088" y="5058784"/>
            <a:ext cx="48190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이등변 삼각형 8"/>
          <p:cNvSpPr/>
          <p:nvPr/>
        </p:nvSpPr>
        <p:spPr>
          <a:xfrm>
            <a:off x="4778229" y="1563410"/>
            <a:ext cx="2540509" cy="2190095"/>
          </a:xfrm>
          <a:prstGeom prst="triangle">
            <a:avLst/>
          </a:prstGeom>
          <a:solidFill>
            <a:srgbClr val="53822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3" name="이등변 삼각형 9"/>
          <p:cNvSpPr/>
          <p:nvPr/>
        </p:nvSpPr>
        <p:spPr>
          <a:xfrm flipV="1">
            <a:off x="4778229" y="3753505"/>
            <a:ext cx="2540509" cy="2190095"/>
          </a:xfrm>
          <a:prstGeom prst="triangle">
            <a:avLst/>
          </a:prstGeom>
          <a:solidFill>
            <a:srgbClr val="53822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4" name="이등변 삼각형 10"/>
          <p:cNvSpPr/>
          <p:nvPr/>
        </p:nvSpPr>
        <p:spPr>
          <a:xfrm flipH="1">
            <a:off x="3515797" y="3753505"/>
            <a:ext cx="2540509" cy="2190095"/>
          </a:xfrm>
          <a:prstGeom prst="triangle">
            <a:avLst/>
          </a:prstGeom>
          <a:solidFill>
            <a:srgbClr val="53822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5" name="이등변 삼각형 11"/>
          <p:cNvSpPr/>
          <p:nvPr/>
        </p:nvSpPr>
        <p:spPr>
          <a:xfrm flipH="1">
            <a:off x="6043688" y="3753505"/>
            <a:ext cx="2540509" cy="2190095"/>
          </a:xfrm>
          <a:prstGeom prst="triangle">
            <a:avLst/>
          </a:prstGeom>
          <a:solidFill>
            <a:srgbClr val="53822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grpSp>
        <p:nvGrpSpPr>
          <p:cNvPr id="6" name="그룹 18"/>
          <p:cNvGrpSpPr/>
          <p:nvPr/>
        </p:nvGrpSpPr>
        <p:grpSpPr>
          <a:xfrm>
            <a:off x="7334411" y="2091649"/>
            <a:ext cx="3728313" cy="1661854"/>
            <a:chOff x="5603149" y="2793443"/>
            <a:chExt cx="3058530" cy="1363306"/>
          </a:xfrm>
        </p:grpSpPr>
        <p:cxnSp>
          <p:nvCxnSpPr>
            <p:cNvPr id="7" name="직선 연결선 19"/>
            <p:cNvCxnSpPr/>
            <p:nvPr/>
          </p:nvCxnSpPr>
          <p:spPr>
            <a:xfrm flipV="1">
              <a:off x="5603149" y="2793443"/>
              <a:ext cx="787733" cy="1363306"/>
            </a:xfrm>
            <a:prstGeom prst="line">
              <a:avLst/>
            </a:prstGeom>
            <a:ln>
              <a:solidFill>
                <a:srgbClr val="5382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직선 연결선 20"/>
            <p:cNvCxnSpPr/>
            <p:nvPr/>
          </p:nvCxnSpPr>
          <p:spPr>
            <a:xfrm>
              <a:off x="6386660" y="2793443"/>
              <a:ext cx="2275019" cy="0"/>
            </a:xfrm>
            <a:prstGeom prst="line">
              <a:avLst/>
            </a:prstGeom>
            <a:ln>
              <a:solidFill>
                <a:srgbClr val="53822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그룹 21"/>
          <p:cNvGrpSpPr/>
          <p:nvPr/>
        </p:nvGrpSpPr>
        <p:grpSpPr>
          <a:xfrm>
            <a:off x="7910511" y="4369936"/>
            <a:ext cx="3123451" cy="555380"/>
            <a:chOff x="6099349" y="2793443"/>
            <a:chExt cx="2562330" cy="455608"/>
          </a:xfrm>
        </p:grpSpPr>
        <p:cxnSp>
          <p:nvCxnSpPr>
            <p:cNvPr id="10" name="직선 연결선 22"/>
            <p:cNvCxnSpPr/>
            <p:nvPr/>
          </p:nvCxnSpPr>
          <p:spPr>
            <a:xfrm flipV="1">
              <a:off x="6099349" y="2793443"/>
              <a:ext cx="263255" cy="455608"/>
            </a:xfrm>
            <a:prstGeom prst="line">
              <a:avLst/>
            </a:prstGeom>
            <a:ln>
              <a:solidFill>
                <a:srgbClr val="5382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직선 연결선 23"/>
            <p:cNvCxnSpPr/>
            <p:nvPr/>
          </p:nvCxnSpPr>
          <p:spPr>
            <a:xfrm>
              <a:off x="6362604" y="2793443"/>
              <a:ext cx="2299075" cy="0"/>
            </a:xfrm>
            <a:prstGeom prst="line">
              <a:avLst/>
            </a:prstGeom>
            <a:ln>
              <a:solidFill>
                <a:srgbClr val="53822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그룹 24"/>
          <p:cNvGrpSpPr/>
          <p:nvPr/>
        </p:nvGrpSpPr>
        <p:grpSpPr>
          <a:xfrm flipH="1">
            <a:off x="1129276" y="2091653"/>
            <a:ext cx="4222825" cy="718259"/>
            <a:chOff x="5197474" y="2793443"/>
            <a:chExt cx="3464204" cy="589225"/>
          </a:xfrm>
        </p:grpSpPr>
        <p:cxnSp>
          <p:nvCxnSpPr>
            <p:cNvPr id="13" name="직선 연결선 25"/>
            <p:cNvCxnSpPr/>
            <p:nvPr/>
          </p:nvCxnSpPr>
          <p:spPr>
            <a:xfrm flipV="1">
              <a:off x="5197474" y="2793444"/>
              <a:ext cx="340460" cy="589224"/>
            </a:xfrm>
            <a:prstGeom prst="line">
              <a:avLst/>
            </a:prstGeom>
            <a:ln>
              <a:solidFill>
                <a:srgbClr val="5382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직선 연결선 26"/>
            <p:cNvCxnSpPr/>
            <p:nvPr/>
          </p:nvCxnSpPr>
          <p:spPr>
            <a:xfrm>
              <a:off x="5529069" y="2793443"/>
              <a:ext cx="3132609" cy="0"/>
            </a:xfrm>
            <a:prstGeom prst="line">
              <a:avLst/>
            </a:prstGeom>
            <a:ln>
              <a:solidFill>
                <a:srgbClr val="53822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그룹 27"/>
          <p:cNvGrpSpPr/>
          <p:nvPr/>
        </p:nvGrpSpPr>
        <p:grpSpPr>
          <a:xfrm flipH="1">
            <a:off x="1176677" y="4369936"/>
            <a:ext cx="3123451" cy="555380"/>
            <a:chOff x="6099349" y="2793443"/>
            <a:chExt cx="2562330" cy="455608"/>
          </a:xfrm>
        </p:grpSpPr>
        <p:cxnSp>
          <p:nvCxnSpPr>
            <p:cNvPr id="16" name="직선 연결선 28"/>
            <p:cNvCxnSpPr/>
            <p:nvPr/>
          </p:nvCxnSpPr>
          <p:spPr>
            <a:xfrm flipV="1">
              <a:off x="6099349" y="2793443"/>
              <a:ext cx="263255" cy="455608"/>
            </a:xfrm>
            <a:prstGeom prst="line">
              <a:avLst/>
            </a:prstGeom>
            <a:ln>
              <a:solidFill>
                <a:srgbClr val="53822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직선 연결선 29"/>
            <p:cNvCxnSpPr/>
            <p:nvPr/>
          </p:nvCxnSpPr>
          <p:spPr>
            <a:xfrm>
              <a:off x="6362604" y="2793443"/>
              <a:ext cx="2299075" cy="0"/>
            </a:xfrm>
            <a:prstGeom prst="line">
              <a:avLst/>
            </a:prstGeom>
            <a:ln>
              <a:solidFill>
                <a:srgbClr val="53822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Freeform 30"/>
          <p:cNvSpPr>
            <a:spLocks noEditPoints="1"/>
          </p:cNvSpPr>
          <p:nvPr/>
        </p:nvSpPr>
        <p:spPr bwMode="auto">
          <a:xfrm>
            <a:off x="5701380" y="2516033"/>
            <a:ext cx="694207" cy="694207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/>
          <a:p>
            <a:pPr defTabSz="1828165">
              <a:lnSpc>
                <a:spcPct val="150000"/>
              </a:lnSpc>
            </a:pPr>
            <a:endParaRPr lang="en-GB" sz="3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sp>
        <p:nvSpPr>
          <p:cNvPr id="21" name="Freeform 65"/>
          <p:cNvSpPr>
            <a:spLocks noEditPoints="1"/>
          </p:cNvSpPr>
          <p:nvPr/>
        </p:nvSpPr>
        <p:spPr bwMode="auto">
          <a:xfrm>
            <a:off x="4443651" y="4721150"/>
            <a:ext cx="694207" cy="694207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/>
          <a:p>
            <a:pPr defTabSz="1828165">
              <a:lnSpc>
                <a:spcPct val="150000"/>
              </a:lnSpc>
            </a:pPr>
            <a:endParaRPr lang="en-GB" sz="3600" kern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3237" y="-66801"/>
            <a:ext cx="2184348" cy="959192"/>
            <a:chOff x="63237" y="-66801"/>
            <a:chExt cx="2184348" cy="959192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 b="11792"/>
            <a:stretch>
              <a:fillRect/>
            </a:stretch>
          </p:blipFill>
          <p:spPr>
            <a:xfrm>
              <a:off x="63237" y="-66801"/>
              <a:ext cx="687569" cy="600493"/>
            </a:xfrm>
            <a:prstGeom prst="rect">
              <a:avLst/>
            </a:prstGeom>
          </p:spPr>
        </p:pic>
        <p:sp>
          <p:nvSpPr>
            <p:cNvPr id="35" name="文本框 12"/>
            <p:cNvSpPr txBox="1">
              <a:spLocks noChangeArrowheads="1"/>
            </p:cNvSpPr>
            <p:nvPr/>
          </p:nvSpPr>
          <p:spPr bwMode="auto">
            <a:xfrm>
              <a:off x="105769" y="523059"/>
              <a:ext cx="2141816" cy="369332"/>
            </a:xfrm>
            <a:prstGeom prst="rect">
              <a:avLst/>
            </a:prstGeom>
            <a:noFill/>
            <a:ln w="9525">
              <a:solidFill>
                <a:srgbClr val="53822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  <a:endPara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pic>
        <p:nvPicPr>
          <p:cNvPr id="38" name="图形 37" descr="电子邮件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113" y="3996489"/>
            <a:ext cx="833027" cy="833027"/>
          </a:xfrm>
          <a:prstGeom prst="rect">
            <a:avLst/>
          </a:prstGeom>
        </p:spPr>
      </p:pic>
      <p:pic>
        <p:nvPicPr>
          <p:cNvPr id="40" name="图形 39" descr="聊天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7137" y="4816526"/>
            <a:ext cx="914400" cy="914400"/>
          </a:xfrm>
          <a:prstGeom prst="rect">
            <a:avLst/>
          </a:prstGeom>
        </p:spPr>
      </p:pic>
      <p:sp>
        <p:nvSpPr>
          <p:cNvPr id="41" name="矩形 19"/>
          <p:cNvSpPr>
            <a:spLocks noChangeArrowheads="1"/>
          </p:cNvSpPr>
          <p:nvPr/>
        </p:nvSpPr>
        <p:spPr bwMode="auto">
          <a:xfrm>
            <a:off x="1225510" y="1605942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42" name="文本框 18"/>
          <p:cNvSpPr txBox="1">
            <a:spLocks noChangeArrowheads="1"/>
          </p:cNvSpPr>
          <p:nvPr/>
        </p:nvSpPr>
        <p:spPr bwMode="auto">
          <a:xfrm>
            <a:off x="1093246" y="2231534"/>
            <a:ext cx="33662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43" name="矩形 19"/>
          <p:cNvSpPr>
            <a:spLocks noChangeArrowheads="1"/>
          </p:cNvSpPr>
          <p:nvPr/>
        </p:nvSpPr>
        <p:spPr bwMode="auto">
          <a:xfrm>
            <a:off x="8428322" y="1605192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44" name="文本框 18"/>
          <p:cNvSpPr txBox="1">
            <a:spLocks noChangeArrowheads="1"/>
          </p:cNvSpPr>
          <p:nvPr/>
        </p:nvSpPr>
        <p:spPr bwMode="auto">
          <a:xfrm>
            <a:off x="8289503" y="2240759"/>
            <a:ext cx="33662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45" name="矩形 19"/>
          <p:cNvSpPr>
            <a:spLocks noChangeArrowheads="1"/>
          </p:cNvSpPr>
          <p:nvPr/>
        </p:nvSpPr>
        <p:spPr bwMode="auto">
          <a:xfrm>
            <a:off x="8447077" y="3886973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46" name="文本框 18"/>
          <p:cNvSpPr txBox="1">
            <a:spLocks noChangeArrowheads="1"/>
          </p:cNvSpPr>
          <p:nvPr/>
        </p:nvSpPr>
        <p:spPr bwMode="auto">
          <a:xfrm>
            <a:off x="8357452" y="4509817"/>
            <a:ext cx="33662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47" name="矩形 19"/>
          <p:cNvSpPr>
            <a:spLocks noChangeArrowheads="1"/>
          </p:cNvSpPr>
          <p:nvPr/>
        </p:nvSpPr>
        <p:spPr bwMode="auto">
          <a:xfrm>
            <a:off x="1204540" y="3872206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48" name="文本框 18"/>
          <p:cNvSpPr txBox="1">
            <a:spLocks noChangeArrowheads="1"/>
          </p:cNvSpPr>
          <p:nvPr/>
        </p:nvSpPr>
        <p:spPr bwMode="auto">
          <a:xfrm>
            <a:off x="429088" y="4509817"/>
            <a:ext cx="332402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点击输入详细内容，添加你的具体内容。点击输入详细内容，添加你的具体内容。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237" y="-66801"/>
            <a:ext cx="2184348" cy="959192"/>
            <a:chOff x="63237" y="-66801"/>
            <a:chExt cx="2184348" cy="9591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 b="11792"/>
            <a:stretch>
              <a:fillRect/>
            </a:stretch>
          </p:blipFill>
          <p:spPr>
            <a:xfrm>
              <a:off x="63237" y="-66801"/>
              <a:ext cx="687569" cy="600493"/>
            </a:xfrm>
            <a:prstGeom prst="rect">
              <a:avLst/>
            </a:prstGeom>
          </p:spPr>
        </p:pic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105769" y="523059"/>
              <a:ext cx="2141816" cy="369332"/>
            </a:xfrm>
            <a:prstGeom prst="rect">
              <a:avLst/>
            </a:prstGeom>
            <a:noFill/>
            <a:ln w="9525">
              <a:solidFill>
                <a:srgbClr val="53822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  <a:endPara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6096000" y="2428751"/>
            <a:ext cx="0" cy="3040672"/>
          </a:xfrm>
          <a:prstGeom prst="line">
            <a:avLst/>
          </a:prstGeom>
          <a:ln w="22225">
            <a:solidFill>
              <a:srgbClr val="5382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853320" y="2339795"/>
            <a:ext cx="3698268" cy="3433667"/>
            <a:chOff x="1249163" y="1619006"/>
            <a:chExt cx="4446982" cy="4128813"/>
          </a:xfrm>
        </p:grpSpPr>
        <p:grpSp>
          <p:nvGrpSpPr>
            <p:cNvPr id="7" name="组合 6"/>
            <p:cNvGrpSpPr/>
            <p:nvPr/>
          </p:nvGrpSpPr>
          <p:grpSpPr>
            <a:xfrm>
              <a:off x="3049306" y="1986913"/>
              <a:ext cx="2635979" cy="335468"/>
              <a:chOff x="3249264" y="1751685"/>
              <a:chExt cx="2994025" cy="366251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3249264" y="1776444"/>
                <a:ext cx="2994025" cy="314202"/>
                <a:chOff x="2940050" y="2132898"/>
                <a:chExt cx="2994025" cy="314202"/>
              </a:xfrm>
            </p:grpSpPr>
            <p:sp>
              <p:nvSpPr>
                <p:cNvPr id="41" name="圆角矩形 6"/>
                <p:cNvSpPr/>
                <p:nvPr/>
              </p:nvSpPr>
              <p:spPr>
                <a:xfrm>
                  <a:off x="2940050" y="2132898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b="1">
                    <a:solidFill>
                      <a:schemeClr val="tx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2" name="圆角矩形 7"/>
                <p:cNvSpPr/>
                <p:nvPr/>
              </p:nvSpPr>
              <p:spPr>
                <a:xfrm>
                  <a:off x="2940050" y="2132898"/>
                  <a:ext cx="2108200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5382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b="1">
                    <a:solidFill>
                      <a:schemeClr val="tx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0" name="文本框 39"/>
              <p:cNvSpPr txBox="1"/>
              <p:nvPr/>
            </p:nvSpPr>
            <p:spPr>
              <a:xfrm>
                <a:off x="5335260" y="1751685"/>
                <a:ext cx="673755" cy="3662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b="1" dirty="0">
                    <a:latin typeface="方正细倩简体" panose="03000509000000000000" pitchFamily="65" charset="-122"/>
                    <a:ea typeface="方正细倩简体" panose="03000509000000000000" pitchFamily="65" charset="-122"/>
                    <a:cs typeface="Arial" panose="020B0604020202020204" pitchFamily="34" charset="0"/>
                  </a:rPr>
                  <a:t>70%</a:t>
                </a:r>
                <a:endParaRPr lang="zh-CN" altLang="en-US" sz="1100" b="1" baseline="-3000" dirty="0">
                  <a:latin typeface="方正细倩简体" panose="03000509000000000000" pitchFamily="65" charset="-122"/>
                  <a:ea typeface="方正细倩简体" panose="03000509000000000000" pitchFamily="65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049306" y="2363435"/>
              <a:ext cx="2635979" cy="335468"/>
              <a:chOff x="3249264" y="2162753"/>
              <a:chExt cx="2994025" cy="366251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3249264" y="2178703"/>
                <a:ext cx="2994025" cy="314618"/>
                <a:chOff x="2940050" y="2519659"/>
                <a:chExt cx="2994025" cy="314618"/>
              </a:xfrm>
            </p:grpSpPr>
            <p:sp>
              <p:nvSpPr>
                <p:cNvPr id="37" name="圆角矩形 12"/>
                <p:cNvSpPr/>
                <p:nvPr/>
              </p:nvSpPr>
              <p:spPr>
                <a:xfrm>
                  <a:off x="2940050" y="2520075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b="1">
                    <a:solidFill>
                      <a:schemeClr val="tx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8" name="圆角矩形 13"/>
                <p:cNvSpPr/>
                <p:nvPr/>
              </p:nvSpPr>
              <p:spPr>
                <a:xfrm>
                  <a:off x="2940051" y="2519659"/>
                  <a:ext cx="889000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5382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b="1" dirty="0">
                    <a:solidFill>
                      <a:schemeClr val="tx1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6" name="文本框 35"/>
              <p:cNvSpPr txBox="1"/>
              <p:nvPr/>
            </p:nvSpPr>
            <p:spPr>
              <a:xfrm>
                <a:off x="4118870" y="2162753"/>
                <a:ext cx="673755" cy="3662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b="1" dirty="0">
                    <a:latin typeface="方正细倩简体" panose="03000509000000000000" pitchFamily="65" charset="-122"/>
                    <a:ea typeface="方正细倩简体" panose="03000509000000000000" pitchFamily="65" charset="-122"/>
                    <a:cs typeface="Arial" panose="020B0604020202020204" pitchFamily="34" charset="0"/>
                  </a:rPr>
                  <a:t>30%</a:t>
                </a:r>
                <a:endParaRPr lang="zh-CN" altLang="en-US" sz="1100" b="1" baseline="-3000" dirty="0">
                  <a:latin typeface="方正细倩简体" panose="03000509000000000000" pitchFamily="65" charset="-122"/>
                  <a:ea typeface="方正细倩简体" panose="03000509000000000000" pitchFamily="65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044728" y="3984828"/>
              <a:ext cx="2651417" cy="335467"/>
              <a:chOff x="3244272" y="3932941"/>
              <a:chExt cx="3011560" cy="366250"/>
            </a:xfrm>
          </p:grpSpPr>
          <p:sp>
            <p:nvSpPr>
              <p:cNvPr id="32" name="圆角矩形 15"/>
              <p:cNvSpPr/>
              <p:nvPr/>
            </p:nvSpPr>
            <p:spPr>
              <a:xfrm>
                <a:off x="3261807" y="3971332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 b="1">
                  <a:solidFill>
                    <a:schemeClr val="tx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3" name="圆角矩形 16"/>
              <p:cNvSpPr/>
              <p:nvPr/>
            </p:nvSpPr>
            <p:spPr>
              <a:xfrm>
                <a:off x="3244272" y="3971332"/>
                <a:ext cx="1201953" cy="314202"/>
              </a:xfrm>
              <a:prstGeom prst="roundRect">
                <a:avLst>
                  <a:gd name="adj" fmla="val 50000"/>
                </a:avLst>
              </a:prstGeom>
              <a:solidFill>
                <a:srgbClr val="5382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 b="1">
                  <a:solidFill>
                    <a:schemeClr val="tx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4418923" y="3932941"/>
                <a:ext cx="907694" cy="3662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b="1" dirty="0">
                    <a:latin typeface="方正细倩简体" panose="03000509000000000000" pitchFamily="65" charset="-122"/>
                    <a:ea typeface="方正细倩简体" panose="03000509000000000000" pitchFamily="65" charset="-122"/>
                    <a:cs typeface="Arial" panose="020B0604020202020204" pitchFamily="34" charset="0"/>
                  </a:rPr>
                  <a:t>40%</a:t>
                </a:r>
                <a:endParaRPr lang="zh-CN" altLang="en-US" sz="1100" b="1" baseline="-3000" dirty="0">
                  <a:latin typeface="方正细倩简体" panose="03000509000000000000" pitchFamily="65" charset="-122"/>
                  <a:ea typeface="方正细倩简体" panose="03000509000000000000" pitchFamily="65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044734" y="4343907"/>
              <a:ext cx="2648761" cy="335468"/>
              <a:chOff x="3244272" y="4324968"/>
              <a:chExt cx="3008542" cy="366251"/>
            </a:xfrm>
          </p:grpSpPr>
          <p:sp>
            <p:nvSpPr>
              <p:cNvPr id="29" name="圆角矩形 19"/>
              <p:cNvSpPr/>
              <p:nvPr/>
            </p:nvSpPr>
            <p:spPr>
              <a:xfrm>
                <a:off x="3258789" y="436261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 b="1">
                  <a:solidFill>
                    <a:schemeClr val="tx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0" name="圆角矩形 20"/>
              <p:cNvSpPr/>
              <p:nvPr/>
            </p:nvSpPr>
            <p:spPr>
              <a:xfrm>
                <a:off x="3244272" y="4362651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rgbClr val="5382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 b="1">
                  <a:solidFill>
                    <a:schemeClr val="tx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5326614" y="4324968"/>
                <a:ext cx="673753" cy="3662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b="1" dirty="0">
                    <a:latin typeface="方正细倩简体" panose="03000509000000000000" pitchFamily="65" charset="-122"/>
                    <a:ea typeface="方正细倩简体" panose="03000509000000000000" pitchFamily="65" charset="-122"/>
                    <a:cs typeface="Arial" panose="020B0604020202020204" pitchFamily="34" charset="0"/>
                  </a:rPr>
                  <a:t>60%</a:t>
                </a:r>
                <a:endParaRPr lang="zh-CN" altLang="en-US" sz="1100" b="1" baseline="-3000" dirty="0">
                  <a:latin typeface="方正细倩简体" panose="03000509000000000000" pitchFamily="65" charset="-122"/>
                  <a:ea typeface="方正细倩简体" panose="03000509000000000000" pitchFamily="65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249163" y="1708460"/>
              <a:ext cx="1977032" cy="2011421"/>
              <a:chOff x="471707" y="1675770"/>
              <a:chExt cx="2158455" cy="2196000"/>
            </a:xfrm>
            <a:solidFill>
              <a:schemeClr val="bg1"/>
            </a:solidFill>
          </p:grpSpPr>
          <p:grpSp>
            <p:nvGrpSpPr>
              <p:cNvPr id="22" name="组合 21"/>
              <p:cNvGrpSpPr>
                <a:grpSpLocks noChangeAspect="1"/>
              </p:cNvGrpSpPr>
              <p:nvPr/>
            </p:nvGrpSpPr>
            <p:grpSpPr>
              <a:xfrm>
                <a:off x="471707" y="1675770"/>
                <a:ext cx="2158455" cy="2196000"/>
                <a:chOff x="5397500" y="5734050"/>
                <a:chExt cx="365125" cy="371476"/>
              </a:xfrm>
              <a:grpFill/>
            </p:grpSpPr>
            <p:sp>
              <p:nvSpPr>
                <p:cNvPr id="26" name="Freeform 288"/>
                <p:cNvSpPr/>
                <p:nvPr/>
              </p:nvSpPr>
              <p:spPr bwMode="auto">
                <a:xfrm>
                  <a:off x="5532438" y="5907088"/>
                  <a:ext cx="71438" cy="68263"/>
                </a:xfrm>
                <a:custGeom>
                  <a:avLst/>
                  <a:gdLst>
                    <a:gd name="T0" fmla="*/ 45 w 45"/>
                    <a:gd name="T1" fmla="*/ 17 h 43"/>
                    <a:gd name="T2" fmla="*/ 17 w 45"/>
                    <a:gd name="T3" fmla="*/ 43 h 43"/>
                    <a:gd name="T4" fmla="*/ 0 w 45"/>
                    <a:gd name="T5" fmla="*/ 26 h 43"/>
                    <a:gd name="T6" fmla="*/ 29 w 45"/>
                    <a:gd name="T7" fmla="*/ 0 h 43"/>
                    <a:gd name="T8" fmla="*/ 45 w 45"/>
                    <a:gd name="T9" fmla="*/ 17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43">
                      <a:moveTo>
                        <a:pt x="45" y="17"/>
                      </a:moveTo>
                      <a:lnTo>
                        <a:pt x="17" y="43"/>
                      </a:lnTo>
                      <a:lnTo>
                        <a:pt x="0" y="26"/>
                      </a:lnTo>
                      <a:lnTo>
                        <a:pt x="29" y="0"/>
                      </a:lnTo>
                      <a:lnTo>
                        <a:pt x="45" y="17"/>
                      </a:lnTo>
                      <a:close/>
                    </a:path>
                  </a:pathLst>
                </a:custGeom>
                <a:solidFill>
                  <a:srgbClr val="5382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7" name="Freeform 289"/>
                <p:cNvSpPr>
                  <a:spLocks noEditPoints="1"/>
                </p:cNvSpPr>
                <p:nvPr/>
              </p:nvSpPr>
              <p:spPr bwMode="auto">
                <a:xfrm>
                  <a:off x="5537200" y="5734050"/>
                  <a:ext cx="225425" cy="225425"/>
                </a:xfrm>
                <a:custGeom>
                  <a:avLst/>
                  <a:gdLst>
                    <a:gd name="T0" fmla="*/ 30 w 60"/>
                    <a:gd name="T1" fmla="*/ 0 h 60"/>
                    <a:gd name="T2" fmla="*/ 0 w 60"/>
                    <a:gd name="T3" fmla="*/ 30 h 60"/>
                    <a:gd name="T4" fmla="*/ 30 w 60"/>
                    <a:gd name="T5" fmla="*/ 60 h 60"/>
                    <a:gd name="T6" fmla="*/ 60 w 60"/>
                    <a:gd name="T7" fmla="*/ 30 h 60"/>
                    <a:gd name="T8" fmla="*/ 30 w 60"/>
                    <a:gd name="T9" fmla="*/ 0 h 60"/>
                    <a:gd name="T10" fmla="*/ 30 w 60"/>
                    <a:gd name="T11" fmla="*/ 51 h 60"/>
                    <a:gd name="T12" fmla="*/ 8 w 60"/>
                    <a:gd name="T13" fmla="*/ 30 h 60"/>
                    <a:gd name="T14" fmla="*/ 30 w 60"/>
                    <a:gd name="T15" fmla="*/ 8 h 60"/>
                    <a:gd name="T16" fmla="*/ 52 w 60"/>
                    <a:gd name="T17" fmla="*/ 30 h 60"/>
                    <a:gd name="T18" fmla="*/ 30 w 60"/>
                    <a:gd name="T19" fmla="*/ 51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" h="60">
                      <a:moveTo>
                        <a:pt x="30" y="0"/>
                      </a:moveTo>
                      <a:cubicBezTo>
                        <a:pt x="13" y="0"/>
                        <a:pt x="0" y="13"/>
                        <a:pt x="0" y="30"/>
                      </a:cubicBezTo>
                      <a:cubicBezTo>
                        <a:pt x="0" y="47"/>
                        <a:pt x="13" y="60"/>
                        <a:pt x="30" y="60"/>
                      </a:cubicBezTo>
                      <a:cubicBezTo>
                        <a:pt x="47" y="60"/>
                        <a:pt x="60" y="47"/>
                        <a:pt x="60" y="30"/>
                      </a:cubicBezTo>
                      <a:cubicBezTo>
                        <a:pt x="60" y="13"/>
                        <a:pt x="47" y="0"/>
                        <a:pt x="30" y="0"/>
                      </a:cubicBezTo>
                      <a:close/>
                      <a:moveTo>
                        <a:pt x="30" y="51"/>
                      </a:moveTo>
                      <a:cubicBezTo>
                        <a:pt x="18" y="51"/>
                        <a:pt x="8" y="42"/>
                        <a:pt x="8" y="30"/>
                      </a:cubicBezTo>
                      <a:cubicBezTo>
                        <a:pt x="8" y="18"/>
                        <a:pt x="18" y="8"/>
                        <a:pt x="30" y="8"/>
                      </a:cubicBezTo>
                      <a:cubicBezTo>
                        <a:pt x="42" y="8"/>
                        <a:pt x="52" y="18"/>
                        <a:pt x="52" y="30"/>
                      </a:cubicBezTo>
                      <a:cubicBezTo>
                        <a:pt x="52" y="42"/>
                        <a:pt x="42" y="51"/>
                        <a:pt x="30" y="51"/>
                      </a:cubicBezTo>
                      <a:close/>
                    </a:path>
                  </a:pathLst>
                </a:custGeom>
                <a:solidFill>
                  <a:srgbClr val="5382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8" name="Freeform 291"/>
                <p:cNvSpPr/>
                <p:nvPr/>
              </p:nvSpPr>
              <p:spPr bwMode="auto">
                <a:xfrm>
                  <a:off x="5397500" y="5951538"/>
                  <a:ext cx="158750" cy="153988"/>
                </a:xfrm>
                <a:custGeom>
                  <a:avLst/>
                  <a:gdLst>
                    <a:gd name="T0" fmla="*/ 30 w 42"/>
                    <a:gd name="T1" fmla="*/ 0 h 41"/>
                    <a:gd name="T2" fmla="*/ 3 w 42"/>
                    <a:gd name="T3" fmla="*/ 26 h 41"/>
                    <a:gd name="T4" fmla="*/ 3 w 42"/>
                    <a:gd name="T5" fmla="*/ 38 h 41"/>
                    <a:gd name="T6" fmla="*/ 15 w 42"/>
                    <a:gd name="T7" fmla="*/ 38 h 41"/>
                    <a:gd name="T8" fmla="*/ 42 w 42"/>
                    <a:gd name="T9" fmla="*/ 12 h 41"/>
                    <a:gd name="T10" fmla="*/ 30 w 42"/>
                    <a:gd name="T1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41">
                      <a:moveTo>
                        <a:pt x="30" y="0"/>
                      </a:move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0" y="29"/>
                        <a:pt x="0" y="34"/>
                        <a:pt x="3" y="38"/>
                      </a:cubicBezTo>
                      <a:cubicBezTo>
                        <a:pt x="6" y="41"/>
                        <a:pt x="12" y="41"/>
                        <a:pt x="15" y="38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5382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23" name="组合 22"/>
              <p:cNvGrpSpPr>
                <a:grpSpLocks noChangeAspect="1"/>
              </p:cNvGrpSpPr>
              <p:nvPr/>
            </p:nvGrpSpPr>
            <p:grpSpPr>
              <a:xfrm>
                <a:off x="1735995" y="2108076"/>
                <a:ext cx="462003" cy="468000"/>
                <a:chOff x="2665061" y="4979202"/>
                <a:chExt cx="284308" cy="288000"/>
              </a:xfrm>
              <a:grpFill/>
            </p:grpSpPr>
            <p:sp>
              <p:nvSpPr>
                <p:cNvPr id="24" name="Freeform 932"/>
                <p:cNvSpPr>
                  <a:spLocks noEditPoints="1"/>
                </p:cNvSpPr>
                <p:nvPr/>
              </p:nvSpPr>
              <p:spPr bwMode="auto">
                <a:xfrm>
                  <a:off x="2665061" y="4979202"/>
                  <a:ext cx="284308" cy="288000"/>
                </a:xfrm>
                <a:custGeom>
                  <a:avLst/>
                  <a:gdLst>
                    <a:gd name="T0" fmla="*/ 70 w 98"/>
                    <a:gd name="T1" fmla="*/ 42 h 99"/>
                    <a:gd name="T2" fmla="*/ 66 w 98"/>
                    <a:gd name="T3" fmla="*/ 42 h 99"/>
                    <a:gd name="T4" fmla="*/ 41 w 98"/>
                    <a:gd name="T5" fmla="*/ 67 h 99"/>
                    <a:gd name="T6" fmla="*/ 41 w 98"/>
                    <a:gd name="T7" fmla="*/ 70 h 99"/>
                    <a:gd name="T8" fmla="*/ 70 w 98"/>
                    <a:gd name="T9" fmla="*/ 99 h 99"/>
                    <a:gd name="T10" fmla="*/ 98 w 98"/>
                    <a:gd name="T11" fmla="*/ 70 h 99"/>
                    <a:gd name="T12" fmla="*/ 70 w 98"/>
                    <a:gd name="T13" fmla="*/ 42 h 99"/>
                    <a:gd name="T14" fmla="*/ 70 w 98"/>
                    <a:gd name="T15" fmla="*/ 90 h 99"/>
                    <a:gd name="T16" fmla="*/ 50 w 98"/>
                    <a:gd name="T17" fmla="*/ 70 h 99"/>
                    <a:gd name="T18" fmla="*/ 70 w 98"/>
                    <a:gd name="T19" fmla="*/ 51 h 99"/>
                    <a:gd name="T20" fmla="*/ 89 w 98"/>
                    <a:gd name="T21" fmla="*/ 70 h 99"/>
                    <a:gd name="T22" fmla="*/ 70 w 98"/>
                    <a:gd name="T23" fmla="*/ 90 h 99"/>
                    <a:gd name="T24" fmla="*/ 57 w 98"/>
                    <a:gd name="T25" fmla="*/ 29 h 99"/>
                    <a:gd name="T26" fmla="*/ 28 w 98"/>
                    <a:gd name="T27" fmla="*/ 0 h 99"/>
                    <a:gd name="T28" fmla="*/ 0 w 98"/>
                    <a:gd name="T29" fmla="*/ 29 h 99"/>
                    <a:gd name="T30" fmla="*/ 28 w 98"/>
                    <a:gd name="T31" fmla="*/ 57 h 99"/>
                    <a:gd name="T32" fmla="*/ 32 w 98"/>
                    <a:gd name="T33" fmla="*/ 57 h 99"/>
                    <a:gd name="T34" fmla="*/ 56 w 98"/>
                    <a:gd name="T35" fmla="*/ 32 h 99"/>
                    <a:gd name="T36" fmla="*/ 57 w 98"/>
                    <a:gd name="T37" fmla="*/ 29 h 99"/>
                    <a:gd name="T38" fmla="*/ 28 w 98"/>
                    <a:gd name="T39" fmla="*/ 48 h 99"/>
                    <a:gd name="T40" fmla="*/ 8 w 98"/>
                    <a:gd name="T41" fmla="*/ 29 h 99"/>
                    <a:gd name="T42" fmla="*/ 28 w 98"/>
                    <a:gd name="T43" fmla="*/ 9 h 99"/>
                    <a:gd name="T44" fmla="*/ 48 w 98"/>
                    <a:gd name="T45" fmla="*/ 29 h 99"/>
                    <a:gd name="T46" fmla="*/ 28 w 98"/>
                    <a:gd name="T47" fmla="*/ 48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98" h="99">
                      <a:moveTo>
                        <a:pt x="70" y="42"/>
                      </a:moveTo>
                      <a:cubicBezTo>
                        <a:pt x="68" y="42"/>
                        <a:pt x="67" y="42"/>
                        <a:pt x="66" y="42"/>
                      </a:cubicBezTo>
                      <a:cubicBezTo>
                        <a:pt x="41" y="67"/>
                        <a:pt x="41" y="67"/>
                        <a:pt x="41" y="67"/>
                      </a:cubicBezTo>
                      <a:cubicBezTo>
                        <a:pt x="41" y="68"/>
                        <a:pt x="41" y="69"/>
                        <a:pt x="41" y="70"/>
                      </a:cubicBezTo>
                      <a:cubicBezTo>
                        <a:pt x="41" y="86"/>
                        <a:pt x="54" y="99"/>
                        <a:pt x="70" y="99"/>
                      </a:cubicBezTo>
                      <a:cubicBezTo>
                        <a:pt x="85" y="99"/>
                        <a:pt x="98" y="86"/>
                        <a:pt x="98" y="70"/>
                      </a:cubicBezTo>
                      <a:cubicBezTo>
                        <a:pt x="98" y="55"/>
                        <a:pt x="85" y="42"/>
                        <a:pt x="70" y="42"/>
                      </a:cubicBezTo>
                      <a:close/>
                      <a:moveTo>
                        <a:pt x="70" y="90"/>
                      </a:moveTo>
                      <a:cubicBezTo>
                        <a:pt x="59" y="90"/>
                        <a:pt x="50" y="81"/>
                        <a:pt x="50" y="70"/>
                      </a:cubicBezTo>
                      <a:cubicBezTo>
                        <a:pt x="50" y="59"/>
                        <a:pt x="59" y="51"/>
                        <a:pt x="70" y="51"/>
                      </a:cubicBezTo>
                      <a:cubicBezTo>
                        <a:pt x="81" y="51"/>
                        <a:pt x="89" y="59"/>
                        <a:pt x="89" y="70"/>
                      </a:cubicBezTo>
                      <a:cubicBezTo>
                        <a:pt x="89" y="81"/>
                        <a:pt x="81" y="90"/>
                        <a:pt x="70" y="90"/>
                      </a:cubicBezTo>
                      <a:close/>
                      <a:moveTo>
                        <a:pt x="57" y="29"/>
                      </a:moveTo>
                      <a:cubicBezTo>
                        <a:pt x="57" y="13"/>
                        <a:pt x="44" y="0"/>
                        <a:pt x="28" y="0"/>
                      </a:cubicBezTo>
                      <a:cubicBezTo>
                        <a:pt x="12" y="0"/>
                        <a:pt x="0" y="13"/>
                        <a:pt x="0" y="29"/>
                      </a:cubicBezTo>
                      <a:cubicBezTo>
                        <a:pt x="0" y="44"/>
                        <a:pt x="12" y="57"/>
                        <a:pt x="28" y="57"/>
                      </a:cubicBezTo>
                      <a:cubicBezTo>
                        <a:pt x="29" y="57"/>
                        <a:pt x="31" y="57"/>
                        <a:pt x="32" y="57"/>
                      </a:cubicBezTo>
                      <a:cubicBezTo>
                        <a:pt x="56" y="32"/>
                        <a:pt x="56" y="32"/>
                        <a:pt x="56" y="32"/>
                      </a:cubicBezTo>
                      <a:cubicBezTo>
                        <a:pt x="56" y="31"/>
                        <a:pt x="57" y="30"/>
                        <a:pt x="57" y="29"/>
                      </a:cubicBezTo>
                      <a:close/>
                      <a:moveTo>
                        <a:pt x="28" y="48"/>
                      </a:moveTo>
                      <a:cubicBezTo>
                        <a:pt x="17" y="48"/>
                        <a:pt x="8" y="40"/>
                        <a:pt x="8" y="29"/>
                      </a:cubicBezTo>
                      <a:cubicBezTo>
                        <a:pt x="8" y="18"/>
                        <a:pt x="17" y="9"/>
                        <a:pt x="28" y="9"/>
                      </a:cubicBezTo>
                      <a:cubicBezTo>
                        <a:pt x="39" y="9"/>
                        <a:pt x="48" y="18"/>
                        <a:pt x="48" y="29"/>
                      </a:cubicBezTo>
                      <a:cubicBezTo>
                        <a:pt x="48" y="40"/>
                        <a:pt x="39" y="48"/>
                        <a:pt x="28" y="48"/>
                      </a:cubicBezTo>
                      <a:close/>
                    </a:path>
                  </a:pathLst>
                </a:custGeom>
                <a:solidFill>
                  <a:srgbClr val="5382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Freeform 933"/>
                <p:cNvSpPr/>
                <p:nvPr/>
              </p:nvSpPr>
              <p:spPr bwMode="auto">
                <a:xfrm>
                  <a:off x="2697060" y="5013664"/>
                  <a:ext cx="220308" cy="219077"/>
                </a:xfrm>
                <a:custGeom>
                  <a:avLst/>
                  <a:gdLst>
                    <a:gd name="T0" fmla="*/ 179 w 179"/>
                    <a:gd name="T1" fmla="*/ 12 h 178"/>
                    <a:gd name="T2" fmla="*/ 14 w 179"/>
                    <a:gd name="T3" fmla="*/ 178 h 178"/>
                    <a:gd name="T4" fmla="*/ 0 w 179"/>
                    <a:gd name="T5" fmla="*/ 166 h 178"/>
                    <a:gd name="T6" fmla="*/ 165 w 179"/>
                    <a:gd name="T7" fmla="*/ 0 h 178"/>
                    <a:gd name="T8" fmla="*/ 179 w 179"/>
                    <a:gd name="T9" fmla="*/ 12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9" h="178">
                      <a:moveTo>
                        <a:pt x="179" y="12"/>
                      </a:moveTo>
                      <a:lnTo>
                        <a:pt x="14" y="178"/>
                      </a:lnTo>
                      <a:lnTo>
                        <a:pt x="0" y="166"/>
                      </a:lnTo>
                      <a:lnTo>
                        <a:pt x="165" y="0"/>
                      </a:lnTo>
                      <a:lnTo>
                        <a:pt x="179" y="12"/>
                      </a:lnTo>
                      <a:close/>
                    </a:path>
                  </a:pathLst>
                </a:custGeom>
                <a:solidFill>
                  <a:srgbClr val="5382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 b="1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1258392" y="3736398"/>
              <a:ext cx="1977032" cy="2011421"/>
              <a:chOff x="478903" y="4355475"/>
              <a:chExt cx="2158455" cy="2196000"/>
            </a:xfrm>
            <a:solidFill>
              <a:schemeClr val="bg1"/>
            </a:solidFill>
          </p:grpSpPr>
          <p:grpSp>
            <p:nvGrpSpPr>
              <p:cNvPr id="15" name="组合 14"/>
              <p:cNvGrpSpPr>
                <a:grpSpLocks noChangeAspect="1"/>
              </p:cNvGrpSpPr>
              <p:nvPr/>
            </p:nvGrpSpPr>
            <p:grpSpPr>
              <a:xfrm>
                <a:off x="1795203" y="4733013"/>
                <a:ext cx="366333" cy="576000"/>
                <a:chOff x="2257888" y="5547128"/>
                <a:chExt cx="137373" cy="216000"/>
              </a:xfrm>
              <a:grpFill/>
            </p:grpSpPr>
            <p:sp>
              <p:nvSpPr>
                <p:cNvPr id="20" name="Freeform 69"/>
                <p:cNvSpPr/>
                <p:nvPr/>
              </p:nvSpPr>
              <p:spPr bwMode="auto">
                <a:xfrm>
                  <a:off x="2257888" y="5547128"/>
                  <a:ext cx="137373" cy="140987"/>
                </a:xfrm>
                <a:custGeom>
                  <a:avLst/>
                  <a:gdLst>
                    <a:gd name="T0" fmla="*/ 57 w 64"/>
                    <a:gd name="T1" fmla="*/ 37 h 66"/>
                    <a:gd name="T2" fmla="*/ 43 w 64"/>
                    <a:gd name="T3" fmla="*/ 12 h 66"/>
                    <a:gd name="T4" fmla="*/ 39 w 64"/>
                    <a:gd name="T5" fmla="*/ 6 h 66"/>
                    <a:gd name="T6" fmla="*/ 25 w 64"/>
                    <a:gd name="T7" fmla="*/ 6 h 66"/>
                    <a:gd name="T8" fmla="*/ 22 w 64"/>
                    <a:gd name="T9" fmla="*/ 12 h 66"/>
                    <a:gd name="T10" fmla="*/ 8 w 64"/>
                    <a:gd name="T11" fmla="*/ 37 h 66"/>
                    <a:gd name="T12" fmla="*/ 4 w 64"/>
                    <a:gd name="T13" fmla="*/ 43 h 66"/>
                    <a:gd name="T14" fmla="*/ 11 w 64"/>
                    <a:gd name="T15" fmla="*/ 55 h 66"/>
                    <a:gd name="T16" fmla="*/ 18 w 64"/>
                    <a:gd name="T17" fmla="*/ 55 h 66"/>
                    <a:gd name="T18" fmla="*/ 19 w 64"/>
                    <a:gd name="T19" fmla="*/ 55 h 66"/>
                    <a:gd name="T20" fmla="*/ 19 w 64"/>
                    <a:gd name="T21" fmla="*/ 66 h 66"/>
                    <a:gd name="T22" fmla="*/ 32 w 64"/>
                    <a:gd name="T23" fmla="*/ 62 h 66"/>
                    <a:gd name="T24" fmla="*/ 32 w 64"/>
                    <a:gd name="T25" fmla="*/ 62 h 66"/>
                    <a:gd name="T26" fmla="*/ 46 w 64"/>
                    <a:gd name="T27" fmla="*/ 66 h 66"/>
                    <a:gd name="T28" fmla="*/ 46 w 64"/>
                    <a:gd name="T29" fmla="*/ 55 h 66"/>
                    <a:gd name="T30" fmla="*/ 46 w 64"/>
                    <a:gd name="T31" fmla="*/ 55 h 66"/>
                    <a:gd name="T32" fmla="*/ 53 w 64"/>
                    <a:gd name="T33" fmla="*/ 55 h 66"/>
                    <a:gd name="T34" fmla="*/ 60 w 64"/>
                    <a:gd name="T35" fmla="*/ 43 h 66"/>
                    <a:gd name="T36" fmla="*/ 57 w 64"/>
                    <a:gd name="T37" fmla="*/ 37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4" h="66">
                      <a:moveTo>
                        <a:pt x="57" y="37"/>
                      </a:moveTo>
                      <a:cubicBezTo>
                        <a:pt x="53" y="30"/>
                        <a:pt x="47" y="19"/>
                        <a:pt x="43" y="12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5" y="0"/>
                        <a:pt x="29" y="0"/>
                        <a:pt x="25" y="6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18" y="19"/>
                        <a:pt x="11" y="30"/>
                        <a:pt x="8" y="37"/>
                      </a:cubicBezTo>
                      <a:cubicBezTo>
                        <a:pt x="4" y="43"/>
                        <a:pt x="4" y="43"/>
                        <a:pt x="4" y="43"/>
                      </a:cubicBezTo>
                      <a:cubicBezTo>
                        <a:pt x="0" y="50"/>
                        <a:pt x="3" y="55"/>
                        <a:pt x="11" y="55"/>
                      </a:cubicBezTo>
                      <a:cubicBezTo>
                        <a:pt x="18" y="55"/>
                        <a:pt x="18" y="55"/>
                        <a:pt x="18" y="55"/>
                      </a:cubicBezTo>
                      <a:cubicBezTo>
                        <a:pt x="19" y="55"/>
                        <a:pt x="19" y="55"/>
                        <a:pt x="19" y="55"/>
                      </a:cubicBezTo>
                      <a:cubicBezTo>
                        <a:pt x="19" y="66"/>
                        <a:pt x="19" y="66"/>
                        <a:pt x="19" y="66"/>
                      </a:cubicBezTo>
                      <a:cubicBezTo>
                        <a:pt x="23" y="63"/>
                        <a:pt x="27" y="62"/>
                        <a:pt x="32" y="62"/>
                      </a:cubicBezTo>
                      <a:cubicBezTo>
                        <a:pt x="32" y="62"/>
                        <a:pt x="32" y="62"/>
                        <a:pt x="32" y="62"/>
                      </a:cubicBezTo>
                      <a:cubicBezTo>
                        <a:pt x="37" y="62"/>
                        <a:pt x="42" y="63"/>
                        <a:pt x="46" y="66"/>
                      </a:cubicBezTo>
                      <a:cubicBezTo>
                        <a:pt x="46" y="55"/>
                        <a:pt x="46" y="55"/>
                        <a:pt x="46" y="55"/>
                      </a:cubicBezTo>
                      <a:cubicBezTo>
                        <a:pt x="46" y="55"/>
                        <a:pt x="46" y="55"/>
                        <a:pt x="46" y="55"/>
                      </a:cubicBezTo>
                      <a:cubicBezTo>
                        <a:pt x="53" y="55"/>
                        <a:pt x="53" y="55"/>
                        <a:pt x="53" y="55"/>
                      </a:cubicBezTo>
                      <a:cubicBezTo>
                        <a:pt x="61" y="55"/>
                        <a:pt x="64" y="49"/>
                        <a:pt x="60" y="43"/>
                      </a:cubicBezTo>
                      <a:lnTo>
                        <a:pt x="57" y="37"/>
                      </a:lnTo>
                      <a:close/>
                    </a:path>
                  </a:pathLst>
                </a:custGeom>
                <a:solidFill>
                  <a:srgbClr val="5382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900" b="1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" name="Freeform 70"/>
                <p:cNvSpPr/>
                <p:nvPr/>
              </p:nvSpPr>
              <p:spPr bwMode="auto">
                <a:xfrm>
                  <a:off x="2290424" y="5688115"/>
                  <a:ext cx="75013" cy="75013"/>
                </a:xfrm>
                <a:custGeom>
                  <a:avLst/>
                  <a:gdLst>
                    <a:gd name="T0" fmla="*/ 17 w 35"/>
                    <a:gd name="T1" fmla="*/ 0 h 35"/>
                    <a:gd name="T2" fmla="*/ 17 w 35"/>
                    <a:gd name="T3" fmla="*/ 0 h 35"/>
                    <a:gd name="T4" fmla="*/ 17 w 35"/>
                    <a:gd name="T5" fmla="*/ 0 h 35"/>
                    <a:gd name="T6" fmla="*/ 17 w 35"/>
                    <a:gd name="T7" fmla="*/ 0 h 35"/>
                    <a:gd name="T8" fmla="*/ 17 w 35"/>
                    <a:gd name="T9" fmla="*/ 0 h 35"/>
                    <a:gd name="T10" fmla="*/ 4 w 35"/>
                    <a:gd name="T11" fmla="*/ 6 h 35"/>
                    <a:gd name="T12" fmla="*/ 0 w 35"/>
                    <a:gd name="T13" fmla="*/ 17 h 35"/>
                    <a:gd name="T14" fmla="*/ 0 w 35"/>
                    <a:gd name="T15" fmla="*/ 17 h 35"/>
                    <a:gd name="T16" fmla="*/ 17 w 35"/>
                    <a:gd name="T17" fmla="*/ 35 h 35"/>
                    <a:gd name="T18" fmla="*/ 17 w 35"/>
                    <a:gd name="T19" fmla="*/ 35 h 35"/>
                    <a:gd name="T20" fmla="*/ 35 w 35"/>
                    <a:gd name="T21" fmla="*/ 17 h 35"/>
                    <a:gd name="T22" fmla="*/ 35 w 35"/>
                    <a:gd name="T23" fmla="*/ 17 h 35"/>
                    <a:gd name="T24" fmla="*/ 31 w 35"/>
                    <a:gd name="T25" fmla="*/ 6 h 35"/>
                    <a:gd name="T26" fmla="*/ 17 w 35"/>
                    <a:gd name="T27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5" h="35">
                      <a:moveTo>
                        <a:pt x="17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2" y="0"/>
                        <a:pt x="7" y="2"/>
                        <a:pt x="4" y="6"/>
                      </a:cubicBezTo>
                      <a:cubicBezTo>
                        <a:pt x="1" y="9"/>
                        <a:pt x="0" y="13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27"/>
                        <a:pt x="8" y="35"/>
                        <a:pt x="17" y="35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27" y="35"/>
                        <a:pt x="35" y="27"/>
                        <a:pt x="35" y="17"/>
                      </a:cubicBezTo>
                      <a:cubicBezTo>
                        <a:pt x="35" y="17"/>
                        <a:pt x="35" y="17"/>
                        <a:pt x="35" y="17"/>
                      </a:cubicBezTo>
                      <a:cubicBezTo>
                        <a:pt x="35" y="13"/>
                        <a:pt x="33" y="9"/>
                        <a:pt x="31" y="6"/>
                      </a:cubicBezTo>
                      <a:cubicBezTo>
                        <a:pt x="27" y="2"/>
                        <a:pt x="23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5382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900" b="1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6" name="组合 15"/>
              <p:cNvGrpSpPr>
                <a:grpSpLocks noChangeAspect="1"/>
              </p:cNvGrpSpPr>
              <p:nvPr/>
            </p:nvGrpSpPr>
            <p:grpSpPr>
              <a:xfrm>
                <a:off x="478903" y="4355475"/>
                <a:ext cx="2158455" cy="2196000"/>
                <a:chOff x="5397500" y="5734050"/>
                <a:chExt cx="365125" cy="371476"/>
              </a:xfrm>
              <a:grpFill/>
            </p:grpSpPr>
            <p:sp>
              <p:nvSpPr>
                <p:cNvPr id="17" name="Freeform 288"/>
                <p:cNvSpPr/>
                <p:nvPr/>
              </p:nvSpPr>
              <p:spPr bwMode="auto">
                <a:xfrm>
                  <a:off x="5532438" y="5907088"/>
                  <a:ext cx="71438" cy="68263"/>
                </a:xfrm>
                <a:custGeom>
                  <a:avLst/>
                  <a:gdLst>
                    <a:gd name="T0" fmla="*/ 45 w 45"/>
                    <a:gd name="T1" fmla="*/ 17 h 43"/>
                    <a:gd name="T2" fmla="*/ 17 w 45"/>
                    <a:gd name="T3" fmla="*/ 43 h 43"/>
                    <a:gd name="T4" fmla="*/ 0 w 45"/>
                    <a:gd name="T5" fmla="*/ 26 h 43"/>
                    <a:gd name="T6" fmla="*/ 29 w 45"/>
                    <a:gd name="T7" fmla="*/ 0 h 43"/>
                    <a:gd name="T8" fmla="*/ 45 w 45"/>
                    <a:gd name="T9" fmla="*/ 17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43">
                      <a:moveTo>
                        <a:pt x="45" y="17"/>
                      </a:moveTo>
                      <a:lnTo>
                        <a:pt x="17" y="43"/>
                      </a:lnTo>
                      <a:lnTo>
                        <a:pt x="0" y="26"/>
                      </a:lnTo>
                      <a:lnTo>
                        <a:pt x="29" y="0"/>
                      </a:lnTo>
                      <a:lnTo>
                        <a:pt x="45" y="17"/>
                      </a:lnTo>
                      <a:close/>
                    </a:path>
                  </a:pathLst>
                </a:custGeom>
                <a:solidFill>
                  <a:srgbClr val="5382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900" b="1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" name="Freeform 289"/>
                <p:cNvSpPr>
                  <a:spLocks noEditPoints="1"/>
                </p:cNvSpPr>
                <p:nvPr/>
              </p:nvSpPr>
              <p:spPr bwMode="auto">
                <a:xfrm>
                  <a:off x="5537200" y="5734050"/>
                  <a:ext cx="225425" cy="225425"/>
                </a:xfrm>
                <a:custGeom>
                  <a:avLst/>
                  <a:gdLst>
                    <a:gd name="T0" fmla="*/ 30 w 60"/>
                    <a:gd name="T1" fmla="*/ 0 h 60"/>
                    <a:gd name="T2" fmla="*/ 0 w 60"/>
                    <a:gd name="T3" fmla="*/ 30 h 60"/>
                    <a:gd name="T4" fmla="*/ 30 w 60"/>
                    <a:gd name="T5" fmla="*/ 60 h 60"/>
                    <a:gd name="T6" fmla="*/ 60 w 60"/>
                    <a:gd name="T7" fmla="*/ 30 h 60"/>
                    <a:gd name="T8" fmla="*/ 30 w 60"/>
                    <a:gd name="T9" fmla="*/ 0 h 60"/>
                    <a:gd name="T10" fmla="*/ 30 w 60"/>
                    <a:gd name="T11" fmla="*/ 51 h 60"/>
                    <a:gd name="T12" fmla="*/ 8 w 60"/>
                    <a:gd name="T13" fmla="*/ 30 h 60"/>
                    <a:gd name="T14" fmla="*/ 30 w 60"/>
                    <a:gd name="T15" fmla="*/ 8 h 60"/>
                    <a:gd name="T16" fmla="*/ 52 w 60"/>
                    <a:gd name="T17" fmla="*/ 30 h 60"/>
                    <a:gd name="T18" fmla="*/ 30 w 60"/>
                    <a:gd name="T19" fmla="*/ 51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0" h="60">
                      <a:moveTo>
                        <a:pt x="30" y="0"/>
                      </a:moveTo>
                      <a:cubicBezTo>
                        <a:pt x="13" y="0"/>
                        <a:pt x="0" y="13"/>
                        <a:pt x="0" y="30"/>
                      </a:cubicBezTo>
                      <a:cubicBezTo>
                        <a:pt x="0" y="47"/>
                        <a:pt x="13" y="60"/>
                        <a:pt x="30" y="60"/>
                      </a:cubicBezTo>
                      <a:cubicBezTo>
                        <a:pt x="47" y="60"/>
                        <a:pt x="60" y="47"/>
                        <a:pt x="60" y="30"/>
                      </a:cubicBezTo>
                      <a:cubicBezTo>
                        <a:pt x="60" y="13"/>
                        <a:pt x="47" y="0"/>
                        <a:pt x="30" y="0"/>
                      </a:cubicBezTo>
                      <a:close/>
                      <a:moveTo>
                        <a:pt x="30" y="51"/>
                      </a:moveTo>
                      <a:cubicBezTo>
                        <a:pt x="18" y="51"/>
                        <a:pt x="8" y="42"/>
                        <a:pt x="8" y="30"/>
                      </a:cubicBezTo>
                      <a:cubicBezTo>
                        <a:pt x="8" y="18"/>
                        <a:pt x="18" y="8"/>
                        <a:pt x="30" y="8"/>
                      </a:cubicBezTo>
                      <a:cubicBezTo>
                        <a:pt x="42" y="8"/>
                        <a:pt x="52" y="18"/>
                        <a:pt x="52" y="30"/>
                      </a:cubicBezTo>
                      <a:cubicBezTo>
                        <a:pt x="52" y="42"/>
                        <a:pt x="42" y="51"/>
                        <a:pt x="30" y="51"/>
                      </a:cubicBezTo>
                      <a:close/>
                    </a:path>
                  </a:pathLst>
                </a:custGeom>
                <a:solidFill>
                  <a:srgbClr val="5382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900" b="1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9" name="Freeform 291"/>
                <p:cNvSpPr/>
                <p:nvPr/>
              </p:nvSpPr>
              <p:spPr bwMode="auto">
                <a:xfrm>
                  <a:off x="5397500" y="5951538"/>
                  <a:ext cx="158750" cy="153988"/>
                </a:xfrm>
                <a:custGeom>
                  <a:avLst/>
                  <a:gdLst>
                    <a:gd name="T0" fmla="*/ 30 w 42"/>
                    <a:gd name="T1" fmla="*/ 0 h 41"/>
                    <a:gd name="T2" fmla="*/ 3 w 42"/>
                    <a:gd name="T3" fmla="*/ 26 h 41"/>
                    <a:gd name="T4" fmla="*/ 3 w 42"/>
                    <a:gd name="T5" fmla="*/ 38 h 41"/>
                    <a:gd name="T6" fmla="*/ 15 w 42"/>
                    <a:gd name="T7" fmla="*/ 38 h 41"/>
                    <a:gd name="T8" fmla="*/ 42 w 42"/>
                    <a:gd name="T9" fmla="*/ 12 h 41"/>
                    <a:gd name="T10" fmla="*/ 30 w 42"/>
                    <a:gd name="T1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41">
                      <a:moveTo>
                        <a:pt x="30" y="0"/>
                      </a:move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0" y="29"/>
                        <a:pt x="0" y="34"/>
                        <a:pt x="3" y="38"/>
                      </a:cubicBezTo>
                      <a:cubicBezTo>
                        <a:pt x="6" y="41"/>
                        <a:pt x="12" y="41"/>
                        <a:pt x="15" y="38"/>
                      </a:cubicBezTo>
                      <a:cubicBezTo>
                        <a:pt x="42" y="12"/>
                        <a:pt x="42" y="12"/>
                        <a:pt x="42" y="12"/>
                      </a:cubicBezTo>
                      <a:lnTo>
                        <a:pt x="30" y="0"/>
                      </a:lnTo>
                      <a:close/>
                    </a:path>
                  </a:pathLst>
                </a:custGeom>
                <a:solidFill>
                  <a:srgbClr val="53822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900" b="1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3" name="矩形 12"/>
            <p:cNvSpPr/>
            <p:nvPr/>
          </p:nvSpPr>
          <p:spPr>
            <a:xfrm>
              <a:off x="3134335" y="1619006"/>
              <a:ext cx="1091732" cy="360824"/>
            </a:xfrm>
            <a:prstGeom prst="rect">
              <a:avLst/>
            </a:prstGeom>
          </p:spPr>
          <p:txBody>
            <a:bodyPr wrap="none" lIns="68571" tIns="34286" rIns="68571" bIns="34286">
              <a:spAutoFit/>
            </a:bodyPr>
            <a:lstStyle/>
            <a:p>
              <a:r>
                <a:rPr lang="zh-CN" altLang="en-US" sz="15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添加标题</a:t>
              </a:r>
              <a:endParaRPr lang="en-US" altLang="zh-CN" sz="1500" b="1" dirty="0"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34335" y="3639019"/>
              <a:ext cx="1091732" cy="360824"/>
            </a:xfrm>
            <a:prstGeom prst="rect">
              <a:avLst/>
            </a:prstGeom>
          </p:spPr>
          <p:txBody>
            <a:bodyPr wrap="none" lIns="68571" tIns="34286" rIns="68571" bIns="34286">
              <a:spAutoFit/>
            </a:bodyPr>
            <a:lstStyle/>
            <a:p>
              <a:r>
                <a:rPr lang="zh-CN" altLang="en-US" sz="1500" b="1" dirty="0"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添加标题</a:t>
              </a:r>
              <a:endParaRPr lang="en-US" altLang="zh-CN" sz="1500" b="1" dirty="0"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sp>
        <p:nvSpPr>
          <p:cNvPr id="43" name="文本框 18"/>
          <p:cNvSpPr txBox="1">
            <a:spLocks noChangeArrowheads="1"/>
          </p:cNvSpPr>
          <p:nvPr/>
        </p:nvSpPr>
        <p:spPr bwMode="auto">
          <a:xfrm>
            <a:off x="6363224" y="2718321"/>
            <a:ext cx="48235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点击输入详细内容，添加你的详细内容。点击输入详细内容。点击输入详细内容，添加你的详细内容。点击输入详细内容。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44" name="文本框 18"/>
          <p:cNvSpPr txBox="1">
            <a:spLocks noChangeArrowheads="1"/>
          </p:cNvSpPr>
          <p:nvPr/>
        </p:nvSpPr>
        <p:spPr bwMode="auto">
          <a:xfrm>
            <a:off x="6349781" y="4117089"/>
            <a:ext cx="48235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点击输入详细内容，添加你的详细内容。点击输入详细内容。点击输入详细内容，添加你的详细内容。点击输入详细内容。</a:t>
            </a:r>
            <a:endParaRPr lang="zh-CN" altLang="en-US" sz="1600" b="1" dirty="0"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237" y="-66801"/>
            <a:ext cx="2184348" cy="959192"/>
            <a:chOff x="63237" y="-66801"/>
            <a:chExt cx="2184348" cy="9591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 b="11792"/>
            <a:stretch>
              <a:fillRect/>
            </a:stretch>
          </p:blipFill>
          <p:spPr>
            <a:xfrm>
              <a:off x="63237" y="-66801"/>
              <a:ext cx="687569" cy="600493"/>
            </a:xfrm>
            <a:prstGeom prst="rect">
              <a:avLst/>
            </a:prstGeom>
          </p:spPr>
        </p:pic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105769" y="523059"/>
              <a:ext cx="2141816" cy="369332"/>
            </a:xfrm>
            <a:prstGeom prst="rect">
              <a:avLst/>
            </a:prstGeom>
            <a:noFill/>
            <a:ln w="9525">
              <a:solidFill>
                <a:srgbClr val="53822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  <a:endPara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sp>
        <p:nvSpPr>
          <p:cNvPr id="5" name="矩形 19"/>
          <p:cNvSpPr>
            <a:spLocks noChangeArrowheads="1"/>
          </p:cNvSpPr>
          <p:nvPr/>
        </p:nvSpPr>
        <p:spPr bwMode="auto">
          <a:xfrm>
            <a:off x="2360583" y="3821537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360583" y="4300455"/>
            <a:ext cx="204005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,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835673" y="3826967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835673" y="4305885"/>
            <a:ext cx="204005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,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420461" y="3859142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420461" y="4338060"/>
            <a:ext cx="204383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,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添加你的具体内容。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39764" y="1533828"/>
            <a:ext cx="8026594" cy="4445278"/>
            <a:chOff x="2119216" y="1307796"/>
            <a:chExt cx="8026594" cy="4445278"/>
          </a:xfrm>
        </p:grpSpPr>
        <p:grpSp>
          <p:nvGrpSpPr>
            <p:cNvPr id="12" name="组合 11"/>
            <p:cNvGrpSpPr/>
            <p:nvPr/>
          </p:nvGrpSpPr>
          <p:grpSpPr>
            <a:xfrm>
              <a:off x="2119216" y="1307796"/>
              <a:ext cx="8026594" cy="4445278"/>
              <a:chOff x="3026593" y="1568019"/>
              <a:chExt cx="6768752" cy="3748662"/>
            </a:xfrm>
          </p:grpSpPr>
          <p:sp>
            <p:nvSpPr>
              <p:cNvPr id="14" name="Line 6"/>
              <p:cNvSpPr>
                <a:spLocks noChangeShapeType="1"/>
              </p:cNvSpPr>
              <p:nvPr/>
            </p:nvSpPr>
            <p:spPr bwMode="gray">
              <a:xfrm>
                <a:off x="5156976" y="3191221"/>
                <a:ext cx="0" cy="2125460"/>
              </a:xfrm>
              <a:prstGeom prst="line">
                <a:avLst/>
              </a:prstGeom>
              <a:noFill/>
              <a:ln w="28575">
                <a:solidFill>
                  <a:srgbClr val="53822A"/>
                </a:solidFill>
                <a:prstDash val="dash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 b="1"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  <p:sp>
            <p:nvSpPr>
              <p:cNvPr id="15" name="Freeform 9"/>
              <p:cNvSpPr/>
              <p:nvPr/>
            </p:nvSpPr>
            <p:spPr bwMode="gray">
              <a:xfrm>
                <a:off x="3026593" y="1568019"/>
                <a:ext cx="6768752" cy="1623202"/>
              </a:xfrm>
              <a:custGeom>
                <a:avLst/>
                <a:gdLst>
                  <a:gd name="T0" fmla="*/ 0 w 4371"/>
                  <a:gd name="T1" fmla="*/ 2147483647 h 1066"/>
                  <a:gd name="T2" fmla="*/ 2147483647 w 4371"/>
                  <a:gd name="T3" fmla="*/ 2147483647 h 1066"/>
                  <a:gd name="T4" fmla="*/ 2147483647 w 4371"/>
                  <a:gd name="T5" fmla="*/ 2147483647 h 1066"/>
                  <a:gd name="T6" fmla="*/ 2147483647 w 4371"/>
                  <a:gd name="T7" fmla="*/ 2147483647 h 1066"/>
                  <a:gd name="T8" fmla="*/ 2147483647 w 4371"/>
                  <a:gd name="T9" fmla="*/ 2147483647 h 1066"/>
                  <a:gd name="T10" fmla="*/ 2147483647 w 4371"/>
                  <a:gd name="T11" fmla="*/ 2147483647 h 1066"/>
                  <a:gd name="T12" fmla="*/ 2147483647 w 4371"/>
                  <a:gd name="T13" fmla="*/ 0 h 1066"/>
                  <a:gd name="T14" fmla="*/ 2147483647 w 4371"/>
                  <a:gd name="T15" fmla="*/ 2147483647 h 1066"/>
                  <a:gd name="T16" fmla="*/ 2147483647 w 4371"/>
                  <a:gd name="T17" fmla="*/ 2147483647 h 1066"/>
                  <a:gd name="T18" fmla="*/ 2147483647 w 4371"/>
                  <a:gd name="T19" fmla="*/ 2147483647 h 1066"/>
                  <a:gd name="T20" fmla="*/ 2147483647 w 4371"/>
                  <a:gd name="T21" fmla="*/ 2147483647 h 1066"/>
                  <a:gd name="T22" fmla="*/ 2147483647 w 4371"/>
                  <a:gd name="T23" fmla="*/ 2147483647 h 1066"/>
                  <a:gd name="T24" fmla="*/ 2147483647 w 4371"/>
                  <a:gd name="T25" fmla="*/ 2147483647 h 1066"/>
                  <a:gd name="T26" fmla="*/ 2147483647 w 4371"/>
                  <a:gd name="T27" fmla="*/ 2147483647 h 1066"/>
                  <a:gd name="T28" fmla="*/ 2147483647 w 4371"/>
                  <a:gd name="T29" fmla="*/ 2147483647 h 1066"/>
                  <a:gd name="T30" fmla="*/ 0 w 4371"/>
                  <a:gd name="T31" fmla="*/ 2147483647 h 106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371"/>
                  <a:gd name="T49" fmla="*/ 0 h 1066"/>
                  <a:gd name="T50" fmla="*/ 4371 w 4371"/>
                  <a:gd name="T51" fmla="*/ 1066 h 106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371" h="1066">
                    <a:moveTo>
                      <a:pt x="0" y="845"/>
                    </a:moveTo>
                    <a:lnTo>
                      <a:pt x="1523" y="313"/>
                    </a:lnTo>
                    <a:lnTo>
                      <a:pt x="1610" y="617"/>
                    </a:lnTo>
                    <a:lnTo>
                      <a:pt x="2720" y="243"/>
                    </a:lnTo>
                    <a:lnTo>
                      <a:pt x="2784" y="538"/>
                    </a:lnTo>
                    <a:lnTo>
                      <a:pt x="3882" y="266"/>
                    </a:lnTo>
                    <a:lnTo>
                      <a:pt x="3795" y="0"/>
                    </a:lnTo>
                    <a:lnTo>
                      <a:pt x="4371" y="269"/>
                    </a:lnTo>
                    <a:lnTo>
                      <a:pt x="3961" y="832"/>
                    </a:lnTo>
                    <a:lnTo>
                      <a:pt x="3912" y="542"/>
                    </a:lnTo>
                    <a:lnTo>
                      <a:pt x="2594" y="921"/>
                    </a:lnTo>
                    <a:lnTo>
                      <a:pt x="2509" y="620"/>
                    </a:lnTo>
                    <a:lnTo>
                      <a:pt x="1344" y="968"/>
                    </a:lnTo>
                    <a:lnTo>
                      <a:pt x="1280" y="666"/>
                    </a:lnTo>
                    <a:lnTo>
                      <a:pt x="67" y="1066"/>
                    </a:lnTo>
                    <a:lnTo>
                      <a:pt x="0" y="845"/>
                    </a:lnTo>
                    <a:close/>
                  </a:path>
                </a:pathLst>
              </a:custGeom>
              <a:solidFill>
                <a:srgbClr val="53822A"/>
              </a:solidFill>
              <a:ln>
                <a:noFill/>
              </a:ln>
              <a:effectLst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wrap="none" anchor="ctr">
                <a:flatTx/>
              </a:bodyPr>
              <a:lstStyle/>
              <a:p>
                <a:pPr>
                  <a:defRPr/>
                </a:pPr>
                <a:endParaRPr lang="zh-CN" altLang="en-US" b="1"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  <p:sp>
            <p:nvSpPr>
              <p:cNvPr id="16" name="文本框 76"/>
              <p:cNvSpPr>
                <a:spLocks noChangeArrowheads="1"/>
              </p:cNvSpPr>
              <p:nvPr/>
            </p:nvSpPr>
            <p:spPr bwMode="auto">
              <a:xfrm>
                <a:off x="4062334" y="3025431"/>
                <a:ext cx="901199" cy="525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 algn="ctr"/>
                <a:r>
                  <a:rPr lang="en-US" sz="3600" b="1" dirty="0">
                    <a:solidFill>
                      <a:srgbClr val="53822A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01</a:t>
                </a:r>
                <a:endParaRPr lang="zh-CN" altLang="en-US" sz="36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  <p:sp>
            <p:nvSpPr>
              <p:cNvPr id="17" name="文本框 76"/>
              <p:cNvSpPr>
                <a:spLocks noChangeArrowheads="1"/>
              </p:cNvSpPr>
              <p:nvPr/>
            </p:nvSpPr>
            <p:spPr bwMode="auto">
              <a:xfrm>
                <a:off x="6143545" y="3025431"/>
                <a:ext cx="907207" cy="525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 algn="ctr"/>
                <a:r>
                  <a:rPr lang="en-US" sz="3600" b="1" dirty="0">
                    <a:solidFill>
                      <a:srgbClr val="53822A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02</a:t>
                </a:r>
                <a:endParaRPr lang="zh-CN" altLang="en-US" sz="36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  <p:sp>
            <p:nvSpPr>
              <p:cNvPr id="18" name="文本框 76"/>
              <p:cNvSpPr>
                <a:spLocks noChangeArrowheads="1"/>
              </p:cNvSpPr>
              <p:nvPr/>
            </p:nvSpPr>
            <p:spPr bwMode="auto">
              <a:xfrm>
                <a:off x="8313657" y="3025431"/>
                <a:ext cx="889646" cy="525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/>
              <a:p>
                <a:pPr algn="ctr"/>
                <a:r>
                  <a:rPr lang="en-US" sz="3600" b="1" dirty="0">
                    <a:solidFill>
                      <a:srgbClr val="53822A"/>
                    </a:solidFill>
                    <a:latin typeface="方正细倩简体" panose="03000509000000000000" pitchFamily="65" charset="-122"/>
                    <a:ea typeface="方正细倩简体" panose="03000509000000000000" pitchFamily="65" charset="-122"/>
                  </a:rPr>
                  <a:t>03</a:t>
                </a:r>
                <a:endParaRPr lang="zh-CN" altLang="en-US" sz="36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endParaRPr>
              </a:p>
            </p:txBody>
          </p:sp>
        </p:grpSp>
        <p:sp>
          <p:nvSpPr>
            <p:cNvPr id="13" name="Line 6"/>
            <p:cNvSpPr>
              <a:spLocks noChangeShapeType="1"/>
            </p:cNvSpPr>
            <p:nvPr/>
          </p:nvSpPr>
          <p:spPr bwMode="gray">
            <a:xfrm>
              <a:off x="7171220" y="3211204"/>
              <a:ext cx="0" cy="2520435"/>
            </a:xfrm>
            <a:prstGeom prst="line">
              <a:avLst/>
            </a:prstGeom>
            <a:noFill/>
            <a:ln w="28575">
              <a:solidFill>
                <a:srgbClr val="53822A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 b="1"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927497" y="1768549"/>
            <a:ext cx="6337006" cy="3331422"/>
            <a:chOff x="2927497" y="1768549"/>
            <a:chExt cx="6337006" cy="3331422"/>
          </a:xfrm>
        </p:grpSpPr>
        <p:sp>
          <p:nvSpPr>
            <p:cNvPr id="4" name="矩形 3"/>
            <p:cNvSpPr/>
            <p:nvPr/>
          </p:nvSpPr>
          <p:spPr>
            <a:xfrm>
              <a:off x="2927497" y="1768549"/>
              <a:ext cx="6337006" cy="3320901"/>
            </a:xfrm>
            <a:prstGeom prst="rect">
              <a:avLst/>
            </a:prstGeom>
            <a:noFill/>
            <a:ln w="19050">
              <a:solidFill>
                <a:srgbClr val="5382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98" t="7488" r="5552"/>
            <a:stretch>
              <a:fillRect/>
            </a:stretch>
          </p:blipFill>
          <p:spPr>
            <a:xfrm>
              <a:off x="7141539" y="2679405"/>
              <a:ext cx="2110055" cy="2409934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/>
            <a:stretch>
              <a:fillRect/>
            </a:stretch>
          </p:blipFill>
          <p:spPr>
            <a:xfrm>
              <a:off x="2991295" y="3796570"/>
              <a:ext cx="1059712" cy="1303401"/>
            </a:xfrm>
            <a:prstGeom prst="rect">
              <a:avLst/>
            </a:prstGeom>
          </p:spPr>
        </p:pic>
      </p:grpSp>
      <p:sp>
        <p:nvSpPr>
          <p:cNvPr id="8" name="文本框 11"/>
          <p:cNvSpPr txBox="1">
            <a:spLocks noChangeArrowheads="1"/>
          </p:cNvSpPr>
          <p:nvPr/>
        </p:nvSpPr>
        <p:spPr bwMode="auto">
          <a:xfrm>
            <a:off x="4001851" y="1842980"/>
            <a:ext cx="1533711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8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02</a:t>
            </a:r>
            <a:endParaRPr lang="zh-CN" altLang="en-US" sz="88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3017237" y="3152001"/>
            <a:ext cx="40664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0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点此添加第一部分标题</a:t>
            </a:r>
            <a:endParaRPr lang="zh-CN" altLang="en-US" sz="3000" b="1" dirty="0">
              <a:solidFill>
                <a:srgbClr val="53822A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237" y="-66801"/>
            <a:ext cx="2184348" cy="959192"/>
            <a:chOff x="63237" y="-66801"/>
            <a:chExt cx="2184348" cy="95919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28" t="59325" r="77093" b="11792"/>
            <a:stretch>
              <a:fillRect/>
            </a:stretch>
          </p:blipFill>
          <p:spPr>
            <a:xfrm>
              <a:off x="63237" y="-66801"/>
              <a:ext cx="687569" cy="600493"/>
            </a:xfrm>
            <a:prstGeom prst="rect">
              <a:avLst/>
            </a:prstGeom>
          </p:spPr>
        </p:pic>
        <p:sp>
          <p:nvSpPr>
            <p:cNvPr id="4" name="文本框 12"/>
            <p:cNvSpPr txBox="1">
              <a:spLocks noChangeArrowheads="1"/>
            </p:cNvSpPr>
            <p:nvPr/>
          </p:nvSpPr>
          <p:spPr bwMode="auto">
            <a:xfrm>
              <a:off x="105769" y="523059"/>
              <a:ext cx="2141816" cy="369332"/>
            </a:xfrm>
            <a:prstGeom prst="rect">
              <a:avLst/>
            </a:prstGeom>
            <a:noFill/>
            <a:ln w="9525">
              <a:solidFill>
                <a:srgbClr val="53822A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53822A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点此添加你的标题</a:t>
              </a:r>
              <a:endParaRPr lang="zh-CN" altLang="en-US" sz="1800" b="1" dirty="0">
                <a:solidFill>
                  <a:srgbClr val="53822A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69852" y="1775638"/>
            <a:ext cx="2392326" cy="181285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solidFill>
              <a:srgbClr val="5382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6085" y="1775637"/>
            <a:ext cx="2392326" cy="181285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rgbClr val="5382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9852" y="3767471"/>
            <a:ext cx="2392326" cy="2282456"/>
          </a:xfrm>
          <a:prstGeom prst="rect">
            <a:avLst/>
          </a:prstGeom>
          <a:solidFill>
            <a:srgbClr val="53822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6085" y="3767471"/>
            <a:ext cx="2392326" cy="2282456"/>
          </a:xfrm>
          <a:prstGeom prst="rect">
            <a:avLst/>
          </a:prstGeom>
          <a:solidFill>
            <a:srgbClr val="53822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82318" y="1775638"/>
            <a:ext cx="2392326" cy="181285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rgbClr val="5382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88551" y="1775637"/>
            <a:ext cx="2392326" cy="181285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solidFill>
              <a:srgbClr val="5382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82318" y="3767471"/>
            <a:ext cx="2392326" cy="2282456"/>
          </a:xfrm>
          <a:prstGeom prst="rect">
            <a:avLst/>
          </a:prstGeom>
          <a:solidFill>
            <a:srgbClr val="53822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88551" y="3767471"/>
            <a:ext cx="2392326" cy="2282456"/>
          </a:xfrm>
          <a:prstGeom prst="rect">
            <a:avLst/>
          </a:prstGeom>
          <a:solidFill>
            <a:srgbClr val="53822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9"/>
          <p:cNvSpPr>
            <a:spLocks noChangeArrowheads="1"/>
          </p:cNvSpPr>
          <p:nvPr/>
        </p:nvSpPr>
        <p:spPr bwMode="auto">
          <a:xfrm>
            <a:off x="825237" y="4011610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47543" y="4556800"/>
            <a:ext cx="223694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</a:t>
            </a:r>
            <a:r>
              <a:rPr lang="en-US" altLang="zh-CN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,</a:t>
            </a:r>
            <a:r>
              <a:rPr lang="zh-CN" altLang="en-US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添加你的具体内容。</a:t>
            </a:r>
            <a:endParaRPr lang="zh-CN" altLang="en-US" sz="16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5" name="矩形 19"/>
          <p:cNvSpPr>
            <a:spLocks noChangeArrowheads="1"/>
          </p:cNvSpPr>
          <p:nvPr/>
        </p:nvSpPr>
        <p:spPr bwMode="auto">
          <a:xfrm>
            <a:off x="3713466" y="4022243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635772" y="4567433"/>
            <a:ext cx="223694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</a:t>
            </a:r>
            <a:r>
              <a:rPr lang="en-US" altLang="zh-CN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,</a:t>
            </a:r>
            <a:r>
              <a:rPr lang="zh-CN" altLang="en-US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添加你的具体内容。</a:t>
            </a:r>
            <a:endParaRPr lang="zh-CN" altLang="en-US" sz="16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1" name="矩形 19"/>
          <p:cNvSpPr>
            <a:spLocks noChangeArrowheads="1"/>
          </p:cNvSpPr>
          <p:nvPr/>
        </p:nvSpPr>
        <p:spPr bwMode="auto">
          <a:xfrm>
            <a:off x="6636073" y="4011610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6558379" y="4556800"/>
            <a:ext cx="223694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</a:t>
            </a:r>
            <a:r>
              <a:rPr lang="en-US" altLang="zh-CN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,</a:t>
            </a:r>
            <a:r>
              <a:rPr lang="zh-CN" altLang="en-US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添加你的具体内容。</a:t>
            </a:r>
            <a:endParaRPr lang="zh-CN" altLang="en-US" sz="16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3" name="矩形 19"/>
          <p:cNvSpPr>
            <a:spLocks noChangeArrowheads="1"/>
          </p:cNvSpPr>
          <p:nvPr/>
        </p:nvSpPr>
        <p:spPr bwMode="auto">
          <a:xfrm>
            <a:off x="9545568" y="4022243"/>
            <a:ext cx="2044149" cy="46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  <a:sym typeface="微软雅黑" panose="020B0503020204020204" pitchFamily="34" charset="-122"/>
              </a:rPr>
              <a:t>单击此处添加标题</a:t>
            </a:r>
            <a:endParaRPr lang="zh-CN" altLang="en-US" sz="28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9467874" y="4567433"/>
            <a:ext cx="223694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点击输入详细内容，添加你的具体内容。点击输入详细内容</a:t>
            </a:r>
            <a:r>
              <a:rPr lang="en-US" altLang="zh-CN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,</a:t>
            </a:r>
            <a:r>
              <a:rPr lang="zh-CN" altLang="en-US" sz="1600" b="1" dirty="0">
                <a:solidFill>
                  <a:schemeClr val="bg1"/>
                </a:solidFill>
                <a:latin typeface="方正细倩简体" panose="03000509000000000000" pitchFamily="65" charset="-122"/>
                <a:ea typeface="方正细倩简体" panose="03000509000000000000" pitchFamily="65" charset="-122"/>
              </a:rPr>
              <a:t>添加你的具体内容。</a:t>
            </a:r>
            <a:endParaRPr lang="zh-CN" altLang="en-US" sz="1600" b="1" dirty="0">
              <a:solidFill>
                <a:schemeClr val="bg1"/>
              </a:solidFill>
              <a:latin typeface="方正细倩简体" panose="03000509000000000000" pitchFamily="65" charset="-122"/>
              <a:ea typeface="方正细倩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21" grpId="0"/>
      <p:bldP spid="22" grpId="0"/>
      <p:bldP spid="23" grpId="0"/>
      <p:bldP spid="2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2828</Words>
  <Application>WPS 演示</Application>
  <PresentationFormat>宽屏</PresentationFormat>
  <Paragraphs>320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方正细倩简体</vt:lpstr>
      <vt:lpstr>Calibri</vt:lpstr>
      <vt:lpstr>微软雅黑</vt:lpstr>
      <vt:lpstr>Arial Unicode MS</vt:lpstr>
      <vt:lpstr>等线 Light</vt:lpstr>
      <vt:lpstr>等线</vt:lpstr>
      <vt:lpstr>方正兰亭黑_GBK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林闲</dc:creator>
  <cp:lastModifiedBy>Moment123</cp:lastModifiedBy>
  <cp:revision>47</cp:revision>
  <dcterms:created xsi:type="dcterms:W3CDTF">2017-12-11T13:37:00Z</dcterms:created>
  <dcterms:modified xsi:type="dcterms:W3CDTF">2017-12-17T13:15:20Z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