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26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8.xml" ContentType="application/vnd.openxmlformats-officedocument.themeOverride+xml"/>
  <Override PartName="/ppt/theme/themeOverride2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953" r:id="rId2"/>
    <p:sldId id="955" r:id="rId3"/>
    <p:sldId id="957" r:id="rId4"/>
    <p:sldId id="966" r:id="rId5"/>
    <p:sldId id="967" r:id="rId6"/>
    <p:sldId id="968" r:id="rId7"/>
    <p:sldId id="969" r:id="rId8"/>
    <p:sldId id="991" r:id="rId9"/>
    <p:sldId id="970" r:id="rId10"/>
    <p:sldId id="971" r:id="rId11"/>
    <p:sldId id="972" r:id="rId12"/>
    <p:sldId id="984" r:id="rId13"/>
    <p:sldId id="985" r:id="rId14"/>
    <p:sldId id="986" r:id="rId15"/>
    <p:sldId id="992" r:id="rId16"/>
    <p:sldId id="987" r:id="rId17"/>
    <p:sldId id="988" r:id="rId18"/>
    <p:sldId id="990" r:id="rId19"/>
    <p:sldId id="973" r:id="rId20"/>
    <p:sldId id="974" r:id="rId21"/>
    <p:sldId id="993" r:id="rId22"/>
    <p:sldId id="975" r:id="rId23"/>
    <p:sldId id="977" r:id="rId24"/>
    <p:sldId id="979" r:id="rId25"/>
    <p:sldId id="981" r:id="rId26"/>
    <p:sldId id="982" r:id="rId27"/>
    <p:sldId id="983" r:id="rId28"/>
    <p:sldId id="952" r:id="rId29"/>
    <p:sldId id="954" r:id="rId30"/>
  </p:sldIdLst>
  <p:sldSz cx="9144000" cy="5143500" type="screen16x9"/>
  <p:notesSz cx="9144000" cy="6858000"/>
  <p:custDataLst>
    <p:tags r:id="rId33"/>
  </p:custDataLst>
  <p:defaultTextStyle>
    <a:defPPr>
      <a:defRPr lang="en-US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0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7E8E"/>
    <a:srgbClr val="726986"/>
    <a:srgbClr val="99AABA"/>
    <a:srgbClr val="EBEBEB"/>
    <a:srgbClr val="BAD226"/>
    <a:srgbClr val="3B3B3D"/>
    <a:srgbClr val="3F7DA2"/>
    <a:srgbClr val="263238"/>
    <a:srgbClr val="29B6F6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69" autoAdjust="0"/>
    <p:restoredTop sz="92294" autoAdjust="0"/>
  </p:normalViewPr>
  <p:slideViewPr>
    <p:cSldViewPr snapToObjects="1">
      <p:cViewPr varScale="1">
        <p:scale>
          <a:sx n="22" d="100"/>
          <a:sy n="22" d="100"/>
        </p:scale>
        <p:origin x="24" y="1062"/>
      </p:cViewPr>
      <p:guideLst>
        <p:guide orient="horz" pos="2600"/>
        <p:guide pos="2880"/>
      </p:guideLst>
    </p:cSldViewPr>
  </p:slideViewPr>
  <p:outlineViewPr>
    <p:cViewPr>
      <p:scale>
        <a:sx n="33" d="100"/>
        <a:sy n="33" d="100"/>
      </p:scale>
      <p:origin x="0" y="136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7134"/>
    </p:cViewPr>
  </p:sorterViewPr>
  <p:notesViewPr>
    <p:cSldViewPr snapToObjects="1">
      <p:cViewPr varScale="1">
        <p:scale>
          <a:sx n="74" d="100"/>
          <a:sy n="74" d="100"/>
        </p:scale>
        <p:origin x="-1908" y="-96"/>
      </p:cViewPr>
      <p:guideLst>
        <p:guide orient="horz" pos="2160"/>
        <p:guide pos="2880"/>
      </p:guideLst>
    </p:cSldViewPr>
  </p:notesViewPr>
  <p:gridSpacing cx="57607" cy="57607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5BD-4371-951C-C8D21A456590}"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5BD-4371-951C-C8D21A45659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50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5BD-4371-951C-C8D21A45659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90</c:v>
                </c:pt>
                <c:pt idx="1">
                  <c:v>75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5BD-4371-951C-C8D21A45659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70</c:v>
                </c:pt>
                <c:pt idx="1">
                  <c:v>55</c:v>
                </c:pt>
                <c:pt idx="2">
                  <c:v>85</c:v>
                </c:pt>
                <c:pt idx="3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BD-4371-951C-C8D21A456590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50</c:v>
                </c:pt>
                <c:pt idx="1">
                  <c:v>65</c:v>
                </c:pt>
                <c:pt idx="2">
                  <c:v>70</c:v>
                </c:pt>
                <c:pt idx="3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5BD-4371-951C-C8D21A456590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PROJECT 1</c:v>
                </c:pt>
                <c:pt idx="1">
                  <c:v>PROJECT 2</c:v>
                </c:pt>
                <c:pt idx="2">
                  <c:v>PROJECT 3</c:v>
                </c:pt>
                <c:pt idx="3">
                  <c:v>PROJECT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20</c:v>
                </c:pt>
                <c:pt idx="1">
                  <c:v>45</c:v>
                </c:pt>
                <c:pt idx="2">
                  <c:v>35</c:v>
                </c:pt>
                <c:pt idx="3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5BD-4371-951C-C8D21A4565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14"/>
        <c:axId val="267620736"/>
        <c:axId val="267622272"/>
      </c:barChart>
      <c:catAx>
        <c:axId val="267620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267622272"/>
        <c:crosses val="autoZero"/>
        <c:auto val="1"/>
        <c:lblAlgn val="ctr"/>
        <c:lblOffset val="100"/>
        <c:noMultiLvlLbl val="0"/>
      </c:catAx>
      <c:valAx>
        <c:axId val="267622272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crossAx val="267620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3"/>
          </p:nvPr>
        </p:nvSpPr>
        <p:spPr>
          <a:xfrm>
            <a:off x="8764587" y="228600"/>
            <a:ext cx="379413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C5BA55-396F-46DB-98CB-67F5915743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5897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My First Template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1CD31-4B7D-4FD2-B052-E296BFBA018F}" type="datetimeFigureOut">
              <a:rPr lang="en-US" smtClean="0"/>
              <a:pPr/>
              <a:t>4/16/2019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/>
              <a:t>This is me Adam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40C94-5092-4638-9E1F-C533F19764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11857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417581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35350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706457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6280685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9480507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0189275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673399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0825002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606021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553819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10044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567483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012008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90600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022436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1967040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ree Blank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/>
          <a:stretch/>
        </p:blipFill>
        <p:spPr>
          <a:xfrm>
            <a:off x="0" y="0"/>
            <a:ext cx="1173188" cy="9261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1944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9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5.xml"/><Relationship Id="rId4" Type="http://schemas.openxmlformats.org/officeDocument/2006/relationships/chart" Target="../charts/char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8" name="图片 127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55" name="文本框 254"/>
          <p:cNvSpPr txBox="1"/>
          <p:nvPr/>
        </p:nvSpPr>
        <p:spPr>
          <a:xfrm>
            <a:off x="2363703" y="2110894"/>
            <a:ext cx="4416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创意夏日 冰爽沙滩</a:t>
            </a:r>
          </a:p>
        </p:txBody>
      </p:sp>
      <p:sp>
        <p:nvSpPr>
          <p:cNvPr id="256" name="文本框 255"/>
          <p:cNvSpPr txBox="1"/>
          <p:nvPr/>
        </p:nvSpPr>
        <p:spPr>
          <a:xfrm>
            <a:off x="4069298" y="287557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自然而然</a:t>
            </a:r>
          </a:p>
        </p:txBody>
      </p:sp>
    </p:spTree>
    <p:extLst>
      <p:ext uri="{BB962C8B-B14F-4D97-AF65-F5344CB8AC3E}">
        <p14:creationId xmlns:p14="http://schemas.microsoft.com/office/powerpoint/2010/main" val="217980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2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3"/>
          <p:cNvGrpSpPr/>
          <p:nvPr/>
        </p:nvGrpSpPr>
        <p:grpSpPr>
          <a:xfrm rot="16200000">
            <a:off x="2999252" y="1106794"/>
            <a:ext cx="1571349" cy="1851341"/>
            <a:chOff x="1208671" y="1659213"/>
            <a:chExt cx="2151201" cy="2534514"/>
          </a:xfrm>
          <a:solidFill>
            <a:schemeClr val="accent1"/>
          </a:solidFill>
        </p:grpSpPr>
        <p:sp>
          <p:nvSpPr>
            <p:cNvPr id="25" name="Flowchart: Alternate Process 24"/>
            <p:cNvSpPr/>
            <p:nvPr/>
          </p:nvSpPr>
          <p:spPr>
            <a:xfrm>
              <a:off x="1208671" y="1659213"/>
              <a:ext cx="2151201" cy="2151201"/>
            </a:xfrm>
            <a:prstGeom prst="flowChartAlternate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0800000">
              <a:off x="2007871" y="3790478"/>
              <a:ext cx="552799" cy="40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3"/>
          <p:cNvGrpSpPr/>
          <p:nvPr/>
        </p:nvGrpSpPr>
        <p:grpSpPr>
          <a:xfrm>
            <a:off x="4719055" y="1246789"/>
            <a:ext cx="1571350" cy="1851341"/>
            <a:chOff x="1208671" y="1659213"/>
            <a:chExt cx="2151201" cy="2534514"/>
          </a:xfrm>
          <a:solidFill>
            <a:schemeClr val="accent2"/>
          </a:solidFill>
        </p:grpSpPr>
        <p:sp>
          <p:nvSpPr>
            <p:cNvPr id="34" name="Flowchart: Alternate Process 33"/>
            <p:cNvSpPr/>
            <p:nvPr/>
          </p:nvSpPr>
          <p:spPr>
            <a:xfrm>
              <a:off x="1208671" y="1659213"/>
              <a:ext cx="2151201" cy="2151201"/>
            </a:xfrm>
            <a:prstGeom prst="flowChartAlternate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Isosceles Triangle 34"/>
            <p:cNvSpPr/>
            <p:nvPr/>
          </p:nvSpPr>
          <p:spPr>
            <a:xfrm rot="10800000">
              <a:off x="2007871" y="3790478"/>
              <a:ext cx="552799" cy="40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3"/>
          <p:cNvGrpSpPr/>
          <p:nvPr/>
        </p:nvGrpSpPr>
        <p:grpSpPr>
          <a:xfrm rot="5400000">
            <a:off x="4587961" y="2958135"/>
            <a:ext cx="1571349" cy="1851341"/>
            <a:chOff x="1208671" y="1659213"/>
            <a:chExt cx="2151201" cy="2534514"/>
          </a:xfrm>
          <a:solidFill>
            <a:schemeClr val="accent3"/>
          </a:solidFill>
        </p:grpSpPr>
        <p:sp>
          <p:nvSpPr>
            <p:cNvPr id="44" name="Flowchart: Alternate Process 43"/>
            <p:cNvSpPr/>
            <p:nvPr/>
          </p:nvSpPr>
          <p:spPr>
            <a:xfrm>
              <a:off x="1208671" y="1659213"/>
              <a:ext cx="2151201" cy="2151201"/>
            </a:xfrm>
            <a:prstGeom prst="flowChartAlternate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Isosceles Triangle 48"/>
            <p:cNvSpPr/>
            <p:nvPr/>
          </p:nvSpPr>
          <p:spPr>
            <a:xfrm rot="10800000">
              <a:off x="2007871" y="3790478"/>
              <a:ext cx="552799" cy="40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3"/>
          <p:cNvGrpSpPr/>
          <p:nvPr/>
        </p:nvGrpSpPr>
        <p:grpSpPr>
          <a:xfrm rot="10800000">
            <a:off x="2844693" y="2812690"/>
            <a:ext cx="1571350" cy="1851341"/>
            <a:chOff x="1208671" y="1659213"/>
            <a:chExt cx="2151201" cy="2534514"/>
          </a:xfrm>
          <a:solidFill>
            <a:schemeClr val="accent4"/>
          </a:solidFill>
        </p:grpSpPr>
        <p:sp>
          <p:nvSpPr>
            <p:cNvPr id="53" name="Flowchart: Alternate Process 52"/>
            <p:cNvSpPr/>
            <p:nvPr/>
          </p:nvSpPr>
          <p:spPr>
            <a:xfrm>
              <a:off x="1208671" y="1659213"/>
              <a:ext cx="2151201" cy="2151201"/>
            </a:xfrm>
            <a:prstGeom prst="flowChartAlternate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Isosceles Triangle 53"/>
            <p:cNvSpPr/>
            <p:nvPr/>
          </p:nvSpPr>
          <p:spPr>
            <a:xfrm rot="10800000">
              <a:off x="2007871" y="3790478"/>
              <a:ext cx="552799" cy="403249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134"/>
          <p:cNvGrpSpPr>
            <a:grpSpLocks noChangeAspect="1"/>
          </p:cNvGrpSpPr>
          <p:nvPr/>
        </p:nvGrpSpPr>
        <p:grpSpPr>
          <a:xfrm>
            <a:off x="2455592" y="1629691"/>
            <a:ext cx="778199" cy="778850"/>
            <a:chOff x="3287425" y="1417883"/>
            <a:chExt cx="648499" cy="649042"/>
          </a:xfrm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6" name="Group 129"/>
          <p:cNvGrpSpPr>
            <a:grpSpLocks noChangeAspect="1"/>
          </p:cNvGrpSpPr>
          <p:nvPr/>
        </p:nvGrpSpPr>
        <p:grpSpPr>
          <a:xfrm>
            <a:off x="5901305" y="1629691"/>
            <a:ext cx="778199" cy="778850"/>
            <a:chOff x="2779491" y="2517212"/>
            <a:chExt cx="648499" cy="649042"/>
          </a:xfrm>
        </p:grpSpPr>
        <p:sp>
          <p:nvSpPr>
            <p:cNvPr id="97" name="Oval 96"/>
            <p:cNvSpPr>
              <a:spLocks noChangeAspect="1"/>
            </p:cNvSpPr>
            <p:nvPr/>
          </p:nvSpPr>
          <p:spPr>
            <a:xfrm>
              <a:off x="2779491" y="2517212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2854318" y="2592102"/>
              <a:ext cx="498845" cy="499263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30"/>
          <p:cNvGrpSpPr>
            <a:grpSpLocks noChangeAspect="1"/>
          </p:cNvGrpSpPr>
          <p:nvPr/>
        </p:nvGrpSpPr>
        <p:grpSpPr>
          <a:xfrm>
            <a:off x="5851201" y="3495233"/>
            <a:ext cx="778199" cy="778850"/>
            <a:chOff x="3287425" y="3613920"/>
            <a:chExt cx="648499" cy="649042"/>
          </a:xfrm>
        </p:grpSpPr>
        <p:sp>
          <p:nvSpPr>
            <p:cNvPr id="128" name="Oval 127"/>
            <p:cNvSpPr>
              <a:spLocks noChangeAspect="1"/>
            </p:cNvSpPr>
            <p:nvPr/>
          </p:nvSpPr>
          <p:spPr>
            <a:xfrm>
              <a:off x="3287425" y="3613920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Oval 128"/>
            <p:cNvSpPr>
              <a:spLocks noChangeAspect="1"/>
            </p:cNvSpPr>
            <p:nvPr/>
          </p:nvSpPr>
          <p:spPr>
            <a:xfrm>
              <a:off x="3362252" y="3688810"/>
              <a:ext cx="498845" cy="499263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33"/>
          <p:cNvGrpSpPr>
            <a:grpSpLocks noChangeAspect="1"/>
          </p:cNvGrpSpPr>
          <p:nvPr/>
        </p:nvGrpSpPr>
        <p:grpSpPr>
          <a:xfrm>
            <a:off x="2470156" y="3495233"/>
            <a:ext cx="778199" cy="778850"/>
            <a:chOff x="5249342" y="1406453"/>
            <a:chExt cx="648499" cy="649042"/>
          </a:xfrm>
        </p:grpSpPr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5249342" y="1406453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5324169" y="1481343"/>
              <a:ext cx="498845" cy="499263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72"/>
          <p:cNvGrpSpPr/>
          <p:nvPr/>
        </p:nvGrpSpPr>
        <p:grpSpPr>
          <a:xfrm>
            <a:off x="714209" y="1571551"/>
            <a:ext cx="1623758" cy="813280"/>
            <a:chOff x="5776018" y="1609113"/>
            <a:chExt cx="1623758" cy="813280"/>
          </a:xfrm>
        </p:grpSpPr>
        <p:sp>
          <p:nvSpPr>
            <p:cNvPr id="134" name="Text Placeholder 3"/>
            <p:cNvSpPr txBox="1">
              <a:spLocks/>
            </p:cNvSpPr>
            <p:nvPr/>
          </p:nvSpPr>
          <p:spPr>
            <a:xfrm>
              <a:off x="6476445" y="1609113"/>
              <a:ext cx="9233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5" name="Text Placeholder 3"/>
            <p:cNvSpPr txBox="1">
              <a:spLocks/>
            </p:cNvSpPr>
            <p:nvPr/>
          </p:nvSpPr>
          <p:spPr>
            <a:xfrm>
              <a:off x="5776018" y="1806840"/>
              <a:ext cx="1623758" cy="6155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72"/>
          <p:cNvGrpSpPr/>
          <p:nvPr/>
        </p:nvGrpSpPr>
        <p:grpSpPr>
          <a:xfrm>
            <a:off x="6770208" y="1572864"/>
            <a:ext cx="1603854" cy="810655"/>
            <a:chOff x="5776018" y="1548153"/>
            <a:chExt cx="1603854" cy="810655"/>
          </a:xfrm>
        </p:grpSpPr>
        <p:sp>
          <p:nvSpPr>
            <p:cNvPr id="137" name="Text Placeholder 3"/>
            <p:cNvSpPr txBox="1">
              <a:spLocks/>
            </p:cNvSpPr>
            <p:nvPr/>
          </p:nvSpPr>
          <p:spPr>
            <a:xfrm>
              <a:off x="5776018" y="1548153"/>
              <a:ext cx="932948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 Placeholder 3"/>
            <p:cNvSpPr txBox="1">
              <a:spLocks/>
            </p:cNvSpPr>
            <p:nvPr/>
          </p:nvSpPr>
          <p:spPr>
            <a:xfrm>
              <a:off x="5776018" y="1743255"/>
              <a:ext cx="1603854" cy="6155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72"/>
          <p:cNvGrpSpPr/>
          <p:nvPr/>
        </p:nvGrpSpPr>
        <p:grpSpPr>
          <a:xfrm>
            <a:off x="6760607" y="3499142"/>
            <a:ext cx="1555848" cy="807456"/>
            <a:chOff x="5776019" y="1537993"/>
            <a:chExt cx="1555848" cy="807456"/>
          </a:xfrm>
        </p:grpSpPr>
        <p:sp>
          <p:nvSpPr>
            <p:cNvPr id="140" name="Text Placeholder 3"/>
            <p:cNvSpPr txBox="1">
              <a:spLocks/>
            </p:cNvSpPr>
            <p:nvPr/>
          </p:nvSpPr>
          <p:spPr>
            <a:xfrm>
              <a:off x="5776019" y="1537993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 Placeholder 3"/>
            <p:cNvSpPr txBox="1">
              <a:spLocks/>
            </p:cNvSpPr>
            <p:nvPr/>
          </p:nvSpPr>
          <p:spPr>
            <a:xfrm>
              <a:off x="5776019" y="1729896"/>
              <a:ext cx="1555848" cy="6155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Group 72"/>
          <p:cNvGrpSpPr/>
          <p:nvPr/>
        </p:nvGrpSpPr>
        <p:grpSpPr>
          <a:xfrm>
            <a:off x="726849" y="3502989"/>
            <a:ext cx="1611118" cy="799762"/>
            <a:chOff x="5776018" y="1545687"/>
            <a:chExt cx="1611118" cy="799762"/>
          </a:xfrm>
        </p:grpSpPr>
        <p:sp>
          <p:nvSpPr>
            <p:cNvPr id="143" name="Text Placeholder 3"/>
            <p:cNvSpPr txBox="1">
              <a:spLocks/>
            </p:cNvSpPr>
            <p:nvPr/>
          </p:nvSpPr>
          <p:spPr>
            <a:xfrm>
              <a:off x="6540750" y="1545687"/>
              <a:ext cx="846386" cy="16927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1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 Placeholder 3"/>
            <p:cNvSpPr txBox="1">
              <a:spLocks/>
            </p:cNvSpPr>
            <p:nvPr/>
          </p:nvSpPr>
          <p:spPr>
            <a:xfrm>
              <a:off x="5776018" y="1729896"/>
              <a:ext cx="1611118" cy="6155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5" name="Freeform 187"/>
          <p:cNvSpPr>
            <a:spLocks noEditPoints="1"/>
          </p:cNvSpPr>
          <p:nvPr/>
        </p:nvSpPr>
        <p:spPr bwMode="auto">
          <a:xfrm>
            <a:off x="3396627" y="1837464"/>
            <a:ext cx="531422" cy="343436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6" name="Freeform 52"/>
          <p:cNvSpPr>
            <a:spLocks noEditPoints="1"/>
          </p:cNvSpPr>
          <p:nvPr/>
        </p:nvSpPr>
        <p:spPr bwMode="auto">
          <a:xfrm>
            <a:off x="5239822" y="1767023"/>
            <a:ext cx="484318" cy="48431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7" name="Freeform 56"/>
          <p:cNvSpPr>
            <a:spLocks noEditPoints="1"/>
          </p:cNvSpPr>
          <p:nvPr/>
        </p:nvSpPr>
        <p:spPr bwMode="auto">
          <a:xfrm>
            <a:off x="5250097" y="3610447"/>
            <a:ext cx="463769" cy="46376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8" name="Freeform 152"/>
          <p:cNvSpPr>
            <a:spLocks noEditPoints="1"/>
          </p:cNvSpPr>
          <p:nvPr/>
        </p:nvSpPr>
        <p:spPr bwMode="auto">
          <a:xfrm>
            <a:off x="3417741" y="3649703"/>
            <a:ext cx="452701" cy="41835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64402687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  <p:bldP spid="146" grpId="0" animBg="1"/>
      <p:bldP spid="147" grpId="0" animBg="1"/>
      <p:bldP spid="148" grpId="0" animBg="1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lowchart: Alternate Process 24"/>
          <p:cNvSpPr/>
          <p:nvPr/>
        </p:nvSpPr>
        <p:spPr>
          <a:xfrm rot="16200000">
            <a:off x="4176838" y="1787696"/>
            <a:ext cx="2765140" cy="1913764"/>
          </a:xfrm>
          <a:prstGeom prst="roundRect">
            <a:avLst>
              <a:gd name="adj" fmla="val 620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lowchart: Alternate Process 24"/>
          <p:cNvSpPr/>
          <p:nvPr/>
        </p:nvSpPr>
        <p:spPr>
          <a:xfrm rot="16200000">
            <a:off x="6178732" y="1787695"/>
            <a:ext cx="2765148" cy="1913768"/>
          </a:xfrm>
          <a:prstGeom prst="roundRect">
            <a:avLst>
              <a:gd name="adj" fmla="val 620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lowchart: Alternate Process 24"/>
          <p:cNvSpPr/>
          <p:nvPr/>
        </p:nvSpPr>
        <p:spPr>
          <a:xfrm rot="16200000">
            <a:off x="2174936" y="1787695"/>
            <a:ext cx="2765148" cy="1913766"/>
          </a:xfrm>
          <a:prstGeom prst="roundRect">
            <a:avLst>
              <a:gd name="adj" fmla="val 620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lowchart: Alternate Process 24"/>
          <p:cNvSpPr/>
          <p:nvPr/>
        </p:nvSpPr>
        <p:spPr>
          <a:xfrm rot="16200000">
            <a:off x="173044" y="1787695"/>
            <a:ext cx="2765140" cy="1913764"/>
          </a:xfrm>
          <a:prstGeom prst="roundRect">
            <a:avLst>
              <a:gd name="adj" fmla="val 620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134"/>
          <p:cNvGrpSpPr>
            <a:grpSpLocks noChangeAspect="1"/>
          </p:cNvGrpSpPr>
          <p:nvPr/>
        </p:nvGrpSpPr>
        <p:grpSpPr>
          <a:xfrm>
            <a:off x="1125284" y="3696465"/>
            <a:ext cx="860658" cy="861376"/>
            <a:chOff x="3287425" y="1417883"/>
            <a:chExt cx="648499" cy="649042"/>
          </a:xfrm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" name="Group 129"/>
          <p:cNvGrpSpPr>
            <a:grpSpLocks noChangeAspect="1"/>
          </p:cNvGrpSpPr>
          <p:nvPr/>
        </p:nvGrpSpPr>
        <p:grpSpPr>
          <a:xfrm>
            <a:off x="3127181" y="3696465"/>
            <a:ext cx="860658" cy="861376"/>
            <a:chOff x="2779491" y="2517212"/>
            <a:chExt cx="648499" cy="649042"/>
          </a:xfrm>
        </p:grpSpPr>
        <p:sp>
          <p:nvSpPr>
            <p:cNvPr id="97" name="Oval 96"/>
            <p:cNvSpPr>
              <a:spLocks noChangeAspect="1"/>
            </p:cNvSpPr>
            <p:nvPr/>
          </p:nvSpPr>
          <p:spPr>
            <a:xfrm>
              <a:off x="2779491" y="2517212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1" name="Oval 110"/>
            <p:cNvSpPr>
              <a:spLocks noChangeAspect="1"/>
            </p:cNvSpPr>
            <p:nvPr/>
          </p:nvSpPr>
          <p:spPr>
            <a:xfrm>
              <a:off x="2854318" y="2592102"/>
              <a:ext cx="498845" cy="499263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30"/>
          <p:cNvGrpSpPr>
            <a:grpSpLocks noChangeAspect="1"/>
          </p:cNvGrpSpPr>
          <p:nvPr/>
        </p:nvGrpSpPr>
        <p:grpSpPr>
          <a:xfrm>
            <a:off x="5129078" y="3696465"/>
            <a:ext cx="860658" cy="861376"/>
            <a:chOff x="3287425" y="3613920"/>
            <a:chExt cx="648499" cy="649042"/>
          </a:xfrm>
        </p:grpSpPr>
        <p:sp>
          <p:nvSpPr>
            <p:cNvPr id="128" name="Oval 127"/>
            <p:cNvSpPr>
              <a:spLocks noChangeAspect="1"/>
            </p:cNvSpPr>
            <p:nvPr/>
          </p:nvSpPr>
          <p:spPr>
            <a:xfrm>
              <a:off x="3287425" y="3613920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Oval 128"/>
            <p:cNvSpPr>
              <a:spLocks noChangeAspect="1"/>
            </p:cNvSpPr>
            <p:nvPr/>
          </p:nvSpPr>
          <p:spPr>
            <a:xfrm>
              <a:off x="3362252" y="3688810"/>
              <a:ext cx="498845" cy="499263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33"/>
          <p:cNvGrpSpPr>
            <a:grpSpLocks noChangeAspect="1"/>
          </p:cNvGrpSpPr>
          <p:nvPr/>
        </p:nvGrpSpPr>
        <p:grpSpPr>
          <a:xfrm>
            <a:off x="7130976" y="3696459"/>
            <a:ext cx="860658" cy="861376"/>
            <a:chOff x="5249342" y="1406453"/>
            <a:chExt cx="648499" cy="649042"/>
          </a:xfrm>
        </p:grpSpPr>
        <p:sp>
          <p:nvSpPr>
            <p:cNvPr id="131" name="Oval 130"/>
            <p:cNvSpPr>
              <a:spLocks noChangeAspect="1"/>
            </p:cNvSpPr>
            <p:nvPr/>
          </p:nvSpPr>
          <p:spPr>
            <a:xfrm>
              <a:off x="5249342" y="1406453"/>
              <a:ext cx="648499" cy="649042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5324169" y="1481343"/>
              <a:ext cx="498845" cy="499263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5" name="Freeform 187"/>
          <p:cNvSpPr>
            <a:spLocks noEditPoints="1"/>
          </p:cNvSpPr>
          <p:nvPr/>
        </p:nvSpPr>
        <p:spPr bwMode="auto">
          <a:xfrm>
            <a:off x="1289900" y="1666863"/>
            <a:ext cx="531422" cy="343436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6" name="Freeform 52"/>
          <p:cNvSpPr>
            <a:spLocks noEditPoints="1"/>
          </p:cNvSpPr>
          <p:nvPr/>
        </p:nvSpPr>
        <p:spPr bwMode="auto">
          <a:xfrm>
            <a:off x="3315349" y="1596422"/>
            <a:ext cx="484318" cy="48431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7" name="Freeform 56"/>
          <p:cNvSpPr>
            <a:spLocks noEditPoints="1"/>
          </p:cNvSpPr>
          <p:nvPr/>
        </p:nvSpPr>
        <p:spPr bwMode="auto">
          <a:xfrm>
            <a:off x="5327521" y="1606697"/>
            <a:ext cx="463769" cy="46376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8" name="Freeform 152"/>
          <p:cNvSpPr>
            <a:spLocks noEditPoints="1"/>
          </p:cNvSpPr>
          <p:nvPr/>
        </p:nvSpPr>
        <p:spPr bwMode="auto">
          <a:xfrm>
            <a:off x="7334953" y="1629403"/>
            <a:ext cx="452701" cy="41835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769938" y="2658736"/>
            <a:ext cx="1571350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2771835" y="2658736"/>
            <a:ext cx="1571350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4773732" y="2566403"/>
            <a:ext cx="1571350" cy="80021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defTabSz="914400">
              <a:spcBef>
                <a:spcPct val="20000"/>
              </a:spcBef>
              <a:defRPr/>
            </a:pP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6775630" y="2658736"/>
            <a:ext cx="1571350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575098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48" grpId="0" animBg="1"/>
      <p:bldP spid="25" grpId="0" animBg="1"/>
      <p:bldP spid="145" grpId="0" animBg="1"/>
      <p:bldP spid="146" grpId="0" animBg="1"/>
      <p:bldP spid="147" grpId="0" animBg="1"/>
      <p:bldP spid="148" grpId="0" animBg="1"/>
      <p:bldP spid="26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ded Corner 15"/>
          <p:cNvSpPr/>
          <p:nvPr/>
        </p:nvSpPr>
        <p:spPr>
          <a:xfrm>
            <a:off x="389143" y="1073968"/>
            <a:ext cx="2677029" cy="1673143"/>
          </a:xfrm>
          <a:prstGeom prst="foldedCorne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1928" y="1803549"/>
            <a:ext cx="2131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3233486" y="1073968"/>
            <a:ext cx="2677029" cy="1673143"/>
          </a:xfrm>
          <a:prstGeom prst="foldedCorne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6271" y="1803549"/>
            <a:ext cx="2131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olded Corner 34"/>
          <p:cNvSpPr/>
          <p:nvPr/>
        </p:nvSpPr>
        <p:spPr>
          <a:xfrm>
            <a:off x="6055375" y="1073968"/>
            <a:ext cx="2677029" cy="1673143"/>
          </a:xfrm>
          <a:prstGeom prst="foldedCorne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28160" y="1803549"/>
            <a:ext cx="2131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olded Corner 39"/>
          <p:cNvSpPr/>
          <p:nvPr/>
        </p:nvSpPr>
        <p:spPr>
          <a:xfrm>
            <a:off x="389143" y="2919933"/>
            <a:ext cx="2677029" cy="1673143"/>
          </a:xfrm>
          <a:prstGeom prst="foldedCorne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1928" y="3649514"/>
            <a:ext cx="2131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olded Corner 42"/>
          <p:cNvSpPr/>
          <p:nvPr/>
        </p:nvSpPr>
        <p:spPr>
          <a:xfrm>
            <a:off x="3233486" y="2919933"/>
            <a:ext cx="2677029" cy="1673143"/>
          </a:xfrm>
          <a:prstGeom prst="foldedCorner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06271" y="3649514"/>
            <a:ext cx="2131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olded Corner 45"/>
          <p:cNvSpPr/>
          <p:nvPr/>
        </p:nvSpPr>
        <p:spPr>
          <a:xfrm>
            <a:off x="6055375" y="2919933"/>
            <a:ext cx="2677029" cy="1673143"/>
          </a:xfrm>
          <a:prstGeom prst="foldedCorner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8160" y="3649514"/>
            <a:ext cx="21314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49"/>
          <p:cNvGrpSpPr/>
          <p:nvPr/>
        </p:nvGrpSpPr>
        <p:grpSpPr>
          <a:xfrm>
            <a:off x="7097501" y="3056738"/>
            <a:ext cx="592776" cy="592776"/>
            <a:chOff x="7097501" y="3056738"/>
            <a:chExt cx="592776" cy="592776"/>
          </a:xfrm>
        </p:grpSpPr>
        <p:sp>
          <p:nvSpPr>
            <p:cNvPr id="47" name="Sev01"/>
            <p:cNvSpPr>
              <a:spLocks noChangeAspect="1"/>
            </p:cNvSpPr>
            <p:nvPr/>
          </p:nvSpPr>
          <p:spPr>
            <a:xfrm>
              <a:off x="7097501" y="3056738"/>
              <a:ext cx="592776" cy="592776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7212833" y="3173342"/>
              <a:ext cx="370370" cy="37037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1"/>
          <p:cNvGrpSpPr/>
          <p:nvPr/>
        </p:nvGrpSpPr>
        <p:grpSpPr>
          <a:xfrm>
            <a:off x="1431269" y="3056738"/>
            <a:ext cx="592776" cy="592776"/>
            <a:chOff x="1431269" y="3056738"/>
            <a:chExt cx="592776" cy="592776"/>
          </a:xfrm>
        </p:grpSpPr>
        <p:sp>
          <p:nvSpPr>
            <p:cNvPr id="41" name="Sev01"/>
            <p:cNvSpPr>
              <a:spLocks noChangeAspect="1"/>
            </p:cNvSpPr>
            <p:nvPr/>
          </p:nvSpPr>
          <p:spPr>
            <a:xfrm>
              <a:off x="1431269" y="3056738"/>
              <a:ext cx="592776" cy="592776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52"/>
            <p:cNvSpPr>
              <a:spLocks noEditPoints="1"/>
            </p:cNvSpPr>
            <p:nvPr/>
          </p:nvSpPr>
          <p:spPr bwMode="auto">
            <a:xfrm>
              <a:off x="1601588" y="3217493"/>
              <a:ext cx="252139" cy="271266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1431269" y="1210773"/>
            <a:ext cx="592776" cy="592776"/>
            <a:chOff x="1431269" y="1210773"/>
            <a:chExt cx="592776" cy="592776"/>
          </a:xfrm>
        </p:grpSpPr>
        <p:sp>
          <p:nvSpPr>
            <p:cNvPr id="21" name="Sev01"/>
            <p:cNvSpPr>
              <a:spLocks noChangeAspect="1"/>
            </p:cNvSpPr>
            <p:nvPr/>
          </p:nvSpPr>
          <p:spPr>
            <a:xfrm>
              <a:off x="1431269" y="1210773"/>
              <a:ext cx="592776" cy="59277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1566514" y="1368456"/>
              <a:ext cx="322286" cy="27741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"/>
          <p:cNvGrpSpPr/>
          <p:nvPr/>
        </p:nvGrpSpPr>
        <p:grpSpPr>
          <a:xfrm>
            <a:off x="4275612" y="1210773"/>
            <a:ext cx="592776" cy="592776"/>
            <a:chOff x="4275612" y="1210773"/>
            <a:chExt cx="592776" cy="592776"/>
          </a:xfrm>
        </p:grpSpPr>
        <p:sp>
          <p:nvSpPr>
            <p:cNvPr id="30" name="Sev01"/>
            <p:cNvSpPr>
              <a:spLocks noChangeAspect="1"/>
            </p:cNvSpPr>
            <p:nvPr/>
          </p:nvSpPr>
          <p:spPr>
            <a:xfrm>
              <a:off x="4275612" y="1210773"/>
              <a:ext cx="592776" cy="592776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6"/>
            <p:cNvSpPr>
              <a:spLocks noEditPoints="1"/>
            </p:cNvSpPr>
            <p:nvPr/>
          </p:nvSpPr>
          <p:spPr bwMode="auto">
            <a:xfrm>
              <a:off x="4469105" y="1334036"/>
              <a:ext cx="205791" cy="34625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48"/>
          <p:cNvGrpSpPr/>
          <p:nvPr/>
        </p:nvGrpSpPr>
        <p:grpSpPr>
          <a:xfrm>
            <a:off x="4275612" y="3056738"/>
            <a:ext cx="592776" cy="592776"/>
            <a:chOff x="4275612" y="3056738"/>
            <a:chExt cx="592776" cy="592776"/>
          </a:xfrm>
        </p:grpSpPr>
        <p:sp>
          <p:nvSpPr>
            <p:cNvPr id="44" name="Sev01"/>
            <p:cNvSpPr>
              <a:spLocks noChangeAspect="1"/>
            </p:cNvSpPr>
            <p:nvPr/>
          </p:nvSpPr>
          <p:spPr>
            <a:xfrm>
              <a:off x="4275612" y="3056738"/>
              <a:ext cx="592776" cy="592776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216"/>
            <p:cNvSpPr>
              <a:spLocks noEditPoints="1"/>
            </p:cNvSpPr>
            <p:nvPr/>
          </p:nvSpPr>
          <p:spPr bwMode="auto">
            <a:xfrm>
              <a:off x="4434142" y="3214331"/>
              <a:ext cx="275716" cy="27759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6"/>
          <p:cNvGrpSpPr/>
          <p:nvPr/>
        </p:nvGrpSpPr>
        <p:grpSpPr>
          <a:xfrm>
            <a:off x="7097501" y="1210773"/>
            <a:ext cx="592776" cy="592776"/>
            <a:chOff x="7097501" y="1210773"/>
            <a:chExt cx="592776" cy="592776"/>
          </a:xfrm>
        </p:grpSpPr>
        <p:sp>
          <p:nvSpPr>
            <p:cNvPr id="38" name="Sev01"/>
            <p:cNvSpPr>
              <a:spLocks noChangeAspect="1"/>
            </p:cNvSpPr>
            <p:nvPr/>
          </p:nvSpPr>
          <p:spPr>
            <a:xfrm>
              <a:off x="7097501" y="1210773"/>
              <a:ext cx="592776" cy="592776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17"/>
            <p:cNvSpPr>
              <a:spLocks noEditPoints="1"/>
            </p:cNvSpPr>
            <p:nvPr/>
          </p:nvSpPr>
          <p:spPr bwMode="auto">
            <a:xfrm>
              <a:off x="7242854" y="1393884"/>
              <a:ext cx="302071" cy="226554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669250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6" grpId="0"/>
      <p:bldP spid="29" grpId="0" animBg="1"/>
      <p:bldP spid="34" grpId="0"/>
      <p:bldP spid="35" grpId="0" animBg="1"/>
      <p:bldP spid="39" grpId="0"/>
      <p:bldP spid="40" grpId="0" animBg="1"/>
      <p:bldP spid="42" grpId="0"/>
      <p:bldP spid="43" grpId="0" animBg="1"/>
      <p:bldP spid="45" grpId="0"/>
      <p:bldP spid="46" grpId="0" animBg="1"/>
      <p:bldP spid="48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ded Corner 15"/>
          <p:cNvSpPr/>
          <p:nvPr/>
        </p:nvSpPr>
        <p:spPr>
          <a:xfrm>
            <a:off x="389143" y="1073968"/>
            <a:ext cx="2677029" cy="1673143"/>
          </a:xfrm>
          <a:prstGeom prst="foldedCorner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1928" y="1803549"/>
            <a:ext cx="2131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olded Corner 28"/>
          <p:cNvSpPr/>
          <p:nvPr/>
        </p:nvSpPr>
        <p:spPr>
          <a:xfrm>
            <a:off x="3233486" y="1073968"/>
            <a:ext cx="2677029" cy="1673143"/>
          </a:xfrm>
          <a:prstGeom prst="foldedCorner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6271" y="1803549"/>
            <a:ext cx="2131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olded Corner 34"/>
          <p:cNvSpPr/>
          <p:nvPr/>
        </p:nvSpPr>
        <p:spPr>
          <a:xfrm>
            <a:off x="6055375" y="1073968"/>
            <a:ext cx="2677029" cy="1673143"/>
          </a:xfrm>
          <a:prstGeom prst="foldedCorner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28160" y="1803549"/>
            <a:ext cx="2131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olded Corner 39"/>
          <p:cNvSpPr/>
          <p:nvPr/>
        </p:nvSpPr>
        <p:spPr>
          <a:xfrm>
            <a:off x="389143" y="2919933"/>
            <a:ext cx="2677029" cy="1673143"/>
          </a:xfrm>
          <a:prstGeom prst="foldedCorner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1928" y="3649514"/>
            <a:ext cx="2131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olded Corner 42"/>
          <p:cNvSpPr/>
          <p:nvPr/>
        </p:nvSpPr>
        <p:spPr>
          <a:xfrm>
            <a:off x="3233486" y="2919933"/>
            <a:ext cx="2677029" cy="1673143"/>
          </a:xfrm>
          <a:prstGeom prst="foldedCorner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506271" y="3649514"/>
            <a:ext cx="2131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olded Corner 45"/>
          <p:cNvSpPr/>
          <p:nvPr/>
        </p:nvSpPr>
        <p:spPr>
          <a:xfrm>
            <a:off x="6055375" y="2919933"/>
            <a:ext cx="2677029" cy="1673143"/>
          </a:xfrm>
          <a:prstGeom prst="foldedCorner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8160" y="3649514"/>
            <a:ext cx="213145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altLang="zh-CN" sz="1400" b="1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49"/>
          <p:cNvGrpSpPr/>
          <p:nvPr/>
        </p:nvGrpSpPr>
        <p:grpSpPr>
          <a:xfrm>
            <a:off x="7097501" y="3056738"/>
            <a:ext cx="592776" cy="592776"/>
            <a:chOff x="7097501" y="3056738"/>
            <a:chExt cx="592776" cy="592776"/>
          </a:xfrm>
        </p:grpSpPr>
        <p:sp>
          <p:nvSpPr>
            <p:cNvPr id="47" name="Sev01"/>
            <p:cNvSpPr>
              <a:spLocks noChangeAspect="1"/>
            </p:cNvSpPr>
            <p:nvPr/>
          </p:nvSpPr>
          <p:spPr>
            <a:xfrm>
              <a:off x="7097501" y="3056738"/>
              <a:ext cx="592776" cy="5927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5"/>
            <p:cNvSpPr>
              <a:spLocks noEditPoints="1"/>
            </p:cNvSpPr>
            <p:nvPr/>
          </p:nvSpPr>
          <p:spPr bwMode="auto">
            <a:xfrm>
              <a:off x="7212833" y="3173342"/>
              <a:ext cx="370370" cy="37037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1"/>
          <p:cNvGrpSpPr/>
          <p:nvPr/>
        </p:nvGrpSpPr>
        <p:grpSpPr>
          <a:xfrm>
            <a:off x="1431269" y="3056738"/>
            <a:ext cx="592776" cy="592776"/>
            <a:chOff x="1431269" y="3056738"/>
            <a:chExt cx="592776" cy="592776"/>
          </a:xfrm>
        </p:grpSpPr>
        <p:sp>
          <p:nvSpPr>
            <p:cNvPr id="41" name="Sev01"/>
            <p:cNvSpPr>
              <a:spLocks noChangeAspect="1"/>
            </p:cNvSpPr>
            <p:nvPr/>
          </p:nvSpPr>
          <p:spPr>
            <a:xfrm>
              <a:off x="1431269" y="3056738"/>
              <a:ext cx="592776" cy="5927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52"/>
            <p:cNvSpPr>
              <a:spLocks noEditPoints="1"/>
            </p:cNvSpPr>
            <p:nvPr/>
          </p:nvSpPr>
          <p:spPr bwMode="auto">
            <a:xfrm>
              <a:off x="1601588" y="3217493"/>
              <a:ext cx="252139" cy="271266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30"/>
          <p:cNvGrpSpPr/>
          <p:nvPr/>
        </p:nvGrpSpPr>
        <p:grpSpPr>
          <a:xfrm>
            <a:off x="1431269" y="1210773"/>
            <a:ext cx="592776" cy="592776"/>
            <a:chOff x="1431269" y="1210773"/>
            <a:chExt cx="592776" cy="592776"/>
          </a:xfrm>
        </p:grpSpPr>
        <p:sp>
          <p:nvSpPr>
            <p:cNvPr id="21" name="Sev01"/>
            <p:cNvSpPr>
              <a:spLocks noChangeAspect="1"/>
            </p:cNvSpPr>
            <p:nvPr/>
          </p:nvSpPr>
          <p:spPr>
            <a:xfrm>
              <a:off x="1431269" y="1210773"/>
              <a:ext cx="592776" cy="5927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1566514" y="1368456"/>
              <a:ext cx="322286" cy="27741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27"/>
          <p:cNvGrpSpPr/>
          <p:nvPr/>
        </p:nvGrpSpPr>
        <p:grpSpPr>
          <a:xfrm>
            <a:off x="4275612" y="1210773"/>
            <a:ext cx="592776" cy="592776"/>
            <a:chOff x="4275612" y="1210773"/>
            <a:chExt cx="592776" cy="592776"/>
          </a:xfrm>
        </p:grpSpPr>
        <p:sp>
          <p:nvSpPr>
            <p:cNvPr id="30" name="Sev01"/>
            <p:cNvSpPr>
              <a:spLocks noChangeAspect="1"/>
            </p:cNvSpPr>
            <p:nvPr/>
          </p:nvSpPr>
          <p:spPr>
            <a:xfrm>
              <a:off x="4275612" y="1210773"/>
              <a:ext cx="592776" cy="5927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86"/>
            <p:cNvSpPr>
              <a:spLocks noEditPoints="1"/>
            </p:cNvSpPr>
            <p:nvPr/>
          </p:nvSpPr>
          <p:spPr bwMode="auto">
            <a:xfrm>
              <a:off x="4469105" y="1334036"/>
              <a:ext cx="205791" cy="34625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48"/>
          <p:cNvGrpSpPr/>
          <p:nvPr/>
        </p:nvGrpSpPr>
        <p:grpSpPr>
          <a:xfrm>
            <a:off x="4275612" y="3056738"/>
            <a:ext cx="592776" cy="592776"/>
            <a:chOff x="4275612" y="3056738"/>
            <a:chExt cx="592776" cy="592776"/>
          </a:xfrm>
        </p:grpSpPr>
        <p:sp>
          <p:nvSpPr>
            <p:cNvPr id="44" name="Sev01"/>
            <p:cNvSpPr>
              <a:spLocks noChangeAspect="1"/>
            </p:cNvSpPr>
            <p:nvPr/>
          </p:nvSpPr>
          <p:spPr>
            <a:xfrm>
              <a:off x="4275612" y="3056738"/>
              <a:ext cx="592776" cy="59277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216"/>
            <p:cNvSpPr>
              <a:spLocks noEditPoints="1"/>
            </p:cNvSpPr>
            <p:nvPr/>
          </p:nvSpPr>
          <p:spPr bwMode="auto">
            <a:xfrm>
              <a:off x="4434142" y="3214331"/>
              <a:ext cx="275716" cy="277591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6"/>
          <p:cNvGrpSpPr/>
          <p:nvPr/>
        </p:nvGrpSpPr>
        <p:grpSpPr>
          <a:xfrm>
            <a:off x="7097501" y="1210773"/>
            <a:ext cx="592776" cy="592776"/>
            <a:chOff x="7097501" y="1210773"/>
            <a:chExt cx="592776" cy="592776"/>
          </a:xfrm>
        </p:grpSpPr>
        <p:sp>
          <p:nvSpPr>
            <p:cNvPr id="38" name="Sev01"/>
            <p:cNvSpPr>
              <a:spLocks noChangeAspect="1"/>
            </p:cNvSpPr>
            <p:nvPr/>
          </p:nvSpPr>
          <p:spPr>
            <a:xfrm>
              <a:off x="7097501" y="1210773"/>
              <a:ext cx="592776" cy="5927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217"/>
            <p:cNvSpPr>
              <a:spLocks noEditPoints="1"/>
            </p:cNvSpPr>
            <p:nvPr/>
          </p:nvSpPr>
          <p:spPr bwMode="auto">
            <a:xfrm>
              <a:off x="7242854" y="1393884"/>
              <a:ext cx="302071" cy="226554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400556613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6" grpId="0"/>
      <p:bldP spid="29" grpId="0" animBg="1"/>
      <p:bldP spid="34" grpId="0"/>
      <p:bldP spid="35" grpId="0" animBg="1"/>
      <p:bldP spid="39" grpId="0"/>
      <p:bldP spid="40" grpId="0" animBg="1"/>
      <p:bldP spid="42" grpId="0"/>
      <p:bldP spid="43" grpId="0" animBg="1"/>
      <p:bldP spid="45" grpId="0"/>
      <p:bldP spid="46" grpId="0" animBg="1"/>
      <p:bldP spid="48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8"/>
          <p:cNvGrpSpPr/>
          <p:nvPr/>
        </p:nvGrpSpPr>
        <p:grpSpPr>
          <a:xfrm>
            <a:off x="644107" y="1362003"/>
            <a:ext cx="3874553" cy="816221"/>
            <a:chOff x="644107" y="1330751"/>
            <a:chExt cx="3874553" cy="816221"/>
          </a:xfrm>
        </p:grpSpPr>
        <p:sp>
          <p:nvSpPr>
            <p:cNvPr id="38" name="Rounded Rectangle 37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Isosceles Triangle 36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8"/>
          <p:cNvGrpSpPr/>
          <p:nvPr/>
        </p:nvGrpSpPr>
        <p:grpSpPr>
          <a:xfrm>
            <a:off x="1493735" y="1486789"/>
            <a:ext cx="2621652" cy="518900"/>
            <a:chOff x="885153" y="1438589"/>
            <a:chExt cx="2621652" cy="518900"/>
          </a:xfrm>
        </p:grpSpPr>
        <p:sp>
          <p:nvSpPr>
            <p:cNvPr id="7" name="TextBox 6"/>
            <p:cNvSpPr txBox="1"/>
            <p:nvPr/>
          </p:nvSpPr>
          <p:spPr>
            <a:xfrm>
              <a:off x="885153" y="1438589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68" name="Straight Connector 67"/>
          <p:cNvCxnSpPr/>
          <p:nvPr/>
        </p:nvCxnSpPr>
        <p:spPr>
          <a:xfrm flipV="1">
            <a:off x="4572000" y="1445966"/>
            <a:ext cx="0" cy="274615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7"/>
          <p:cNvGrpSpPr/>
          <p:nvPr/>
        </p:nvGrpSpPr>
        <p:grpSpPr>
          <a:xfrm>
            <a:off x="644107" y="2418923"/>
            <a:ext cx="3874553" cy="816221"/>
            <a:chOff x="644107" y="1330751"/>
            <a:chExt cx="3874553" cy="816221"/>
          </a:xfrm>
        </p:grpSpPr>
        <p:sp>
          <p:nvSpPr>
            <p:cNvPr id="49" name="Rounded Rectangle 48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Isosceles Triangle 50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8"/>
          <p:cNvGrpSpPr/>
          <p:nvPr/>
        </p:nvGrpSpPr>
        <p:grpSpPr>
          <a:xfrm>
            <a:off x="1493735" y="2532491"/>
            <a:ext cx="2621652" cy="518900"/>
            <a:chOff x="885153" y="1438589"/>
            <a:chExt cx="2621652" cy="518900"/>
          </a:xfrm>
        </p:grpSpPr>
        <p:sp>
          <p:nvSpPr>
            <p:cNvPr id="53" name="TextBox 52"/>
            <p:cNvSpPr txBox="1"/>
            <p:nvPr/>
          </p:nvSpPr>
          <p:spPr>
            <a:xfrm>
              <a:off x="885153" y="1438589"/>
              <a:ext cx="1075614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55"/>
          <p:cNvGrpSpPr/>
          <p:nvPr/>
        </p:nvGrpSpPr>
        <p:grpSpPr>
          <a:xfrm>
            <a:off x="644107" y="3483739"/>
            <a:ext cx="3874553" cy="816221"/>
            <a:chOff x="644107" y="1330751"/>
            <a:chExt cx="3874553" cy="816221"/>
          </a:xfrm>
        </p:grpSpPr>
        <p:sp>
          <p:nvSpPr>
            <p:cNvPr id="60" name="Rounded Rectangle 59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Isosceles Triangle 68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8"/>
          <p:cNvGrpSpPr/>
          <p:nvPr/>
        </p:nvGrpSpPr>
        <p:grpSpPr>
          <a:xfrm>
            <a:off x="1493735" y="3612713"/>
            <a:ext cx="2621652" cy="518900"/>
            <a:chOff x="885153" y="1438589"/>
            <a:chExt cx="2621652" cy="518900"/>
          </a:xfrm>
        </p:grpSpPr>
        <p:sp>
          <p:nvSpPr>
            <p:cNvPr id="71" name="TextBox 70"/>
            <p:cNvSpPr txBox="1"/>
            <p:nvPr/>
          </p:nvSpPr>
          <p:spPr>
            <a:xfrm>
              <a:off x="885153" y="1438589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3"/>
          <p:cNvGrpSpPr/>
          <p:nvPr/>
        </p:nvGrpSpPr>
        <p:grpSpPr>
          <a:xfrm flipH="1">
            <a:off x="4624705" y="1362003"/>
            <a:ext cx="3874553" cy="816221"/>
            <a:chOff x="644107" y="1330751"/>
            <a:chExt cx="3874553" cy="816221"/>
          </a:xfrm>
        </p:grpSpPr>
        <p:sp>
          <p:nvSpPr>
            <p:cNvPr id="75" name="Rounded Rectangle 74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Isosceles Triangle 76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8"/>
          <p:cNvGrpSpPr/>
          <p:nvPr/>
        </p:nvGrpSpPr>
        <p:grpSpPr>
          <a:xfrm flipH="1">
            <a:off x="5085561" y="1481254"/>
            <a:ext cx="2621652" cy="518900"/>
            <a:chOff x="885153" y="1438589"/>
            <a:chExt cx="2621652" cy="518900"/>
          </a:xfrm>
        </p:grpSpPr>
        <p:sp>
          <p:nvSpPr>
            <p:cNvPr id="79" name="TextBox 78"/>
            <p:cNvSpPr txBox="1"/>
            <p:nvPr/>
          </p:nvSpPr>
          <p:spPr>
            <a:xfrm>
              <a:off x="885153" y="1438589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 flipH="1">
            <a:off x="4624705" y="2418923"/>
            <a:ext cx="3874553" cy="816221"/>
            <a:chOff x="644107" y="1330751"/>
            <a:chExt cx="3874553" cy="816221"/>
          </a:xfrm>
        </p:grpSpPr>
        <p:sp>
          <p:nvSpPr>
            <p:cNvPr id="83" name="Rounded Rectangle 82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Rounded Rectangle 83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Isosceles Triangle 84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8"/>
          <p:cNvGrpSpPr/>
          <p:nvPr/>
        </p:nvGrpSpPr>
        <p:grpSpPr>
          <a:xfrm flipH="1">
            <a:off x="5085561" y="2547699"/>
            <a:ext cx="2621652" cy="518900"/>
            <a:chOff x="885153" y="1438589"/>
            <a:chExt cx="2621652" cy="518900"/>
          </a:xfrm>
        </p:grpSpPr>
        <p:sp>
          <p:nvSpPr>
            <p:cNvPr id="87" name="TextBox 86"/>
            <p:cNvSpPr txBox="1"/>
            <p:nvPr/>
          </p:nvSpPr>
          <p:spPr>
            <a:xfrm>
              <a:off x="885153" y="1438589"/>
              <a:ext cx="1075614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89"/>
          <p:cNvGrpSpPr/>
          <p:nvPr/>
        </p:nvGrpSpPr>
        <p:grpSpPr>
          <a:xfrm flipH="1">
            <a:off x="4624705" y="3483739"/>
            <a:ext cx="3874553" cy="816221"/>
            <a:chOff x="644107" y="1330751"/>
            <a:chExt cx="3874553" cy="816221"/>
          </a:xfrm>
        </p:grpSpPr>
        <p:sp>
          <p:nvSpPr>
            <p:cNvPr id="91" name="Rounded Rectangle 90"/>
            <p:cNvSpPr/>
            <p:nvPr/>
          </p:nvSpPr>
          <p:spPr>
            <a:xfrm>
              <a:off x="644107" y="1384863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ounded Rectangle 91"/>
            <p:cNvSpPr/>
            <p:nvPr/>
          </p:nvSpPr>
          <p:spPr>
            <a:xfrm>
              <a:off x="644107" y="1330751"/>
              <a:ext cx="3725972" cy="762109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Isosceles Triangle 92"/>
            <p:cNvSpPr/>
            <p:nvPr/>
          </p:nvSpPr>
          <p:spPr>
            <a:xfrm rot="5400000">
              <a:off x="4322531" y="1607670"/>
              <a:ext cx="183987" cy="208271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8"/>
          <p:cNvGrpSpPr/>
          <p:nvPr/>
        </p:nvGrpSpPr>
        <p:grpSpPr>
          <a:xfrm flipH="1">
            <a:off x="5085561" y="3612515"/>
            <a:ext cx="2621652" cy="518900"/>
            <a:chOff x="885153" y="1438589"/>
            <a:chExt cx="2621652" cy="518900"/>
          </a:xfrm>
        </p:grpSpPr>
        <p:sp>
          <p:nvSpPr>
            <p:cNvPr id="95" name="TextBox 94"/>
            <p:cNvSpPr txBox="1"/>
            <p:nvPr/>
          </p:nvSpPr>
          <p:spPr>
            <a:xfrm>
              <a:off x="885153" y="1438589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35191" y="2518747"/>
            <a:ext cx="579038" cy="562460"/>
            <a:chOff x="735191" y="2518747"/>
            <a:chExt cx="579038" cy="562460"/>
          </a:xfrm>
        </p:grpSpPr>
        <p:sp>
          <p:nvSpPr>
            <p:cNvPr id="55" name="Oval 54"/>
            <p:cNvSpPr>
              <a:spLocks noChangeAspect="1"/>
            </p:cNvSpPr>
            <p:nvPr/>
          </p:nvSpPr>
          <p:spPr>
            <a:xfrm>
              <a:off x="735191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52"/>
            <p:cNvSpPr>
              <a:spLocks noEditPoints="1"/>
            </p:cNvSpPr>
            <p:nvPr/>
          </p:nvSpPr>
          <p:spPr bwMode="auto">
            <a:xfrm>
              <a:off x="899027" y="2664760"/>
              <a:ext cx="251367" cy="27043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35191" y="3583563"/>
            <a:ext cx="579038" cy="562460"/>
            <a:chOff x="735191" y="3583563"/>
            <a:chExt cx="579038" cy="562460"/>
          </a:xfrm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735191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Freeform 103"/>
            <p:cNvSpPr>
              <a:spLocks noEditPoints="1"/>
            </p:cNvSpPr>
            <p:nvPr/>
          </p:nvSpPr>
          <p:spPr bwMode="auto">
            <a:xfrm>
              <a:off x="899027" y="3685335"/>
              <a:ext cx="250504" cy="368872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840715" y="2518747"/>
            <a:ext cx="579038" cy="562460"/>
            <a:chOff x="7840715" y="2518747"/>
            <a:chExt cx="579038" cy="562460"/>
          </a:xfrm>
        </p:grpSpPr>
        <p:sp>
          <p:nvSpPr>
            <p:cNvPr id="89" name="Oval 88"/>
            <p:cNvSpPr>
              <a:spLocks noChangeAspect="1"/>
            </p:cNvSpPr>
            <p:nvPr/>
          </p:nvSpPr>
          <p:spPr>
            <a:xfrm flipH="1">
              <a:off x="7840715" y="251874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7990534" y="2660277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735191" y="1461827"/>
            <a:ext cx="579038" cy="562460"/>
            <a:chOff x="735191" y="1461827"/>
            <a:chExt cx="579038" cy="562460"/>
          </a:xfrm>
        </p:grpSpPr>
        <p:sp>
          <p:nvSpPr>
            <p:cNvPr id="25" name="Oval 24"/>
            <p:cNvSpPr>
              <a:spLocks noChangeAspect="1"/>
            </p:cNvSpPr>
            <p:nvPr/>
          </p:nvSpPr>
          <p:spPr>
            <a:xfrm>
              <a:off x="735191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245"/>
            <p:cNvSpPr>
              <a:spLocks/>
            </p:cNvSpPr>
            <p:nvPr/>
          </p:nvSpPr>
          <p:spPr bwMode="auto">
            <a:xfrm>
              <a:off x="908029" y="1626376"/>
              <a:ext cx="233363" cy="23336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7840715" y="3583563"/>
            <a:ext cx="579038" cy="562460"/>
            <a:chOff x="7840715" y="3583563"/>
            <a:chExt cx="579038" cy="562460"/>
          </a:xfrm>
        </p:grpSpPr>
        <p:sp>
          <p:nvSpPr>
            <p:cNvPr id="97" name="Oval 96"/>
            <p:cNvSpPr>
              <a:spLocks noChangeAspect="1"/>
            </p:cNvSpPr>
            <p:nvPr/>
          </p:nvSpPr>
          <p:spPr>
            <a:xfrm flipH="1">
              <a:off x="7840715" y="3583563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1600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Freeform 66"/>
            <p:cNvSpPr>
              <a:spLocks noEditPoints="1"/>
            </p:cNvSpPr>
            <p:nvPr/>
          </p:nvSpPr>
          <p:spPr bwMode="auto">
            <a:xfrm>
              <a:off x="8004822" y="3748112"/>
              <a:ext cx="250825" cy="233363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7840715" y="1461827"/>
            <a:ext cx="579038" cy="562460"/>
            <a:chOff x="7840715" y="1461827"/>
            <a:chExt cx="579038" cy="562460"/>
          </a:xfrm>
        </p:grpSpPr>
        <p:sp>
          <p:nvSpPr>
            <p:cNvPr id="81" name="Oval 80"/>
            <p:cNvSpPr>
              <a:spLocks noChangeAspect="1"/>
            </p:cNvSpPr>
            <p:nvPr/>
          </p:nvSpPr>
          <p:spPr>
            <a:xfrm flipH="1">
              <a:off x="7840715" y="1461827"/>
              <a:ext cx="579038" cy="5624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Freeform 15"/>
            <p:cNvSpPr>
              <a:spLocks noEditPoints="1"/>
            </p:cNvSpPr>
            <p:nvPr/>
          </p:nvSpPr>
          <p:spPr bwMode="auto">
            <a:xfrm>
              <a:off x="7996884" y="1643045"/>
              <a:ext cx="266700" cy="200025"/>
            </a:xfrm>
            <a:custGeom>
              <a:avLst/>
              <a:gdLst/>
              <a:ahLst/>
              <a:cxnLst>
                <a:cxn ang="0">
                  <a:pos x="168" y="126"/>
                </a:cxn>
                <a:cxn ang="0">
                  <a:pos x="0" y="126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115"/>
                </a:cxn>
                <a:cxn ang="0">
                  <a:pos x="168" y="115"/>
                </a:cxn>
                <a:cxn ang="0">
                  <a:pos x="168" y="126"/>
                </a:cxn>
                <a:cxn ang="0">
                  <a:pos x="54" y="104"/>
                </a:cxn>
                <a:cxn ang="0">
                  <a:pos x="32" y="104"/>
                </a:cxn>
                <a:cxn ang="0">
                  <a:pos x="32" y="63"/>
                </a:cxn>
                <a:cxn ang="0">
                  <a:pos x="54" y="63"/>
                </a:cxn>
                <a:cxn ang="0">
                  <a:pos x="54" y="104"/>
                </a:cxn>
                <a:cxn ang="0">
                  <a:pos x="84" y="104"/>
                </a:cxn>
                <a:cxn ang="0">
                  <a:pos x="64" y="104"/>
                </a:cxn>
                <a:cxn ang="0">
                  <a:pos x="64" y="19"/>
                </a:cxn>
                <a:cxn ang="0">
                  <a:pos x="84" y="19"/>
                </a:cxn>
                <a:cxn ang="0">
                  <a:pos x="84" y="104"/>
                </a:cxn>
                <a:cxn ang="0">
                  <a:pos x="116" y="104"/>
                </a:cxn>
                <a:cxn ang="0">
                  <a:pos x="95" y="104"/>
                </a:cxn>
                <a:cxn ang="0">
                  <a:pos x="95" y="41"/>
                </a:cxn>
                <a:cxn ang="0">
                  <a:pos x="116" y="41"/>
                </a:cxn>
                <a:cxn ang="0">
                  <a:pos x="116" y="104"/>
                </a:cxn>
                <a:cxn ang="0">
                  <a:pos x="147" y="104"/>
                </a:cxn>
                <a:cxn ang="0">
                  <a:pos x="127" y="104"/>
                </a:cxn>
                <a:cxn ang="0">
                  <a:pos x="127" y="9"/>
                </a:cxn>
                <a:cxn ang="0">
                  <a:pos x="147" y="9"/>
                </a:cxn>
                <a:cxn ang="0">
                  <a:pos x="147" y="104"/>
                </a:cxn>
              </a:cxnLst>
              <a:rect l="0" t="0" r="r" b="b"/>
              <a:pathLst>
                <a:path w="168" h="126">
                  <a:moveTo>
                    <a:pt x="168" y="126"/>
                  </a:moveTo>
                  <a:lnTo>
                    <a:pt x="0" y="126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15"/>
                  </a:lnTo>
                  <a:lnTo>
                    <a:pt x="168" y="115"/>
                  </a:lnTo>
                  <a:lnTo>
                    <a:pt x="168" y="126"/>
                  </a:lnTo>
                  <a:close/>
                  <a:moveTo>
                    <a:pt x="54" y="104"/>
                  </a:moveTo>
                  <a:lnTo>
                    <a:pt x="32" y="104"/>
                  </a:lnTo>
                  <a:lnTo>
                    <a:pt x="32" y="63"/>
                  </a:lnTo>
                  <a:lnTo>
                    <a:pt x="54" y="63"/>
                  </a:lnTo>
                  <a:lnTo>
                    <a:pt x="54" y="104"/>
                  </a:lnTo>
                  <a:close/>
                  <a:moveTo>
                    <a:pt x="84" y="104"/>
                  </a:moveTo>
                  <a:lnTo>
                    <a:pt x="64" y="104"/>
                  </a:lnTo>
                  <a:lnTo>
                    <a:pt x="64" y="19"/>
                  </a:lnTo>
                  <a:lnTo>
                    <a:pt x="84" y="19"/>
                  </a:lnTo>
                  <a:lnTo>
                    <a:pt x="84" y="104"/>
                  </a:lnTo>
                  <a:close/>
                  <a:moveTo>
                    <a:pt x="116" y="104"/>
                  </a:moveTo>
                  <a:lnTo>
                    <a:pt x="95" y="104"/>
                  </a:lnTo>
                  <a:lnTo>
                    <a:pt x="95" y="41"/>
                  </a:lnTo>
                  <a:lnTo>
                    <a:pt x="116" y="41"/>
                  </a:lnTo>
                  <a:lnTo>
                    <a:pt x="116" y="104"/>
                  </a:lnTo>
                  <a:close/>
                  <a:moveTo>
                    <a:pt x="147" y="104"/>
                  </a:moveTo>
                  <a:lnTo>
                    <a:pt x="127" y="104"/>
                  </a:lnTo>
                  <a:lnTo>
                    <a:pt x="127" y="9"/>
                  </a:lnTo>
                  <a:lnTo>
                    <a:pt x="147" y="9"/>
                  </a:lnTo>
                  <a:lnTo>
                    <a:pt x="147" y="104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9" name="文本框 98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4714281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8" name="图片 127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/>
          <a:stretch/>
        </p:blipFill>
        <p:spPr>
          <a:xfrm>
            <a:off x="-1" y="0"/>
            <a:ext cx="6515125" cy="5143500"/>
          </a:xfrm>
          <a:prstGeom prst="rect">
            <a:avLst/>
          </a:prstGeom>
        </p:spPr>
      </p:pic>
      <p:sp>
        <p:nvSpPr>
          <p:cNvPr id="255" name="文本框 254"/>
          <p:cNvSpPr txBox="1"/>
          <p:nvPr/>
        </p:nvSpPr>
        <p:spPr>
          <a:xfrm>
            <a:off x="1115580" y="211089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第三节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77467" y="1534824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  <p:sp>
        <p:nvSpPr>
          <p:cNvPr id="6" name="TextBox 106"/>
          <p:cNvSpPr txBox="1"/>
          <p:nvPr/>
        </p:nvSpPr>
        <p:spPr>
          <a:xfrm>
            <a:off x="3567629" y="2535223"/>
            <a:ext cx="460856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600" dirty="0">
              <a:solidFill>
                <a:srgbClr val="0064A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62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8"/>
          <p:cNvGrpSpPr/>
          <p:nvPr/>
        </p:nvGrpSpPr>
        <p:grpSpPr>
          <a:xfrm>
            <a:off x="769938" y="1380982"/>
            <a:ext cx="2621652" cy="518900"/>
            <a:chOff x="885153" y="1438589"/>
            <a:chExt cx="2621652" cy="518900"/>
          </a:xfrm>
        </p:grpSpPr>
        <p:sp>
          <p:nvSpPr>
            <p:cNvPr id="7" name="TextBox 6"/>
            <p:cNvSpPr txBox="1"/>
            <p:nvPr/>
          </p:nvSpPr>
          <p:spPr>
            <a:xfrm>
              <a:off x="2429587" y="1438589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85153" y="1649712"/>
              <a:ext cx="2621652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25" name="Oval 24"/>
          <p:cNvSpPr/>
          <p:nvPr/>
        </p:nvSpPr>
        <p:spPr>
          <a:xfrm>
            <a:off x="3463333" y="1380982"/>
            <a:ext cx="723797" cy="7030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8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39"/>
          <p:cNvGrpSpPr/>
          <p:nvPr/>
        </p:nvGrpSpPr>
        <p:grpSpPr>
          <a:xfrm>
            <a:off x="769938" y="2397908"/>
            <a:ext cx="2621653" cy="511531"/>
            <a:chOff x="885153" y="2455515"/>
            <a:chExt cx="2621653" cy="511531"/>
          </a:xfrm>
        </p:grpSpPr>
        <p:sp>
          <p:nvSpPr>
            <p:cNvPr id="29" name="TextBox 28"/>
            <p:cNvSpPr txBox="1"/>
            <p:nvPr/>
          </p:nvSpPr>
          <p:spPr>
            <a:xfrm>
              <a:off x="1876551" y="2455515"/>
              <a:ext cx="163025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85153" y="2659269"/>
              <a:ext cx="262165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31" name="Oval 30"/>
          <p:cNvSpPr/>
          <p:nvPr/>
        </p:nvSpPr>
        <p:spPr>
          <a:xfrm>
            <a:off x="3463333" y="2387671"/>
            <a:ext cx="723797" cy="7030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40"/>
          <p:cNvGrpSpPr/>
          <p:nvPr/>
        </p:nvGrpSpPr>
        <p:grpSpPr>
          <a:xfrm>
            <a:off x="769938" y="3406030"/>
            <a:ext cx="2621653" cy="521056"/>
            <a:chOff x="885152" y="3463637"/>
            <a:chExt cx="2621653" cy="521056"/>
          </a:xfrm>
        </p:grpSpPr>
        <p:sp>
          <p:nvSpPr>
            <p:cNvPr id="34" name="TextBox 33"/>
            <p:cNvSpPr txBox="1"/>
            <p:nvPr/>
          </p:nvSpPr>
          <p:spPr>
            <a:xfrm>
              <a:off x="2429587" y="3463637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85152" y="3676916"/>
              <a:ext cx="262165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36" name="Oval 35"/>
          <p:cNvSpPr/>
          <p:nvPr/>
        </p:nvSpPr>
        <p:spPr>
          <a:xfrm>
            <a:off x="3463333" y="3395793"/>
            <a:ext cx="723797" cy="7030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32"/>
          <p:cNvGrpSpPr/>
          <p:nvPr/>
        </p:nvGrpSpPr>
        <p:grpSpPr>
          <a:xfrm>
            <a:off x="5724139" y="1389785"/>
            <a:ext cx="2649923" cy="511530"/>
            <a:chOff x="5638262" y="1447392"/>
            <a:chExt cx="2649923" cy="511530"/>
          </a:xfrm>
        </p:grpSpPr>
        <p:sp>
          <p:nvSpPr>
            <p:cNvPr id="57" name="TextBox 56"/>
            <p:cNvSpPr txBox="1"/>
            <p:nvPr/>
          </p:nvSpPr>
          <p:spPr>
            <a:xfrm>
              <a:off x="5638263" y="1447392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638262" y="1651145"/>
              <a:ext cx="264992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59" name="Oval 58"/>
          <p:cNvSpPr/>
          <p:nvPr/>
        </p:nvSpPr>
        <p:spPr>
          <a:xfrm>
            <a:off x="4917642" y="1379548"/>
            <a:ext cx="723797" cy="70307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36"/>
          <p:cNvGrpSpPr/>
          <p:nvPr/>
        </p:nvGrpSpPr>
        <p:grpSpPr>
          <a:xfrm>
            <a:off x="5724139" y="2365300"/>
            <a:ext cx="2649923" cy="544139"/>
            <a:chOff x="5638262" y="2422907"/>
            <a:chExt cx="2649923" cy="544139"/>
          </a:xfrm>
        </p:grpSpPr>
        <p:sp>
          <p:nvSpPr>
            <p:cNvPr id="61" name="TextBox 60"/>
            <p:cNvSpPr txBox="1"/>
            <p:nvPr/>
          </p:nvSpPr>
          <p:spPr>
            <a:xfrm>
              <a:off x="5638263" y="2422907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638262" y="2659269"/>
              <a:ext cx="264992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63" name="Oval 62"/>
          <p:cNvSpPr/>
          <p:nvPr/>
        </p:nvSpPr>
        <p:spPr>
          <a:xfrm>
            <a:off x="4917642" y="2387672"/>
            <a:ext cx="723797" cy="7030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accent4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Group 37"/>
          <p:cNvGrpSpPr/>
          <p:nvPr/>
        </p:nvGrpSpPr>
        <p:grpSpPr>
          <a:xfrm>
            <a:off x="5724139" y="3396505"/>
            <a:ext cx="2649923" cy="511531"/>
            <a:chOff x="5638262" y="3454112"/>
            <a:chExt cx="2649923" cy="511531"/>
          </a:xfrm>
        </p:grpSpPr>
        <p:sp>
          <p:nvSpPr>
            <p:cNvPr id="65" name="TextBox 64"/>
            <p:cNvSpPr txBox="1"/>
            <p:nvPr/>
          </p:nvSpPr>
          <p:spPr>
            <a:xfrm>
              <a:off x="5638263" y="3454112"/>
              <a:ext cx="1077218" cy="21544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638262" y="3657866"/>
              <a:ext cx="2649923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67" name="Oval 66"/>
          <p:cNvSpPr/>
          <p:nvPr/>
        </p:nvSpPr>
        <p:spPr>
          <a:xfrm>
            <a:off x="4917642" y="3395793"/>
            <a:ext cx="723797" cy="70307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4572000" y="1330752"/>
            <a:ext cx="0" cy="274615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reeform 56"/>
          <p:cNvSpPr>
            <a:spLocks noEditPoints="1"/>
          </p:cNvSpPr>
          <p:nvPr/>
        </p:nvSpPr>
        <p:spPr bwMode="auto">
          <a:xfrm>
            <a:off x="5106719" y="2566389"/>
            <a:ext cx="345642" cy="345642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3640046" y="1547334"/>
            <a:ext cx="370370" cy="370370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Freeform 245"/>
          <p:cNvSpPr>
            <a:spLocks/>
          </p:cNvSpPr>
          <p:nvPr/>
        </p:nvSpPr>
        <p:spPr bwMode="auto">
          <a:xfrm>
            <a:off x="3659425" y="2573403"/>
            <a:ext cx="331612" cy="33161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3676911" y="3530644"/>
            <a:ext cx="296640" cy="43337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217"/>
          <p:cNvSpPr>
            <a:spLocks noEditPoints="1"/>
          </p:cNvSpPr>
          <p:nvPr/>
        </p:nvSpPr>
        <p:spPr bwMode="auto">
          <a:xfrm>
            <a:off x="5090100" y="1589006"/>
            <a:ext cx="378880" cy="28416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Freeform 135"/>
          <p:cNvSpPr>
            <a:spLocks noEditPoints="1"/>
          </p:cNvSpPr>
          <p:nvPr/>
        </p:nvSpPr>
        <p:spPr bwMode="auto">
          <a:xfrm>
            <a:off x="5127860" y="3605252"/>
            <a:ext cx="303361" cy="28416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56812516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6" grpId="0" animBg="1"/>
      <p:bldP spid="59" grpId="0" animBg="1"/>
      <p:bldP spid="63" grpId="0" animBg="1"/>
      <p:bldP spid="67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/>
          <p:cNvSpPr txBox="1">
            <a:spLocks/>
          </p:cNvSpPr>
          <p:nvPr/>
        </p:nvSpPr>
        <p:spPr>
          <a:xfrm>
            <a:off x="577608" y="1246789"/>
            <a:ext cx="570669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07449" y="1545967"/>
            <a:ext cx="1785817" cy="0"/>
          </a:xfrm>
          <a:prstGeom prst="line">
            <a:avLst/>
          </a:prstGeom>
          <a:ln w="19050" cap="rnd">
            <a:solidFill>
              <a:schemeClr val="accent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/>
          <p:cNvGrpSpPr/>
          <p:nvPr/>
        </p:nvGrpSpPr>
        <p:grpSpPr>
          <a:xfrm>
            <a:off x="577608" y="1853052"/>
            <a:ext cx="2506133" cy="522125"/>
            <a:chOff x="625692" y="1885638"/>
            <a:chExt cx="2506133" cy="522125"/>
          </a:xfrm>
        </p:grpSpPr>
        <p:sp>
          <p:nvSpPr>
            <p:cNvPr id="29" name="Footer Text"/>
            <p:cNvSpPr txBox="1"/>
            <p:nvPr/>
          </p:nvSpPr>
          <p:spPr>
            <a:xfrm>
              <a:off x="625692" y="2099986"/>
              <a:ext cx="25061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5692" y="1885638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Text Placeholder 3"/>
          <p:cNvSpPr txBox="1">
            <a:spLocks/>
          </p:cNvSpPr>
          <p:nvPr/>
        </p:nvSpPr>
        <p:spPr>
          <a:xfrm>
            <a:off x="3305101" y="1246789"/>
            <a:ext cx="570669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4006367" y="1545967"/>
            <a:ext cx="1785817" cy="0"/>
          </a:xfrm>
          <a:prstGeom prst="line">
            <a:avLst/>
          </a:prstGeom>
          <a:ln w="19050" cap="rnd">
            <a:solidFill>
              <a:schemeClr val="accent2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3305101" y="1853052"/>
            <a:ext cx="2506133" cy="522125"/>
            <a:chOff x="625692" y="1885638"/>
            <a:chExt cx="2506133" cy="522125"/>
          </a:xfrm>
        </p:grpSpPr>
        <p:sp>
          <p:nvSpPr>
            <p:cNvPr id="37" name="Footer Text"/>
            <p:cNvSpPr txBox="1"/>
            <p:nvPr/>
          </p:nvSpPr>
          <p:spPr>
            <a:xfrm>
              <a:off x="625692" y="2099986"/>
              <a:ext cx="25061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5692" y="1885638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2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5964091" y="1246789"/>
            <a:ext cx="570669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5964091" y="1853052"/>
            <a:ext cx="2506133" cy="522125"/>
            <a:chOff x="625692" y="1885638"/>
            <a:chExt cx="2506133" cy="522125"/>
          </a:xfrm>
        </p:grpSpPr>
        <p:sp>
          <p:nvSpPr>
            <p:cNvPr id="42" name="Footer Text"/>
            <p:cNvSpPr txBox="1"/>
            <p:nvPr/>
          </p:nvSpPr>
          <p:spPr>
            <a:xfrm>
              <a:off x="625692" y="2099986"/>
              <a:ext cx="25061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25692" y="1885638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2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40" name="Straight Connector 39"/>
          <p:cNvCxnSpPr/>
          <p:nvPr/>
        </p:nvCxnSpPr>
        <p:spPr>
          <a:xfrm>
            <a:off x="6684407" y="1545967"/>
            <a:ext cx="1785817" cy="0"/>
          </a:xfrm>
          <a:prstGeom prst="line">
            <a:avLst/>
          </a:prstGeom>
          <a:ln w="19050" cap="rnd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 flipV="1">
            <a:off x="6581316" y="1545966"/>
            <a:ext cx="1888910" cy="1540235"/>
          </a:xfrm>
          <a:prstGeom prst="bentConnector3">
            <a:avLst>
              <a:gd name="adj1" fmla="val -6981"/>
            </a:avLst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 Placeholder 3"/>
          <p:cNvSpPr txBox="1">
            <a:spLocks/>
          </p:cNvSpPr>
          <p:nvPr/>
        </p:nvSpPr>
        <p:spPr>
          <a:xfrm>
            <a:off x="577608" y="2787481"/>
            <a:ext cx="570669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577608" y="3393744"/>
            <a:ext cx="2506133" cy="522125"/>
            <a:chOff x="625692" y="1885638"/>
            <a:chExt cx="2506133" cy="522125"/>
          </a:xfrm>
        </p:grpSpPr>
        <p:sp>
          <p:nvSpPr>
            <p:cNvPr id="58" name="Footer Text"/>
            <p:cNvSpPr txBox="1"/>
            <p:nvPr/>
          </p:nvSpPr>
          <p:spPr>
            <a:xfrm>
              <a:off x="625692" y="2099986"/>
              <a:ext cx="25061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25692" y="1885638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200" b="1" dirty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0" name="Text Placeholder 3"/>
          <p:cNvSpPr txBox="1">
            <a:spLocks/>
          </p:cNvSpPr>
          <p:nvPr/>
        </p:nvSpPr>
        <p:spPr>
          <a:xfrm>
            <a:off x="3305101" y="2787481"/>
            <a:ext cx="570669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3305101" y="3393744"/>
            <a:ext cx="2506133" cy="522125"/>
            <a:chOff x="625692" y="1885638"/>
            <a:chExt cx="2506133" cy="522125"/>
          </a:xfrm>
        </p:grpSpPr>
        <p:sp>
          <p:nvSpPr>
            <p:cNvPr id="62" name="Footer Text"/>
            <p:cNvSpPr txBox="1"/>
            <p:nvPr/>
          </p:nvSpPr>
          <p:spPr>
            <a:xfrm>
              <a:off x="625692" y="2099986"/>
              <a:ext cx="25061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25692" y="1885638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2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Text Placeholder 3"/>
          <p:cNvSpPr txBox="1">
            <a:spLocks/>
          </p:cNvSpPr>
          <p:nvPr/>
        </p:nvSpPr>
        <p:spPr>
          <a:xfrm>
            <a:off x="5964091" y="2787481"/>
            <a:ext cx="570669" cy="61555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5964091" y="3393744"/>
            <a:ext cx="2506133" cy="522125"/>
            <a:chOff x="625692" y="1885638"/>
            <a:chExt cx="2506133" cy="522125"/>
          </a:xfrm>
        </p:grpSpPr>
        <p:sp>
          <p:nvSpPr>
            <p:cNvPr id="66" name="Footer Text"/>
            <p:cNvSpPr txBox="1"/>
            <p:nvPr/>
          </p:nvSpPr>
          <p:spPr>
            <a:xfrm>
              <a:off x="625692" y="2099986"/>
              <a:ext cx="250613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25692" y="1885638"/>
              <a:ext cx="92333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zh-CN" altLang="en-US" sz="12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68" name="Straight Connector 67"/>
          <p:cNvCxnSpPr/>
          <p:nvPr/>
        </p:nvCxnSpPr>
        <p:spPr>
          <a:xfrm flipH="1">
            <a:off x="3968267" y="3086201"/>
            <a:ext cx="1785817" cy="0"/>
          </a:xfrm>
          <a:prstGeom prst="line">
            <a:avLst/>
          </a:prstGeom>
          <a:ln w="19050" cap="rnd">
            <a:solidFill>
              <a:schemeClr val="accent4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1269349" y="3086201"/>
            <a:ext cx="1785817" cy="0"/>
          </a:xfrm>
          <a:prstGeom prst="line">
            <a:avLst/>
          </a:prstGeom>
          <a:ln w="19050" cap="rnd">
            <a:solidFill>
              <a:schemeClr val="accent5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83753934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4" grpId="0"/>
      <p:bldP spid="39" grpId="0"/>
      <p:bldP spid="56" grpId="0"/>
      <p:bldP spid="60" grpId="0"/>
      <p:bldP spid="64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722313" y="958754"/>
            <a:ext cx="2054871" cy="2844503"/>
            <a:chOff x="580606" y="1131575"/>
            <a:chExt cx="2339350" cy="3238299"/>
          </a:xfrm>
        </p:grpSpPr>
        <p:sp>
          <p:nvSpPr>
            <p:cNvPr id="10" name="Freeform 90"/>
            <p:cNvSpPr>
              <a:spLocks noEditPoints="1"/>
            </p:cNvSpPr>
            <p:nvPr/>
          </p:nvSpPr>
          <p:spPr bwMode="auto">
            <a:xfrm flipH="1">
              <a:off x="639484" y="1131575"/>
              <a:ext cx="2280472" cy="3099394"/>
            </a:xfrm>
            <a:custGeom>
              <a:avLst/>
              <a:gdLst/>
              <a:ahLst/>
              <a:cxnLst>
                <a:cxn ang="0">
                  <a:pos x="130" y="294"/>
                </a:cxn>
                <a:cxn ang="0">
                  <a:pos x="109" y="255"/>
                </a:cxn>
                <a:cxn ang="0">
                  <a:pos x="37" y="183"/>
                </a:cxn>
                <a:cxn ang="0">
                  <a:pos x="1" y="138"/>
                </a:cxn>
                <a:cxn ang="0">
                  <a:pos x="14" y="128"/>
                </a:cxn>
                <a:cxn ang="0">
                  <a:pos x="38" y="134"/>
                </a:cxn>
                <a:cxn ang="0">
                  <a:pos x="60" y="153"/>
                </a:cxn>
                <a:cxn ang="0">
                  <a:pos x="79" y="174"/>
                </a:cxn>
                <a:cxn ang="0">
                  <a:pos x="118" y="164"/>
                </a:cxn>
                <a:cxn ang="0">
                  <a:pos x="66" y="114"/>
                </a:cxn>
                <a:cxn ang="0">
                  <a:pos x="47" y="107"/>
                </a:cxn>
                <a:cxn ang="0">
                  <a:pos x="10" y="92"/>
                </a:cxn>
                <a:cxn ang="0">
                  <a:pos x="10" y="86"/>
                </a:cxn>
                <a:cxn ang="0">
                  <a:pos x="10" y="85"/>
                </a:cxn>
                <a:cxn ang="0">
                  <a:pos x="10" y="81"/>
                </a:cxn>
                <a:cxn ang="0">
                  <a:pos x="18" y="80"/>
                </a:cxn>
                <a:cxn ang="0">
                  <a:pos x="34" y="81"/>
                </a:cxn>
                <a:cxn ang="0">
                  <a:pos x="79" y="87"/>
                </a:cxn>
                <a:cxn ang="0">
                  <a:pos x="92" y="90"/>
                </a:cxn>
                <a:cxn ang="0">
                  <a:pos x="77" y="81"/>
                </a:cxn>
                <a:cxn ang="0">
                  <a:pos x="61" y="68"/>
                </a:cxn>
                <a:cxn ang="0">
                  <a:pos x="50" y="65"/>
                </a:cxn>
                <a:cxn ang="0">
                  <a:pos x="24" y="34"/>
                </a:cxn>
                <a:cxn ang="0">
                  <a:pos x="25" y="32"/>
                </a:cxn>
                <a:cxn ang="0">
                  <a:pos x="27" y="28"/>
                </a:cxn>
                <a:cxn ang="0">
                  <a:pos x="83" y="49"/>
                </a:cxn>
                <a:cxn ang="0">
                  <a:pos x="109" y="63"/>
                </a:cxn>
                <a:cxn ang="0">
                  <a:pos x="109" y="63"/>
                </a:cxn>
                <a:cxn ang="0">
                  <a:pos x="98" y="48"/>
                </a:cxn>
                <a:cxn ang="0">
                  <a:pos x="71" y="21"/>
                </a:cxn>
                <a:cxn ang="0">
                  <a:pos x="72" y="6"/>
                </a:cxn>
                <a:cxn ang="0">
                  <a:pos x="79" y="3"/>
                </a:cxn>
                <a:cxn ang="0">
                  <a:pos x="80" y="2"/>
                </a:cxn>
                <a:cxn ang="0">
                  <a:pos x="83" y="1"/>
                </a:cxn>
                <a:cxn ang="0">
                  <a:pos x="144" y="53"/>
                </a:cxn>
                <a:cxn ang="0">
                  <a:pos x="149" y="59"/>
                </a:cxn>
                <a:cxn ang="0">
                  <a:pos x="147" y="56"/>
                </a:cxn>
                <a:cxn ang="0">
                  <a:pos x="139" y="24"/>
                </a:cxn>
                <a:cxn ang="0">
                  <a:pos x="151" y="17"/>
                </a:cxn>
                <a:cxn ang="0">
                  <a:pos x="154" y="18"/>
                </a:cxn>
                <a:cxn ang="0">
                  <a:pos x="160" y="29"/>
                </a:cxn>
                <a:cxn ang="0">
                  <a:pos x="163" y="37"/>
                </a:cxn>
                <a:cxn ang="0">
                  <a:pos x="187" y="76"/>
                </a:cxn>
                <a:cxn ang="0">
                  <a:pos x="197" y="108"/>
                </a:cxn>
                <a:cxn ang="0">
                  <a:pos x="220" y="299"/>
                </a:cxn>
                <a:cxn ang="0">
                  <a:pos x="132" y="299"/>
                </a:cxn>
              </a:cxnLst>
              <a:rect l="0" t="0" r="r" b="b"/>
              <a:pathLst>
                <a:path w="220" h="299">
                  <a:moveTo>
                    <a:pt x="132" y="299"/>
                  </a:moveTo>
                  <a:cubicBezTo>
                    <a:pt x="131" y="297"/>
                    <a:pt x="131" y="295"/>
                    <a:pt x="130" y="294"/>
                  </a:cubicBezTo>
                  <a:cubicBezTo>
                    <a:pt x="130" y="292"/>
                    <a:pt x="129" y="291"/>
                    <a:pt x="128" y="289"/>
                  </a:cubicBezTo>
                  <a:cubicBezTo>
                    <a:pt x="128" y="289"/>
                    <a:pt x="120" y="262"/>
                    <a:pt x="109" y="255"/>
                  </a:cubicBezTo>
                  <a:cubicBezTo>
                    <a:pt x="95" y="247"/>
                    <a:pt x="86" y="239"/>
                    <a:pt x="86" y="239"/>
                  </a:cubicBezTo>
                  <a:cubicBezTo>
                    <a:pt x="86" y="239"/>
                    <a:pt x="46" y="202"/>
                    <a:pt x="37" y="183"/>
                  </a:cubicBezTo>
                  <a:cubicBezTo>
                    <a:pt x="25" y="160"/>
                    <a:pt x="4" y="144"/>
                    <a:pt x="4" y="144"/>
                  </a:cubicBezTo>
                  <a:cubicBezTo>
                    <a:pt x="3" y="142"/>
                    <a:pt x="1" y="139"/>
                    <a:pt x="1" y="138"/>
                  </a:cubicBezTo>
                  <a:cubicBezTo>
                    <a:pt x="0" y="135"/>
                    <a:pt x="3" y="136"/>
                    <a:pt x="5" y="134"/>
                  </a:cubicBezTo>
                  <a:cubicBezTo>
                    <a:pt x="7" y="131"/>
                    <a:pt x="10" y="128"/>
                    <a:pt x="14" y="128"/>
                  </a:cubicBezTo>
                  <a:cubicBezTo>
                    <a:pt x="14" y="128"/>
                    <a:pt x="23" y="127"/>
                    <a:pt x="30" y="130"/>
                  </a:cubicBezTo>
                  <a:cubicBezTo>
                    <a:pt x="33" y="132"/>
                    <a:pt x="35" y="133"/>
                    <a:pt x="38" y="134"/>
                  </a:cubicBezTo>
                  <a:cubicBezTo>
                    <a:pt x="38" y="134"/>
                    <a:pt x="49" y="140"/>
                    <a:pt x="56" y="149"/>
                  </a:cubicBezTo>
                  <a:cubicBezTo>
                    <a:pt x="57" y="150"/>
                    <a:pt x="58" y="152"/>
                    <a:pt x="60" y="153"/>
                  </a:cubicBezTo>
                  <a:cubicBezTo>
                    <a:pt x="60" y="154"/>
                    <a:pt x="60" y="154"/>
                    <a:pt x="61" y="155"/>
                  </a:cubicBezTo>
                  <a:cubicBezTo>
                    <a:pt x="63" y="158"/>
                    <a:pt x="78" y="174"/>
                    <a:pt x="79" y="174"/>
                  </a:cubicBezTo>
                  <a:cubicBezTo>
                    <a:pt x="80" y="176"/>
                    <a:pt x="87" y="182"/>
                    <a:pt x="94" y="182"/>
                  </a:cubicBezTo>
                  <a:cubicBezTo>
                    <a:pt x="118" y="182"/>
                    <a:pt x="120" y="167"/>
                    <a:pt x="118" y="164"/>
                  </a:cubicBezTo>
                  <a:cubicBezTo>
                    <a:pt x="118" y="163"/>
                    <a:pt x="113" y="149"/>
                    <a:pt x="105" y="142"/>
                  </a:cubicBezTo>
                  <a:cubicBezTo>
                    <a:pt x="94" y="131"/>
                    <a:pt x="79" y="118"/>
                    <a:pt x="66" y="114"/>
                  </a:cubicBezTo>
                  <a:cubicBezTo>
                    <a:pt x="61" y="113"/>
                    <a:pt x="56" y="111"/>
                    <a:pt x="53" y="108"/>
                  </a:cubicBezTo>
                  <a:cubicBezTo>
                    <a:pt x="51" y="107"/>
                    <a:pt x="50" y="107"/>
                    <a:pt x="47" y="107"/>
                  </a:cubicBezTo>
                  <a:cubicBezTo>
                    <a:pt x="35" y="106"/>
                    <a:pt x="17" y="98"/>
                    <a:pt x="17" y="98"/>
                  </a:cubicBezTo>
                  <a:cubicBezTo>
                    <a:pt x="14" y="97"/>
                    <a:pt x="11" y="93"/>
                    <a:pt x="10" y="92"/>
                  </a:cubicBezTo>
                  <a:cubicBezTo>
                    <a:pt x="10" y="92"/>
                    <a:pt x="10" y="92"/>
                    <a:pt x="10" y="91"/>
                  </a:cubicBezTo>
                  <a:cubicBezTo>
                    <a:pt x="9" y="90"/>
                    <a:pt x="9" y="88"/>
                    <a:pt x="10" y="86"/>
                  </a:cubicBezTo>
                  <a:cubicBezTo>
                    <a:pt x="10" y="86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4"/>
                    <a:pt x="9" y="84"/>
                    <a:pt x="9" y="83"/>
                  </a:cubicBezTo>
                  <a:cubicBezTo>
                    <a:pt x="9" y="82"/>
                    <a:pt x="10" y="82"/>
                    <a:pt x="10" y="81"/>
                  </a:cubicBezTo>
                  <a:cubicBezTo>
                    <a:pt x="11" y="81"/>
                    <a:pt x="12" y="81"/>
                    <a:pt x="13" y="81"/>
                  </a:cubicBezTo>
                  <a:cubicBezTo>
                    <a:pt x="15" y="80"/>
                    <a:pt x="17" y="80"/>
                    <a:pt x="18" y="80"/>
                  </a:cubicBezTo>
                  <a:cubicBezTo>
                    <a:pt x="22" y="80"/>
                    <a:pt x="26" y="80"/>
                    <a:pt x="29" y="80"/>
                  </a:cubicBezTo>
                  <a:cubicBezTo>
                    <a:pt x="31" y="81"/>
                    <a:pt x="32" y="81"/>
                    <a:pt x="34" y="81"/>
                  </a:cubicBezTo>
                  <a:cubicBezTo>
                    <a:pt x="34" y="81"/>
                    <a:pt x="43" y="80"/>
                    <a:pt x="45" y="80"/>
                  </a:cubicBezTo>
                  <a:cubicBezTo>
                    <a:pt x="45" y="80"/>
                    <a:pt x="77" y="87"/>
                    <a:pt x="79" y="87"/>
                  </a:cubicBezTo>
                  <a:cubicBezTo>
                    <a:pt x="80" y="87"/>
                    <a:pt x="85" y="89"/>
                    <a:pt x="85" y="89"/>
                  </a:cubicBezTo>
                  <a:cubicBezTo>
                    <a:pt x="86" y="89"/>
                    <a:pt x="89" y="90"/>
                    <a:pt x="92" y="90"/>
                  </a:cubicBezTo>
                  <a:cubicBezTo>
                    <a:pt x="92" y="90"/>
                    <a:pt x="92" y="90"/>
                    <a:pt x="92" y="90"/>
                  </a:cubicBezTo>
                  <a:cubicBezTo>
                    <a:pt x="92" y="90"/>
                    <a:pt x="79" y="82"/>
                    <a:pt x="77" y="81"/>
                  </a:cubicBezTo>
                  <a:cubicBezTo>
                    <a:pt x="76" y="80"/>
                    <a:pt x="75" y="80"/>
                    <a:pt x="74" y="79"/>
                  </a:cubicBezTo>
                  <a:cubicBezTo>
                    <a:pt x="72" y="78"/>
                    <a:pt x="62" y="69"/>
                    <a:pt x="61" y="68"/>
                  </a:cubicBezTo>
                  <a:cubicBezTo>
                    <a:pt x="59" y="68"/>
                    <a:pt x="57" y="67"/>
                    <a:pt x="55" y="66"/>
                  </a:cubicBezTo>
                  <a:cubicBezTo>
                    <a:pt x="54" y="66"/>
                    <a:pt x="51" y="65"/>
                    <a:pt x="50" y="65"/>
                  </a:cubicBezTo>
                  <a:cubicBezTo>
                    <a:pt x="50" y="65"/>
                    <a:pt x="43" y="62"/>
                    <a:pt x="43" y="62"/>
                  </a:cubicBezTo>
                  <a:cubicBezTo>
                    <a:pt x="23" y="54"/>
                    <a:pt x="23" y="37"/>
                    <a:pt x="24" y="34"/>
                  </a:cubicBezTo>
                  <a:cubicBezTo>
                    <a:pt x="24" y="33"/>
                    <a:pt x="24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6" y="28"/>
                    <a:pt x="27" y="28"/>
                    <a:pt x="27" y="28"/>
                  </a:cubicBezTo>
                  <a:cubicBezTo>
                    <a:pt x="27" y="28"/>
                    <a:pt x="55" y="37"/>
                    <a:pt x="56" y="37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92" y="53"/>
                    <a:pt x="102" y="59"/>
                    <a:pt x="103" y="59"/>
                  </a:cubicBezTo>
                  <a:cubicBezTo>
                    <a:pt x="105" y="61"/>
                    <a:pt x="107" y="62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9" y="63"/>
                    <a:pt x="106" y="54"/>
                    <a:pt x="98" y="48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98" y="48"/>
                    <a:pt x="80" y="34"/>
                    <a:pt x="80" y="34"/>
                  </a:cubicBezTo>
                  <a:cubicBezTo>
                    <a:pt x="74" y="28"/>
                    <a:pt x="71" y="22"/>
                    <a:pt x="71" y="21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9" y="15"/>
                    <a:pt x="69" y="10"/>
                    <a:pt x="72" y="6"/>
                  </a:cubicBezTo>
                  <a:cubicBezTo>
                    <a:pt x="72" y="6"/>
                    <a:pt x="75" y="2"/>
                    <a:pt x="79" y="3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9" y="2"/>
                    <a:pt x="80" y="2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3" y="1"/>
                  </a:cubicBezTo>
                  <a:cubicBezTo>
                    <a:pt x="134" y="43"/>
                    <a:pt x="134" y="43"/>
                    <a:pt x="134" y="43"/>
                  </a:cubicBezTo>
                  <a:cubicBezTo>
                    <a:pt x="137" y="46"/>
                    <a:pt x="141" y="49"/>
                    <a:pt x="144" y="53"/>
                  </a:cubicBezTo>
                  <a:cubicBezTo>
                    <a:pt x="145" y="55"/>
                    <a:pt x="146" y="56"/>
                    <a:pt x="148" y="57"/>
                  </a:cubicBezTo>
                  <a:cubicBezTo>
                    <a:pt x="148" y="58"/>
                    <a:pt x="149" y="58"/>
                    <a:pt x="149" y="59"/>
                  </a:cubicBezTo>
                  <a:cubicBezTo>
                    <a:pt x="149" y="59"/>
                    <a:pt x="149" y="59"/>
                    <a:pt x="149" y="59"/>
                  </a:cubicBezTo>
                  <a:cubicBezTo>
                    <a:pt x="149" y="58"/>
                    <a:pt x="148" y="57"/>
                    <a:pt x="147" y="56"/>
                  </a:cubicBezTo>
                  <a:cubicBezTo>
                    <a:pt x="146" y="54"/>
                    <a:pt x="145" y="53"/>
                    <a:pt x="144" y="51"/>
                  </a:cubicBezTo>
                  <a:cubicBezTo>
                    <a:pt x="138" y="39"/>
                    <a:pt x="137" y="28"/>
                    <a:pt x="139" y="24"/>
                  </a:cubicBezTo>
                  <a:cubicBezTo>
                    <a:pt x="141" y="22"/>
                    <a:pt x="143" y="19"/>
                    <a:pt x="148" y="17"/>
                  </a:cubicBezTo>
                  <a:cubicBezTo>
                    <a:pt x="149" y="17"/>
                    <a:pt x="150" y="17"/>
                    <a:pt x="151" y="17"/>
                  </a:cubicBezTo>
                  <a:cubicBezTo>
                    <a:pt x="151" y="16"/>
                    <a:pt x="152" y="16"/>
                    <a:pt x="152" y="16"/>
                  </a:cubicBezTo>
                  <a:cubicBezTo>
                    <a:pt x="153" y="16"/>
                    <a:pt x="153" y="17"/>
                    <a:pt x="154" y="18"/>
                  </a:cubicBezTo>
                  <a:cubicBezTo>
                    <a:pt x="155" y="20"/>
                    <a:pt x="156" y="22"/>
                    <a:pt x="157" y="24"/>
                  </a:cubicBezTo>
                  <a:cubicBezTo>
                    <a:pt x="158" y="26"/>
                    <a:pt x="159" y="28"/>
                    <a:pt x="160" y="29"/>
                  </a:cubicBezTo>
                  <a:cubicBezTo>
                    <a:pt x="160" y="30"/>
                    <a:pt x="160" y="31"/>
                    <a:pt x="161" y="32"/>
                  </a:cubicBezTo>
                  <a:cubicBezTo>
                    <a:pt x="161" y="34"/>
                    <a:pt x="162" y="36"/>
                    <a:pt x="163" y="37"/>
                  </a:cubicBezTo>
                  <a:cubicBezTo>
                    <a:pt x="163" y="37"/>
                    <a:pt x="176" y="54"/>
                    <a:pt x="182" y="66"/>
                  </a:cubicBezTo>
                  <a:cubicBezTo>
                    <a:pt x="183" y="68"/>
                    <a:pt x="186" y="75"/>
                    <a:pt x="187" y="76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96" y="93"/>
                    <a:pt x="197" y="107"/>
                    <a:pt x="197" y="108"/>
                  </a:cubicBezTo>
                  <a:cubicBezTo>
                    <a:pt x="197" y="108"/>
                    <a:pt x="205" y="226"/>
                    <a:pt x="210" y="254"/>
                  </a:cubicBezTo>
                  <a:cubicBezTo>
                    <a:pt x="215" y="282"/>
                    <a:pt x="220" y="297"/>
                    <a:pt x="220" y="299"/>
                  </a:cubicBezTo>
                  <a:cubicBezTo>
                    <a:pt x="132" y="299"/>
                    <a:pt x="132" y="299"/>
                    <a:pt x="132" y="299"/>
                  </a:cubicBezTo>
                  <a:close/>
                  <a:moveTo>
                    <a:pt x="132" y="299"/>
                  </a:moveTo>
                  <a:cubicBezTo>
                    <a:pt x="132" y="299"/>
                    <a:pt x="132" y="299"/>
                    <a:pt x="132" y="29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580606" y="4081839"/>
              <a:ext cx="1152140" cy="288035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 rot="1521600">
            <a:off x="2377751" y="1881144"/>
            <a:ext cx="273714" cy="273714"/>
            <a:chOff x="3765502" y="2110894"/>
            <a:chExt cx="403249" cy="403249"/>
          </a:xfrm>
        </p:grpSpPr>
        <p:sp>
          <p:nvSpPr>
            <p:cNvPr id="12" name="Oval 11"/>
            <p:cNvSpPr/>
            <p:nvPr/>
          </p:nvSpPr>
          <p:spPr>
            <a:xfrm>
              <a:off x="3765502" y="2110894"/>
              <a:ext cx="403249" cy="40324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938323" y="2110894"/>
              <a:ext cx="57607" cy="403249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0800000">
            <a:off x="4917642" y="3091093"/>
            <a:ext cx="143299" cy="561602"/>
            <a:chOff x="4514393" y="1036303"/>
            <a:chExt cx="115214" cy="1487365"/>
          </a:xfrm>
        </p:grpSpPr>
        <p:cxnSp>
          <p:nvCxnSpPr>
            <p:cNvPr id="21" name="Straight Connector 20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 rot="10800000">
            <a:off x="4917642" y="2292730"/>
            <a:ext cx="143299" cy="561602"/>
            <a:chOff x="4514393" y="1036303"/>
            <a:chExt cx="115214" cy="1487365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 rot="10800000">
            <a:off x="4917642" y="1413087"/>
            <a:ext cx="143299" cy="561602"/>
            <a:chOff x="4514393" y="1036303"/>
            <a:chExt cx="115214" cy="1487365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629607" y="1041066"/>
              <a:ext cx="0" cy="1482602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4514393" y="1036303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4514393" y="2523668"/>
              <a:ext cx="115214" cy="0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2944590" y="1682724"/>
            <a:ext cx="1973052" cy="0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>
            <a:off x="2944323" y="1940756"/>
            <a:ext cx="1973319" cy="633677"/>
          </a:xfrm>
          <a:prstGeom prst="bentConnector3">
            <a:avLst>
              <a:gd name="adj1" fmla="val 79927"/>
            </a:avLst>
          </a:prstGeom>
          <a:ln w="19050" cmpd="sng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/>
          <p:nvPr/>
        </p:nvCxnSpPr>
        <p:spPr>
          <a:xfrm>
            <a:off x="2944590" y="2220656"/>
            <a:ext cx="1973052" cy="1160274"/>
          </a:xfrm>
          <a:prstGeom prst="bentConnector3">
            <a:avLst>
              <a:gd name="adj1" fmla="val 65448"/>
            </a:avLst>
          </a:prstGeom>
          <a:ln w="19050" cmpd="sng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179"/>
          <p:cNvGrpSpPr/>
          <p:nvPr/>
        </p:nvGrpSpPr>
        <p:grpSpPr>
          <a:xfrm>
            <a:off x="5207403" y="1419430"/>
            <a:ext cx="200101" cy="512120"/>
            <a:chOff x="5054600" y="1652588"/>
            <a:chExt cx="187325" cy="479424"/>
          </a:xfrm>
          <a:solidFill>
            <a:schemeClr val="accent1"/>
          </a:solidFill>
        </p:grpSpPr>
        <p:sp>
          <p:nvSpPr>
            <p:cNvPr id="49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259"/>
          <p:cNvGrpSpPr/>
          <p:nvPr/>
        </p:nvGrpSpPr>
        <p:grpSpPr>
          <a:xfrm>
            <a:off x="5178118" y="2266918"/>
            <a:ext cx="258670" cy="555323"/>
            <a:chOff x="6913466" y="1930294"/>
            <a:chExt cx="328336" cy="704884"/>
          </a:xfrm>
          <a:solidFill>
            <a:schemeClr val="accent2"/>
          </a:solidFill>
        </p:grpSpPr>
        <p:sp>
          <p:nvSpPr>
            <p:cNvPr id="56" name="Oval 98"/>
            <p:cNvSpPr>
              <a:spLocks noChangeArrowheads="1"/>
            </p:cNvSpPr>
            <p:nvPr/>
          </p:nvSpPr>
          <p:spPr bwMode="auto">
            <a:xfrm>
              <a:off x="7025973" y="1930294"/>
              <a:ext cx="105618" cy="10561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6913466" y="2058872"/>
              <a:ext cx="328336" cy="576306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79"/>
          <p:cNvGrpSpPr/>
          <p:nvPr/>
        </p:nvGrpSpPr>
        <p:grpSpPr>
          <a:xfrm>
            <a:off x="5238341" y="3215602"/>
            <a:ext cx="138224" cy="353758"/>
            <a:chOff x="5054600" y="1652588"/>
            <a:chExt cx="187325" cy="479424"/>
          </a:xfrm>
          <a:solidFill>
            <a:schemeClr val="accent3"/>
          </a:solidFill>
        </p:grpSpPr>
        <p:sp>
          <p:nvSpPr>
            <p:cNvPr id="61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6426761" y="3135481"/>
            <a:ext cx="2120123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98676" y="1419731"/>
            <a:ext cx="214820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98675" y="2303006"/>
            <a:ext cx="2148209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5498522" y="1419308"/>
            <a:ext cx="820738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3" name="Text Placeholder 3"/>
          <p:cNvSpPr txBox="1">
            <a:spLocks/>
          </p:cNvSpPr>
          <p:nvPr/>
        </p:nvSpPr>
        <p:spPr>
          <a:xfrm>
            <a:off x="5522513" y="2276702"/>
            <a:ext cx="820738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5465363" y="3135106"/>
            <a:ext cx="820738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112" name="Text Placeholder 3"/>
          <p:cNvSpPr txBox="1">
            <a:spLocks/>
          </p:cNvSpPr>
          <p:nvPr/>
        </p:nvSpPr>
        <p:spPr>
          <a:xfrm>
            <a:off x="1348745" y="4012353"/>
            <a:ext cx="615553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Text Placeholder 3"/>
          <p:cNvSpPr txBox="1">
            <a:spLocks/>
          </p:cNvSpPr>
          <p:nvPr/>
        </p:nvSpPr>
        <p:spPr>
          <a:xfrm>
            <a:off x="1348745" y="4136581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696982" y="3890141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15" name="Text Placeholder 3"/>
          <p:cNvSpPr txBox="1">
            <a:spLocks/>
          </p:cNvSpPr>
          <p:nvPr/>
        </p:nvSpPr>
        <p:spPr>
          <a:xfrm>
            <a:off x="4027258" y="4012353"/>
            <a:ext cx="615553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" name="Text Placeholder 3"/>
          <p:cNvSpPr txBox="1">
            <a:spLocks/>
          </p:cNvSpPr>
          <p:nvPr/>
        </p:nvSpPr>
        <p:spPr>
          <a:xfrm>
            <a:off x="4027258" y="4136581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3300225" y="3890141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18" name="Text Placeholder 3"/>
          <p:cNvSpPr txBox="1">
            <a:spLocks/>
          </p:cNvSpPr>
          <p:nvPr/>
        </p:nvSpPr>
        <p:spPr>
          <a:xfrm>
            <a:off x="6691429" y="4012353"/>
            <a:ext cx="615553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9" name="Text Placeholder 3"/>
          <p:cNvSpPr txBox="1">
            <a:spLocks/>
          </p:cNvSpPr>
          <p:nvPr/>
        </p:nvSpPr>
        <p:spPr>
          <a:xfrm>
            <a:off x="6691429" y="4136581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5973921" y="3890141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289481165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7" grpId="0"/>
      <p:bldP spid="70" grpId="0"/>
      <p:bldP spid="72" grpId="0"/>
      <p:bldP spid="73" grpId="0"/>
      <p:bldP spid="74" grpId="0"/>
      <p:bldP spid="112" grpId="0"/>
      <p:bldP spid="113" grpId="0"/>
      <p:bldP spid="114" grpId="0"/>
      <p:bldP spid="115" grpId="0"/>
      <p:bldP spid="116" grpId="0"/>
      <p:bldP spid="117" grpId="0"/>
      <p:bldP spid="118" grpId="0"/>
      <p:bldP spid="119" grpId="0"/>
      <p:bldP spid="120" grpId="0"/>
      <p:bldP spid="4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31"/>
          <p:cNvSpPr/>
          <p:nvPr/>
        </p:nvSpPr>
        <p:spPr>
          <a:xfrm>
            <a:off x="769939" y="1326164"/>
            <a:ext cx="1770228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34"/>
          <p:cNvSpPr/>
          <p:nvPr/>
        </p:nvSpPr>
        <p:spPr>
          <a:xfrm>
            <a:off x="769939" y="2133388"/>
            <a:ext cx="1770228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69939" y="2940613"/>
            <a:ext cx="1770228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769939" y="3764690"/>
            <a:ext cx="1770228" cy="708091"/>
          </a:xfrm>
          <a:custGeom>
            <a:avLst/>
            <a:gdLst>
              <a:gd name="connsiteX0" fmla="*/ 0 w 1770228"/>
              <a:gd name="connsiteY0" fmla="*/ 0 h 708091"/>
              <a:gd name="connsiteX1" fmla="*/ 1416183 w 1770228"/>
              <a:gd name="connsiteY1" fmla="*/ 0 h 708091"/>
              <a:gd name="connsiteX2" fmla="*/ 1770228 w 1770228"/>
              <a:gd name="connsiteY2" fmla="*/ 354046 h 708091"/>
              <a:gd name="connsiteX3" fmla="*/ 1416183 w 1770228"/>
              <a:gd name="connsiteY3" fmla="*/ 708091 h 708091"/>
              <a:gd name="connsiteX4" fmla="*/ 0 w 1770228"/>
              <a:gd name="connsiteY4" fmla="*/ 708091 h 708091"/>
              <a:gd name="connsiteX5" fmla="*/ 354046 w 1770228"/>
              <a:gd name="connsiteY5" fmla="*/ 354046 h 708091"/>
              <a:gd name="connsiteX6" fmla="*/ 0 w 1770228"/>
              <a:gd name="connsiteY6" fmla="*/ 0 h 70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70228" h="708091">
                <a:moveTo>
                  <a:pt x="0" y="0"/>
                </a:moveTo>
                <a:lnTo>
                  <a:pt x="1416183" y="0"/>
                </a:lnTo>
                <a:lnTo>
                  <a:pt x="1770228" y="354046"/>
                </a:lnTo>
                <a:lnTo>
                  <a:pt x="1416183" y="708091"/>
                </a:lnTo>
                <a:lnTo>
                  <a:pt x="0" y="708091"/>
                </a:lnTo>
                <a:lnTo>
                  <a:pt x="354046" y="3540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95956" tIns="20955" rIns="354045" bIns="20955" numCol="1" spcCol="1270" anchor="ctr" anchorCtr="0">
            <a:noAutofit/>
          </a:bodyPr>
          <a:lstStyle/>
          <a:p>
            <a:pPr lvl="0" algn="ctr" defTabSz="1466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300" kern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4389936" y="1525536"/>
            <a:ext cx="4041733" cy="30777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4389937" y="2360972"/>
            <a:ext cx="4041732" cy="30777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4389937" y="3128168"/>
            <a:ext cx="4041732" cy="30777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389937" y="3954318"/>
            <a:ext cx="4041732" cy="30777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/>
            <a:r>
              <a:rPr lang="zh-CN" altLang="en-US" sz="1000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45"/>
          <p:cNvSpPr>
            <a:spLocks noEditPoints="1"/>
          </p:cNvSpPr>
          <p:nvPr/>
        </p:nvSpPr>
        <p:spPr bwMode="auto">
          <a:xfrm>
            <a:off x="3995931" y="1559464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Freeform 45"/>
          <p:cNvSpPr>
            <a:spLocks noEditPoints="1"/>
          </p:cNvSpPr>
          <p:nvPr/>
        </p:nvSpPr>
        <p:spPr bwMode="auto">
          <a:xfrm>
            <a:off x="3995931" y="2383950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Freeform 45"/>
          <p:cNvSpPr>
            <a:spLocks noEditPoints="1"/>
          </p:cNvSpPr>
          <p:nvPr/>
        </p:nvSpPr>
        <p:spPr bwMode="auto">
          <a:xfrm>
            <a:off x="3995931" y="3150829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Freeform 45"/>
          <p:cNvSpPr>
            <a:spLocks noEditPoints="1"/>
          </p:cNvSpPr>
          <p:nvPr/>
        </p:nvSpPr>
        <p:spPr bwMode="auto">
          <a:xfrm>
            <a:off x="3995931" y="3975315"/>
            <a:ext cx="310968" cy="31096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87"/>
          <p:cNvSpPr>
            <a:spLocks noEditPoints="1"/>
          </p:cNvSpPr>
          <p:nvPr/>
        </p:nvSpPr>
        <p:spPr bwMode="auto">
          <a:xfrm>
            <a:off x="1389342" y="1472775"/>
            <a:ext cx="531422" cy="343436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52"/>
          <p:cNvSpPr>
            <a:spLocks noEditPoints="1"/>
          </p:cNvSpPr>
          <p:nvPr/>
        </p:nvSpPr>
        <p:spPr bwMode="auto">
          <a:xfrm>
            <a:off x="1412894" y="2247374"/>
            <a:ext cx="484318" cy="48431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56"/>
          <p:cNvSpPr>
            <a:spLocks noEditPoints="1"/>
          </p:cNvSpPr>
          <p:nvPr/>
        </p:nvSpPr>
        <p:spPr bwMode="auto">
          <a:xfrm>
            <a:off x="1423169" y="3090213"/>
            <a:ext cx="463769" cy="46376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Freeform 152"/>
          <p:cNvSpPr>
            <a:spLocks noEditPoints="1"/>
          </p:cNvSpPr>
          <p:nvPr/>
        </p:nvSpPr>
        <p:spPr bwMode="auto">
          <a:xfrm>
            <a:off x="1428703" y="3896711"/>
            <a:ext cx="452701" cy="41835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2310038" y="1386352"/>
            <a:ext cx="1469290" cy="587716"/>
            <a:chOff x="2310038" y="1386352"/>
            <a:chExt cx="1469290" cy="587716"/>
          </a:xfrm>
        </p:grpSpPr>
        <p:sp>
          <p:nvSpPr>
            <p:cNvPr id="33" name="Freeform 32"/>
            <p:cNvSpPr/>
            <p:nvPr/>
          </p:nvSpPr>
          <p:spPr>
            <a:xfrm>
              <a:off x="2310038" y="1386352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2545524" y="1587877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2310038" y="2193576"/>
            <a:ext cx="1469290" cy="587716"/>
            <a:chOff x="2310038" y="2193576"/>
            <a:chExt cx="1469290" cy="587716"/>
          </a:xfrm>
        </p:grpSpPr>
        <p:sp>
          <p:nvSpPr>
            <p:cNvPr id="36" name="Freeform 35"/>
            <p:cNvSpPr/>
            <p:nvPr/>
          </p:nvSpPr>
          <p:spPr>
            <a:xfrm>
              <a:off x="2310038" y="2193576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Text Placeholder 3"/>
            <p:cNvSpPr txBox="1">
              <a:spLocks/>
            </p:cNvSpPr>
            <p:nvPr/>
          </p:nvSpPr>
          <p:spPr>
            <a:xfrm>
              <a:off x="2602127" y="2395101"/>
              <a:ext cx="932948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310038" y="3000800"/>
            <a:ext cx="1469290" cy="587716"/>
            <a:chOff x="2310038" y="3000800"/>
            <a:chExt cx="1469290" cy="587716"/>
          </a:xfrm>
        </p:grpSpPr>
        <p:sp>
          <p:nvSpPr>
            <p:cNvPr id="40" name="Freeform 39"/>
            <p:cNvSpPr/>
            <p:nvPr/>
          </p:nvSpPr>
          <p:spPr>
            <a:xfrm>
              <a:off x="2310038" y="3000800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Text Placeholder 3"/>
            <p:cNvSpPr txBox="1">
              <a:spLocks/>
            </p:cNvSpPr>
            <p:nvPr/>
          </p:nvSpPr>
          <p:spPr>
            <a:xfrm>
              <a:off x="2519075" y="3202325"/>
              <a:ext cx="923330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310038" y="3824877"/>
            <a:ext cx="1469290" cy="587716"/>
            <a:chOff x="2310038" y="3824877"/>
            <a:chExt cx="1469290" cy="587716"/>
          </a:xfrm>
        </p:grpSpPr>
        <p:sp>
          <p:nvSpPr>
            <p:cNvPr id="43" name="Freeform 42"/>
            <p:cNvSpPr/>
            <p:nvPr/>
          </p:nvSpPr>
          <p:spPr>
            <a:xfrm>
              <a:off x="2310038" y="3824877"/>
              <a:ext cx="1469290" cy="587716"/>
            </a:xfrm>
            <a:custGeom>
              <a:avLst/>
              <a:gdLst>
                <a:gd name="connsiteX0" fmla="*/ 0 w 1469290"/>
                <a:gd name="connsiteY0" fmla="*/ 0 h 587716"/>
                <a:gd name="connsiteX1" fmla="*/ 1175432 w 1469290"/>
                <a:gd name="connsiteY1" fmla="*/ 0 h 587716"/>
                <a:gd name="connsiteX2" fmla="*/ 1469290 w 1469290"/>
                <a:gd name="connsiteY2" fmla="*/ 293858 h 587716"/>
                <a:gd name="connsiteX3" fmla="*/ 1175432 w 1469290"/>
                <a:gd name="connsiteY3" fmla="*/ 587716 h 587716"/>
                <a:gd name="connsiteX4" fmla="*/ 0 w 1469290"/>
                <a:gd name="connsiteY4" fmla="*/ 587716 h 587716"/>
                <a:gd name="connsiteX5" fmla="*/ 293858 w 1469290"/>
                <a:gd name="connsiteY5" fmla="*/ 293858 h 587716"/>
                <a:gd name="connsiteX6" fmla="*/ 0 w 1469290"/>
                <a:gd name="connsiteY6" fmla="*/ 0 h 58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9290" h="587716">
                  <a:moveTo>
                    <a:pt x="0" y="0"/>
                  </a:moveTo>
                  <a:lnTo>
                    <a:pt x="1175432" y="0"/>
                  </a:lnTo>
                  <a:lnTo>
                    <a:pt x="1469290" y="293858"/>
                  </a:lnTo>
                  <a:lnTo>
                    <a:pt x="1175432" y="587716"/>
                  </a:lnTo>
                  <a:lnTo>
                    <a:pt x="0" y="587716"/>
                  </a:lnTo>
                  <a:lnTo>
                    <a:pt x="293858" y="2938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8148" tIns="17145" rIns="293858" bIns="17145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700" kern="1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 Placeholder 3"/>
            <p:cNvSpPr txBox="1">
              <a:spLocks/>
            </p:cNvSpPr>
            <p:nvPr/>
          </p:nvSpPr>
          <p:spPr>
            <a:xfrm>
              <a:off x="2582992" y="4026402"/>
              <a:ext cx="923331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200" b="1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56587280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5" grpId="0" animBg="1"/>
      <p:bldP spid="39" grpId="0" animBg="1"/>
      <p:bldP spid="42" grpId="0" animBg="1"/>
      <p:bldP spid="45" grpId="0"/>
      <p:bldP spid="46" grpId="0"/>
      <p:bldP spid="47" grpId="0"/>
      <p:bldP spid="49" grpId="0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8" name="图片 127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/>
          <a:stretch/>
        </p:blipFill>
        <p:spPr>
          <a:xfrm>
            <a:off x="-1" y="0"/>
            <a:ext cx="6515125" cy="5143500"/>
          </a:xfrm>
          <a:prstGeom prst="rect">
            <a:avLst/>
          </a:prstGeom>
        </p:spPr>
      </p:pic>
      <p:sp>
        <p:nvSpPr>
          <p:cNvPr id="255" name="文本框 254"/>
          <p:cNvSpPr txBox="1"/>
          <p:nvPr/>
        </p:nvSpPr>
        <p:spPr>
          <a:xfrm>
            <a:off x="1115580" y="211089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第一节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77467" y="1534824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  <p:sp>
        <p:nvSpPr>
          <p:cNvPr id="6" name="TextBox 106"/>
          <p:cNvSpPr txBox="1"/>
          <p:nvPr/>
        </p:nvSpPr>
        <p:spPr>
          <a:xfrm>
            <a:off x="3567629" y="2535223"/>
            <a:ext cx="460856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600" dirty="0">
              <a:solidFill>
                <a:srgbClr val="0064A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64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2415037" y="3783623"/>
            <a:ext cx="692497" cy="1384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2195802" y="3763341"/>
            <a:ext cx="200183" cy="19445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768419" y="3783623"/>
            <a:ext cx="692497" cy="1384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3548794" y="3763341"/>
            <a:ext cx="200183" cy="1944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814833" y="3791318"/>
            <a:ext cx="692497" cy="1384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>
            <a:spLocks noChangeAspect="1"/>
          </p:cNvSpPr>
          <p:nvPr/>
        </p:nvSpPr>
        <p:spPr>
          <a:xfrm>
            <a:off x="4557689" y="3763341"/>
            <a:ext cx="200183" cy="1944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944748" y="3791318"/>
            <a:ext cx="692497" cy="1384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9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>
            <a:off x="5723585" y="3763341"/>
            <a:ext cx="200183" cy="1944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Shape 78"/>
          <p:cNvSpPr/>
          <p:nvPr/>
        </p:nvSpPr>
        <p:spPr>
          <a:xfrm>
            <a:off x="5481845" y="2000277"/>
            <a:ext cx="1573634" cy="1573634"/>
          </a:xfrm>
          <a:prstGeom prst="leftCircularArrow">
            <a:avLst>
              <a:gd name="adj1" fmla="val 4456"/>
              <a:gd name="adj2" fmla="val 565841"/>
              <a:gd name="adj3" fmla="val 2341352"/>
              <a:gd name="adj4" fmla="val 9024489"/>
              <a:gd name="adj5" fmla="val 5199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Shape 69"/>
          <p:cNvSpPr/>
          <p:nvPr/>
        </p:nvSpPr>
        <p:spPr>
          <a:xfrm>
            <a:off x="1965749" y="2000277"/>
            <a:ext cx="1573634" cy="1573634"/>
          </a:xfrm>
          <a:prstGeom prst="leftCircularArrow">
            <a:avLst>
              <a:gd name="adj1" fmla="val 4456"/>
              <a:gd name="adj2" fmla="val 565841"/>
              <a:gd name="adj3" fmla="val 2341352"/>
              <a:gd name="adj4" fmla="val 9024489"/>
              <a:gd name="adj5" fmla="val 5199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/>
          <p:nvPr/>
        </p:nvSpPr>
        <p:spPr>
          <a:xfrm>
            <a:off x="1307861" y="1966927"/>
            <a:ext cx="1239860" cy="1022626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704" tIns="71704" rIns="71704" bIns="313654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n-US" sz="24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1583386" y="2770419"/>
            <a:ext cx="1102099" cy="438268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608" tIns="48463" rIns="65608" bIns="48463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kern="12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73" name="Circular Arrow 72"/>
          <p:cNvSpPr/>
          <p:nvPr/>
        </p:nvSpPr>
        <p:spPr>
          <a:xfrm>
            <a:off x="3666959" y="1372277"/>
            <a:ext cx="1732061" cy="1732061"/>
          </a:xfrm>
          <a:prstGeom prst="circularArrow">
            <a:avLst>
              <a:gd name="adj1" fmla="val 4049"/>
              <a:gd name="adj2" fmla="val 508999"/>
              <a:gd name="adj3" fmla="val 19315490"/>
              <a:gd name="adj4" fmla="val 12575511"/>
              <a:gd name="adj5" fmla="val 4723"/>
            </a:avLst>
          </a:pr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3019403" y="1966927"/>
            <a:ext cx="1239860" cy="1022626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704" tIns="313653" rIns="71704" bIns="71705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400" kern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400" kern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Freeform 73"/>
          <p:cNvSpPr/>
          <p:nvPr/>
        </p:nvSpPr>
        <p:spPr>
          <a:xfrm>
            <a:off x="3294928" y="1747793"/>
            <a:ext cx="1102099" cy="438268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608" tIns="48463" rIns="65608" bIns="48463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75" name="Freeform 74"/>
          <p:cNvSpPr/>
          <p:nvPr/>
        </p:nvSpPr>
        <p:spPr>
          <a:xfrm>
            <a:off x="4730945" y="1966927"/>
            <a:ext cx="1239860" cy="1022626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704" tIns="71704" rIns="71704" bIns="313654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4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4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Freeform 75"/>
          <p:cNvSpPr/>
          <p:nvPr/>
        </p:nvSpPr>
        <p:spPr>
          <a:xfrm>
            <a:off x="5006470" y="2770419"/>
            <a:ext cx="1102099" cy="438268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608" tIns="48463" rIns="65608" bIns="48463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77" name="Freeform 76"/>
          <p:cNvSpPr/>
          <p:nvPr/>
        </p:nvSpPr>
        <p:spPr>
          <a:xfrm>
            <a:off x="6458516" y="1966927"/>
            <a:ext cx="1239860" cy="1022626"/>
          </a:xfrm>
          <a:custGeom>
            <a:avLst/>
            <a:gdLst>
              <a:gd name="connsiteX0" fmla="*/ 0 w 1368949"/>
              <a:gd name="connsiteY0" fmla="*/ 112910 h 1129097"/>
              <a:gd name="connsiteX1" fmla="*/ 33071 w 1368949"/>
              <a:gd name="connsiteY1" fmla="*/ 33071 h 1129097"/>
              <a:gd name="connsiteX2" fmla="*/ 112911 w 1368949"/>
              <a:gd name="connsiteY2" fmla="*/ 1 h 1129097"/>
              <a:gd name="connsiteX3" fmla="*/ 1256039 w 1368949"/>
              <a:gd name="connsiteY3" fmla="*/ 0 h 1129097"/>
              <a:gd name="connsiteX4" fmla="*/ 1335878 w 1368949"/>
              <a:gd name="connsiteY4" fmla="*/ 33071 h 1129097"/>
              <a:gd name="connsiteX5" fmla="*/ 1368948 w 1368949"/>
              <a:gd name="connsiteY5" fmla="*/ 112911 h 1129097"/>
              <a:gd name="connsiteX6" fmla="*/ 1368949 w 1368949"/>
              <a:gd name="connsiteY6" fmla="*/ 1016187 h 1129097"/>
              <a:gd name="connsiteX7" fmla="*/ 1335878 w 1368949"/>
              <a:gd name="connsiteY7" fmla="*/ 1096026 h 1129097"/>
              <a:gd name="connsiteX8" fmla="*/ 1256039 w 1368949"/>
              <a:gd name="connsiteY8" fmla="*/ 1129097 h 1129097"/>
              <a:gd name="connsiteX9" fmla="*/ 112910 w 1368949"/>
              <a:gd name="connsiteY9" fmla="*/ 1129097 h 1129097"/>
              <a:gd name="connsiteX10" fmla="*/ 33071 w 1368949"/>
              <a:gd name="connsiteY10" fmla="*/ 1096026 h 1129097"/>
              <a:gd name="connsiteX11" fmla="*/ 0 w 1368949"/>
              <a:gd name="connsiteY11" fmla="*/ 1016187 h 1129097"/>
              <a:gd name="connsiteX12" fmla="*/ 0 w 1368949"/>
              <a:gd name="connsiteY12" fmla="*/ 112910 h 1129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704" tIns="313653" rIns="71704" bIns="71705" numCol="1" spcCol="1270" anchor="t" anchorCtr="0">
            <a:noAutofit/>
          </a:bodyPr>
          <a:lstStyle/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4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228600" lvl="1" indent="-228600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en-US" sz="24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Freeform 77"/>
          <p:cNvSpPr/>
          <p:nvPr/>
        </p:nvSpPr>
        <p:spPr>
          <a:xfrm>
            <a:off x="6734040" y="1747793"/>
            <a:ext cx="1102099" cy="438268"/>
          </a:xfrm>
          <a:custGeom>
            <a:avLst/>
            <a:gdLst>
              <a:gd name="connsiteX0" fmla="*/ 0 w 1216844"/>
              <a:gd name="connsiteY0" fmla="*/ 48390 h 483898"/>
              <a:gd name="connsiteX1" fmla="*/ 14173 w 1216844"/>
              <a:gd name="connsiteY1" fmla="*/ 14173 h 483898"/>
              <a:gd name="connsiteX2" fmla="*/ 48390 w 1216844"/>
              <a:gd name="connsiteY2" fmla="*/ 0 h 483898"/>
              <a:gd name="connsiteX3" fmla="*/ 1168454 w 1216844"/>
              <a:gd name="connsiteY3" fmla="*/ 0 h 483898"/>
              <a:gd name="connsiteX4" fmla="*/ 1202671 w 1216844"/>
              <a:gd name="connsiteY4" fmla="*/ 14173 h 483898"/>
              <a:gd name="connsiteX5" fmla="*/ 1216844 w 1216844"/>
              <a:gd name="connsiteY5" fmla="*/ 48390 h 483898"/>
              <a:gd name="connsiteX6" fmla="*/ 1216844 w 1216844"/>
              <a:gd name="connsiteY6" fmla="*/ 435508 h 483898"/>
              <a:gd name="connsiteX7" fmla="*/ 1202671 w 1216844"/>
              <a:gd name="connsiteY7" fmla="*/ 469725 h 483898"/>
              <a:gd name="connsiteX8" fmla="*/ 1168454 w 1216844"/>
              <a:gd name="connsiteY8" fmla="*/ 483898 h 483898"/>
              <a:gd name="connsiteX9" fmla="*/ 48390 w 1216844"/>
              <a:gd name="connsiteY9" fmla="*/ 483898 h 483898"/>
              <a:gd name="connsiteX10" fmla="*/ 14173 w 1216844"/>
              <a:gd name="connsiteY10" fmla="*/ 469725 h 483898"/>
              <a:gd name="connsiteX11" fmla="*/ 0 w 1216844"/>
              <a:gd name="connsiteY11" fmla="*/ 435508 h 483898"/>
              <a:gd name="connsiteX12" fmla="*/ 0 w 1216844"/>
              <a:gd name="connsiteY12" fmla="*/ 48390 h 48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608" tIns="48463" rIns="65608" bIns="48463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39" name="Freeform 66"/>
          <p:cNvSpPr>
            <a:spLocks noEditPoints="1"/>
          </p:cNvSpPr>
          <p:nvPr/>
        </p:nvSpPr>
        <p:spPr bwMode="auto">
          <a:xfrm>
            <a:off x="1719605" y="2186061"/>
            <a:ext cx="416372" cy="486350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34"/>
          <p:cNvSpPr>
            <a:spLocks noEditPoints="1"/>
          </p:cNvSpPr>
          <p:nvPr/>
        </p:nvSpPr>
        <p:spPr bwMode="auto">
          <a:xfrm rot="5400000">
            <a:off x="3413942" y="2367316"/>
            <a:ext cx="450782" cy="355425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62"/>
          <p:cNvSpPr>
            <a:spLocks noEditPoints="1"/>
          </p:cNvSpPr>
          <p:nvPr/>
        </p:nvSpPr>
        <p:spPr bwMode="auto">
          <a:xfrm>
            <a:off x="5127290" y="2168501"/>
            <a:ext cx="447170" cy="450746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155"/>
          <p:cNvSpPr>
            <a:spLocks/>
          </p:cNvSpPr>
          <p:nvPr/>
        </p:nvSpPr>
        <p:spPr bwMode="auto">
          <a:xfrm>
            <a:off x="6895426" y="2360733"/>
            <a:ext cx="366040" cy="366040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866723851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 animBg="1"/>
      <p:bldP spid="58" grpId="0"/>
      <p:bldP spid="59" grpId="0" animBg="1"/>
      <p:bldP spid="49" grpId="0"/>
      <p:bldP spid="56" grpId="0" animBg="1"/>
      <p:bldP spid="41" grpId="0"/>
      <p:bldP spid="48" grpId="0" animBg="1"/>
      <p:bldP spid="69" grpId="0" animBg="1"/>
      <p:bldP spid="71" grpId="0" animBg="1"/>
      <p:bldP spid="72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39" grpId="0" animBg="1"/>
      <p:bldP spid="40" grpId="0" animBg="1"/>
      <p:bldP spid="42" grpId="0" animBg="1"/>
      <p:bldP spid="45" grpId="0" animBg="1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8" name="图片 127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/>
          <a:stretch/>
        </p:blipFill>
        <p:spPr>
          <a:xfrm>
            <a:off x="-1" y="0"/>
            <a:ext cx="6515125" cy="5143500"/>
          </a:xfrm>
          <a:prstGeom prst="rect">
            <a:avLst/>
          </a:prstGeom>
        </p:spPr>
      </p:pic>
      <p:sp>
        <p:nvSpPr>
          <p:cNvPr id="255" name="文本框 254"/>
          <p:cNvSpPr txBox="1"/>
          <p:nvPr/>
        </p:nvSpPr>
        <p:spPr>
          <a:xfrm>
            <a:off x="1115580" y="211089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第四节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77467" y="1534824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  <p:sp>
        <p:nvSpPr>
          <p:cNvPr id="6" name="TextBox 106"/>
          <p:cNvSpPr txBox="1"/>
          <p:nvPr/>
        </p:nvSpPr>
        <p:spPr>
          <a:xfrm>
            <a:off x="3567629" y="2535223"/>
            <a:ext cx="460856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600" dirty="0">
              <a:solidFill>
                <a:srgbClr val="0064A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9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134"/>
          <p:cNvGrpSpPr/>
          <p:nvPr/>
        </p:nvGrpSpPr>
        <p:grpSpPr>
          <a:xfrm>
            <a:off x="3523911" y="2819086"/>
            <a:ext cx="875268" cy="876001"/>
            <a:chOff x="3287425" y="1417883"/>
            <a:chExt cx="648499" cy="649042"/>
          </a:xfrm>
        </p:grpSpPr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3287425" y="1417883"/>
              <a:ext cx="648499" cy="649042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Oval 79"/>
            <p:cNvSpPr>
              <a:spLocks noChangeAspect="1"/>
            </p:cNvSpPr>
            <p:nvPr/>
          </p:nvSpPr>
          <p:spPr>
            <a:xfrm>
              <a:off x="3362252" y="1492773"/>
              <a:ext cx="498845" cy="499263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81" name="Group 130"/>
          <p:cNvGrpSpPr/>
          <p:nvPr/>
        </p:nvGrpSpPr>
        <p:grpSpPr>
          <a:xfrm>
            <a:off x="1026262" y="2819086"/>
            <a:ext cx="875268" cy="876001"/>
            <a:chOff x="3287425" y="3613920"/>
            <a:chExt cx="648499" cy="649042"/>
          </a:xfrm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3287425" y="3613920"/>
              <a:ext cx="648499" cy="649042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3362252" y="3688810"/>
              <a:ext cx="498845" cy="499263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33"/>
          <p:cNvGrpSpPr/>
          <p:nvPr/>
        </p:nvGrpSpPr>
        <p:grpSpPr>
          <a:xfrm>
            <a:off x="6069782" y="2819086"/>
            <a:ext cx="875268" cy="876001"/>
            <a:chOff x="5249342" y="1406453"/>
            <a:chExt cx="648499" cy="649042"/>
          </a:xfrm>
        </p:grpSpPr>
        <p:sp>
          <p:nvSpPr>
            <p:cNvPr id="85" name="Oval 84"/>
            <p:cNvSpPr>
              <a:spLocks noChangeAspect="1"/>
            </p:cNvSpPr>
            <p:nvPr/>
          </p:nvSpPr>
          <p:spPr>
            <a:xfrm>
              <a:off x="5249342" y="1406453"/>
              <a:ext cx="648499" cy="649042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324169" y="1481343"/>
              <a:ext cx="498845" cy="499263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6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059251" y="2358410"/>
            <a:ext cx="1027442" cy="1465416"/>
            <a:chOff x="3732213" y="2166938"/>
            <a:chExt cx="1679575" cy="2395538"/>
          </a:xfrm>
        </p:grpSpPr>
        <p:sp>
          <p:nvSpPr>
            <p:cNvPr id="9221" name="Freeform 5"/>
            <p:cNvSpPr>
              <a:spLocks/>
            </p:cNvSpPr>
            <p:nvPr/>
          </p:nvSpPr>
          <p:spPr bwMode="auto">
            <a:xfrm>
              <a:off x="4572000" y="2317750"/>
              <a:ext cx="839788" cy="2244725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0" y="1414"/>
                </a:cxn>
                <a:cxn ang="0">
                  <a:pos x="0" y="90"/>
                </a:cxn>
                <a:cxn ang="0">
                  <a:pos x="529" y="0"/>
                </a:cxn>
              </a:cxnLst>
              <a:rect l="0" t="0" r="r" b="b"/>
              <a:pathLst>
                <a:path w="529" h="1414">
                  <a:moveTo>
                    <a:pt x="529" y="0"/>
                  </a:moveTo>
                  <a:lnTo>
                    <a:pt x="0" y="1414"/>
                  </a:lnTo>
                  <a:lnTo>
                    <a:pt x="0" y="90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auto">
            <a:xfrm>
              <a:off x="3732213" y="2306638"/>
              <a:ext cx="839788" cy="2255838"/>
            </a:xfrm>
            <a:custGeom>
              <a:avLst/>
              <a:gdLst/>
              <a:ahLst/>
              <a:cxnLst>
                <a:cxn ang="0">
                  <a:pos x="529" y="1421"/>
                </a:cxn>
                <a:cxn ang="0">
                  <a:pos x="0" y="0"/>
                </a:cxn>
                <a:cxn ang="0">
                  <a:pos x="529" y="97"/>
                </a:cxn>
                <a:cxn ang="0">
                  <a:pos x="529" y="1421"/>
                </a:cxn>
              </a:cxnLst>
              <a:rect l="0" t="0" r="r" b="b"/>
              <a:pathLst>
                <a:path w="529" h="1421">
                  <a:moveTo>
                    <a:pt x="529" y="1421"/>
                  </a:moveTo>
                  <a:lnTo>
                    <a:pt x="0" y="0"/>
                  </a:lnTo>
                  <a:lnTo>
                    <a:pt x="529" y="97"/>
                  </a:lnTo>
                  <a:lnTo>
                    <a:pt x="529" y="14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auto">
            <a:xfrm>
              <a:off x="3732213" y="2166938"/>
              <a:ext cx="1679575" cy="293688"/>
            </a:xfrm>
            <a:custGeom>
              <a:avLst/>
              <a:gdLst/>
              <a:ahLst/>
              <a:cxnLst>
                <a:cxn ang="0">
                  <a:pos x="1058" y="95"/>
                </a:cxn>
                <a:cxn ang="0">
                  <a:pos x="529" y="185"/>
                </a:cxn>
                <a:cxn ang="0">
                  <a:pos x="0" y="88"/>
                </a:cxn>
                <a:cxn ang="0">
                  <a:pos x="529" y="0"/>
                </a:cxn>
                <a:cxn ang="0">
                  <a:pos x="1058" y="95"/>
                </a:cxn>
              </a:cxnLst>
              <a:rect l="0" t="0" r="r" b="b"/>
              <a:pathLst>
                <a:path w="1058" h="185">
                  <a:moveTo>
                    <a:pt x="1058" y="95"/>
                  </a:moveTo>
                  <a:lnTo>
                    <a:pt x="529" y="185"/>
                  </a:lnTo>
                  <a:lnTo>
                    <a:pt x="0" y="88"/>
                  </a:lnTo>
                  <a:lnTo>
                    <a:pt x="529" y="0"/>
                  </a:lnTo>
                  <a:lnTo>
                    <a:pt x="1058" y="9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899016" y="1901013"/>
            <a:ext cx="1345968" cy="637054"/>
            <a:chOff x="3615309" y="1918566"/>
            <a:chExt cx="1913383" cy="905614"/>
          </a:xfrm>
        </p:grpSpPr>
        <p:grpSp>
          <p:nvGrpSpPr>
            <p:cNvPr id="24" name="Group 23"/>
            <p:cNvGrpSpPr/>
            <p:nvPr/>
          </p:nvGrpSpPr>
          <p:grpSpPr>
            <a:xfrm>
              <a:off x="3615309" y="1918566"/>
              <a:ext cx="1913383" cy="781367"/>
              <a:chOff x="3470275" y="1419225"/>
              <a:chExt cx="2200275" cy="898525"/>
            </a:xfrm>
          </p:grpSpPr>
          <p:sp>
            <p:nvSpPr>
              <p:cNvPr id="25" name="Freeform 8"/>
              <p:cNvSpPr>
                <a:spLocks/>
              </p:cNvSpPr>
              <p:nvPr/>
            </p:nvSpPr>
            <p:spPr bwMode="auto">
              <a:xfrm>
                <a:off x="3470275" y="1419225"/>
                <a:ext cx="1101725" cy="887413"/>
              </a:xfrm>
              <a:custGeom>
                <a:avLst/>
                <a:gdLst/>
                <a:ahLst/>
                <a:cxnLst>
                  <a:cxn ang="0">
                    <a:pos x="165" y="559"/>
                  </a:cxn>
                  <a:cxn ang="0">
                    <a:pos x="0" y="119"/>
                  </a:cxn>
                  <a:cxn ang="0">
                    <a:pos x="694" y="0"/>
                  </a:cxn>
                  <a:cxn ang="0">
                    <a:pos x="694" y="471"/>
                  </a:cxn>
                  <a:cxn ang="0">
                    <a:pos x="165" y="559"/>
                  </a:cxn>
                </a:cxnLst>
                <a:rect l="0" t="0" r="r" b="b"/>
                <a:pathLst>
                  <a:path w="694" h="559">
                    <a:moveTo>
                      <a:pt x="165" y="559"/>
                    </a:moveTo>
                    <a:lnTo>
                      <a:pt x="0" y="119"/>
                    </a:lnTo>
                    <a:lnTo>
                      <a:pt x="694" y="0"/>
                    </a:lnTo>
                    <a:lnTo>
                      <a:pt x="694" y="471"/>
                    </a:lnTo>
                    <a:lnTo>
                      <a:pt x="165" y="559"/>
                    </a:lnTo>
                    <a:close/>
                  </a:path>
                </a:pathLst>
              </a:custGeom>
              <a:solidFill>
                <a:schemeClr val="accent1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9"/>
              <p:cNvSpPr>
                <a:spLocks/>
              </p:cNvSpPr>
              <p:nvPr/>
            </p:nvSpPr>
            <p:spPr bwMode="auto">
              <a:xfrm>
                <a:off x="4572000" y="1419225"/>
                <a:ext cx="1098550" cy="898525"/>
              </a:xfrm>
              <a:custGeom>
                <a:avLst/>
                <a:gdLst/>
                <a:ahLst/>
                <a:cxnLst>
                  <a:cxn ang="0">
                    <a:pos x="692" y="126"/>
                  </a:cxn>
                  <a:cxn ang="0">
                    <a:pos x="529" y="566"/>
                  </a:cxn>
                  <a:cxn ang="0">
                    <a:pos x="0" y="471"/>
                  </a:cxn>
                  <a:cxn ang="0">
                    <a:pos x="0" y="0"/>
                  </a:cxn>
                  <a:cxn ang="0">
                    <a:pos x="692" y="126"/>
                  </a:cxn>
                </a:cxnLst>
                <a:rect l="0" t="0" r="r" b="b"/>
                <a:pathLst>
                  <a:path w="692" h="566">
                    <a:moveTo>
                      <a:pt x="692" y="126"/>
                    </a:moveTo>
                    <a:lnTo>
                      <a:pt x="529" y="566"/>
                    </a:lnTo>
                    <a:lnTo>
                      <a:pt x="0" y="471"/>
                    </a:lnTo>
                    <a:lnTo>
                      <a:pt x="0" y="0"/>
                    </a:lnTo>
                    <a:lnTo>
                      <a:pt x="692" y="12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4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3615309" y="2082847"/>
              <a:ext cx="1913383" cy="741333"/>
              <a:chOff x="3470275" y="1608138"/>
              <a:chExt cx="2200275" cy="852488"/>
            </a:xfrm>
          </p:grpSpPr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4572000" y="1619250"/>
                <a:ext cx="1098550" cy="841375"/>
              </a:xfrm>
              <a:custGeom>
                <a:avLst/>
                <a:gdLst/>
                <a:ahLst/>
                <a:cxnLst>
                  <a:cxn ang="0">
                    <a:pos x="692" y="0"/>
                  </a:cxn>
                  <a:cxn ang="0">
                    <a:pos x="529" y="440"/>
                  </a:cxn>
                  <a:cxn ang="0">
                    <a:pos x="0" y="530"/>
                  </a:cxn>
                  <a:cxn ang="0">
                    <a:pos x="0" y="109"/>
                  </a:cxn>
                  <a:cxn ang="0">
                    <a:pos x="692" y="0"/>
                  </a:cxn>
                </a:cxnLst>
                <a:rect l="0" t="0" r="r" b="b"/>
                <a:pathLst>
                  <a:path w="692" h="530">
                    <a:moveTo>
                      <a:pt x="692" y="0"/>
                    </a:moveTo>
                    <a:lnTo>
                      <a:pt x="529" y="440"/>
                    </a:lnTo>
                    <a:lnTo>
                      <a:pt x="0" y="530"/>
                    </a:lnTo>
                    <a:lnTo>
                      <a:pt x="0" y="109"/>
                    </a:lnTo>
                    <a:lnTo>
                      <a:pt x="692" y="0"/>
                    </a:lnTo>
                    <a:close/>
                  </a:path>
                </a:pathLst>
              </a:custGeom>
              <a:solidFill>
                <a:schemeClr val="accent1">
                  <a:alpha val="57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3470275" y="1608138"/>
                <a:ext cx="1101725" cy="852488"/>
              </a:xfrm>
              <a:custGeom>
                <a:avLst/>
                <a:gdLst/>
                <a:ahLst/>
                <a:cxnLst>
                  <a:cxn ang="0">
                    <a:pos x="694" y="537"/>
                  </a:cxn>
                  <a:cxn ang="0">
                    <a:pos x="165" y="440"/>
                  </a:cxn>
                  <a:cxn ang="0">
                    <a:pos x="0" y="0"/>
                  </a:cxn>
                  <a:cxn ang="0">
                    <a:pos x="694" y="116"/>
                  </a:cxn>
                  <a:cxn ang="0">
                    <a:pos x="694" y="537"/>
                  </a:cxn>
                </a:cxnLst>
                <a:rect l="0" t="0" r="r" b="b"/>
                <a:pathLst>
                  <a:path w="694" h="537">
                    <a:moveTo>
                      <a:pt x="694" y="537"/>
                    </a:moveTo>
                    <a:lnTo>
                      <a:pt x="165" y="440"/>
                    </a:lnTo>
                    <a:lnTo>
                      <a:pt x="0" y="0"/>
                    </a:lnTo>
                    <a:lnTo>
                      <a:pt x="694" y="116"/>
                    </a:lnTo>
                    <a:lnTo>
                      <a:pt x="694" y="53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  <a:alpha val="31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6619085" y="2357241"/>
            <a:ext cx="1021526" cy="1456980"/>
            <a:chOff x="3732213" y="2166938"/>
            <a:chExt cx="1679575" cy="2395538"/>
          </a:xfrm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4572000" y="2317750"/>
              <a:ext cx="839788" cy="2244725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0" y="1414"/>
                </a:cxn>
                <a:cxn ang="0">
                  <a:pos x="0" y="90"/>
                </a:cxn>
                <a:cxn ang="0">
                  <a:pos x="529" y="0"/>
                </a:cxn>
              </a:cxnLst>
              <a:rect l="0" t="0" r="r" b="b"/>
              <a:pathLst>
                <a:path w="529" h="1414">
                  <a:moveTo>
                    <a:pt x="529" y="0"/>
                  </a:moveTo>
                  <a:lnTo>
                    <a:pt x="0" y="1414"/>
                  </a:lnTo>
                  <a:lnTo>
                    <a:pt x="0" y="90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3732213" y="2306638"/>
              <a:ext cx="839788" cy="2255838"/>
            </a:xfrm>
            <a:custGeom>
              <a:avLst/>
              <a:gdLst/>
              <a:ahLst/>
              <a:cxnLst>
                <a:cxn ang="0">
                  <a:pos x="529" y="1421"/>
                </a:cxn>
                <a:cxn ang="0">
                  <a:pos x="0" y="0"/>
                </a:cxn>
                <a:cxn ang="0">
                  <a:pos x="529" y="97"/>
                </a:cxn>
                <a:cxn ang="0">
                  <a:pos x="529" y="1421"/>
                </a:cxn>
              </a:cxnLst>
              <a:rect l="0" t="0" r="r" b="b"/>
              <a:pathLst>
                <a:path w="529" h="1421">
                  <a:moveTo>
                    <a:pt x="529" y="1421"/>
                  </a:moveTo>
                  <a:lnTo>
                    <a:pt x="0" y="0"/>
                  </a:lnTo>
                  <a:lnTo>
                    <a:pt x="529" y="97"/>
                  </a:lnTo>
                  <a:lnTo>
                    <a:pt x="529" y="14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7"/>
            <p:cNvSpPr>
              <a:spLocks/>
            </p:cNvSpPr>
            <p:nvPr/>
          </p:nvSpPr>
          <p:spPr bwMode="auto">
            <a:xfrm>
              <a:off x="3732213" y="2166938"/>
              <a:ext cx="1679575" cy="293688"/>
            </a:xfrm>
            <a:custGeom>
              <a:avLst/>
              <a:gdLst/>
              <a:ahLst/>
              <a:cxnLst>
                <a:cxn ang="0">
                  <a:pos x="1058" y="95"/>
                </a:cxn>
                <a:cxn ang="0">
                  <a:pos x="529" y="185"/>
                </a:cxn>
                <a:cxn ang="0">
                  <a:pos x="0" y="88"/>
                </a:cxn>
                <a:cxn ang="0">
                  <a:pos x="529" y="0"/>
                </a:cxn>
                <a:cxn ang="0">
                  <a:pos x="1058" y="95"/>
                </a:cxn>
              </a:cxnLst>
              <a:rect l="0" t="0" r="r" b="b"/>
              <a:pathLst>
                <a:path w="1058" h="185">
                  <a:moveTo>
                    <a:pt x="1058" y="95"/>
                  </a:moveTo>
                  <a:lnTo>
                    <a:pt x="529" y="185"/>
                  </a:lnTo>
                  <a:lnTo>
                    <a:pt x="0" y="88"/>
                  </a:lnTo>
                  <a:lnTo>
                    <a:pt x="529" y="0"/>
                  </a:lnTo>
                  <a:lnTo>
                    <a:pt x="1058" y="9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562927" y="2357241"/>
            <a:ext cx="1021526" cy="1456980"/>
            <a:chOff x="3732213" y="2166938"/>
            <a:chExt cx="1679575" cy="2395538"/>
          </a:xfrm>
        </p:grpSpPr>
        <p:sp>
          <p:nvSpPr>
            <p:cNvPr id="50" name="Freeform 5"/>
            <p:cNvSpPr>
              <a:spLocks/>
            </p:cNvSpPr>
            <p:nvPr/>
          </p:nvSpPr>
          <p:spPr bwMode="auto">
            <a:xfrm>
              <a:off x="4572000" y="2317750"/>
              <a:ext cx="839788" cy="2244725"/>
            </a:xfrm>
            <a:custGeom>
              <a:avLst/>
              <a:gdLst/>
              <a:ahLst/>
              <a:cxnLst>
                <a:cxn ang="0">
                  <a:pos x="529" y="0"/>
                </a:cxn>
                <a:cxn ang="0">
                  <a:pos x="0" y="1414"/>
                </a:cxn>
                <a:cxn ang="0">
                  <a:pos x="0" y="90"/>
                </a:cxn>
                <a:cxn ang="0">
                  <a:pos x="529" y="0"/>
                </a:cxn>
              </a:cxnLst>
              <a:rect l="0" t="0" r="r" b="b"/>
              <a:pathLst>
                <a:path w="529" h="1414">
                  <a:moveTo>
                    <a:pt x="529" y="0"/>
                  </a:moveTo>
                  <a:lnTo>
                    <a:pt x="0" y="1414"/>
                  </a:lnTo>
                  <a:lnTo>
                    <a:pt x="0" y="90"/>
                  </a:lnTo>
                  <a:lnTo>
                    <a:pt x="529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3732213" y="2306638"/>
              <a:ext cx="839788" cy="2255838"/>
            </a:xfrm>
            <a:custGeom>
              <a:avLst/>
              <a:gdLst/>
              <a:ahLst/>
              <a:cxnLst>
                <a:cxn ang="0">
                  <a:pos x="529" y="1421"/>
                </a:cxn>
                <a:cxn ang="0">
                  <a:pos x="0" y="0"/>
                </a:cxn>
                <a:cxn ang="0">
                  <a:pos x="529" y="97"/>
                </a:cxn>
                <a:cxn ang="0">
                  <a:pos x="529" y="1421"/>
                </a:cxn>
              </a:cxnLst>
              <a:rect l="0" t="0" r="r" b="b"/>
              <a:pathLst>
                <a:path w="529" h="1421">
                  <a:moveTo>
                    <a:pt x="529" y="1421"/>
                  </a:moveTo>
                  <a:lnTo>
                    <a:pt x="0" y="0"/>
                  </a:lnTo>
                  <a:lnTo>
                    <a:pt x="529" y="97"/>
                  </a:lnTo>
                  <a:lnTo>
                    <a:pt x="529" y="14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auto">
            <a:xfrm>
              <a:off x="3732213" y="2166938"/>
              <a:ext cx="1679575" cy="293688"/>
            </a:xfrm>
            <a:custGeom>
              <a:avLst/>
              <a:gdLst/>
              <a:ahLst/>
              <a:cxnLst>
                <a:cxn ang="0">
                  <a:pos x="1058" y="95"/>
                </a:cxn>
                <a:cxn ang="0">
                  <a:pos x="529" y="185"/>
                </a:cxn>
                <a:cxn ang="0">
                  <a:pos x="0" y="88"/>
                </a:cxn>
                <a:cxn ang="0">
                  <a:pos x="529" y="0"/>
                </a:cxn>
                <a:cxn ang="0">
                  <a:pos x="1058" y="95"/>
                </a:cxn>
              </a:cxnLst>
              <a:rect l="0" t="0" r="r" b="b"/>
              <a:pathLst>
                <a:path w="1058" h="185">
                  <a:moveTo>
                    <a:pt x="1058" y="95"/>
                  </a:moveTo>
                  <a:lnTo>
                    <a:pt x="529" y="185"/>
                  </a:lnTo>
                  <a:lnTo>
                    <a:pt x="0" y="88"/>
                  </a:lnTo>
                  <a:lnTo>
                    <a:pt x="529" y="0"/>
                  </a:lnTo>
                  <a:lnTo>
                    <a:pt x="1058" y="9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1403615" y="1902769"/>
            <a:ext cx="1338219" cy="633386"/>
            <a:chOff x="1576436" y="2533941"/>
            <a:chExt cx="1338219" cy="633386"/>
          </a:xfrm>
        </p:grpSpPr>
        <p:grpSp>
          <p:nvGrpSpPr>
            <p:cNvPr id="66" name="Group 65"/>
            <p:cNvGrpSpPr/>
            <p:nvPr/>
          </p:nvGrpSpPr>
          <p:grpSpPr>
            <a:xfrm>
              <a:off x="1576436" y="2533941"/>
              <a:ext cx="1338219" cy="546488"/>
              <a:chOff x="1576436" y="2571750"/>
              <a:chExt cx="1338219" cy="546488"/>
            </a:xfrm>
          </p:grpSpPr>
          <p:sp>
            <p:nvSpPr>
              <p:cNvPr id="54" name="Freeform 8"/>
              <p:cNvSpPr>
                <a:spLocks/>
              </p:cNvSpPr>
              <p:nvPr/>
            </p:nvSpPr>
            <p:spPr bwMode="auto">
              <a:xfrm>
                <a:off x="1576436" y="2571750"/>
                <a:ext cx="670075" cy="539730"/>
              </a:xfrm>
              <a:custGeom>
                <a:avLst/>
                <a:gdLst/>
                <a:ahLst/>
                <a:cxnLst>
                  <a:cxn ang="0">
                    <a:pos x="165" y="559"/>
                  </a:cxn>
                  <a:cxn ang="0">
                    <a:pos x="0" y="119"/>
                  </a:cxn>
                  <a:cxn ang="0">
                    <a:pos x="694" y="0"/>
                  </a:cxn>
                  <a:cxn ang="0">
                    <a:pos x="694" y="471"/>
                  </a:cxn>
                  <a:cxn ang="0">
                    <a:pos x="165" y="559"/>
                  </a:cxn>
                </a:cxnLst>
                <a:rect l="0" t="0" r="r" b="b"/>
                <a:pathLst>
                  <a:path w="694" h="559">
                    <a:moveTo>
                      <a:pt x="165" y="559"/>
                    </a:moveTo>
                    <a:lnTo>
                      <a:pt x="0" y="119"/>
                    </a:lnTo>
                    <a:lnTo>
                      <a:pt x="694" y="0"/>
                    </a:lnTo>
                    <a:lnTo>
                      <a:pt x="694" y="471"/>
                    </a:lnTo>
                    <a:lnTo>
                      <a:pt x="165" y="559"/>
                    </a:lnTo>
                    <a:close/>
                  </a:path>
                </a:pathLst>
              </a:custGeom>
              <a:solidFill>
                <a:schemeClr val="accent3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9"/>
              <p:cNvSpPr>
                <a:spLocks/>
              </p:cNvSpPr>
              <p:nvPr/>
            </p:nvSpPr>
            <p:spPr bwMode="auto">
              <a:xfrm>
                <a:off x="2246511" y="2571750"/>
                <a:ext cx="668144" cy="546488"/>
              </a:xfrm>
              <a:custGeom>
                <a:avLst/>
                <a:gdLst/>
                <a:ahLst/>
                <a:cxnLst>
                  <a:cxn ang="0">
                    <a:pos x="692" y="126"/>
                  </a:cxn>
                  <a:cxn ang="0">
                    <a:pos x="529" y="566"/>
                  </a:cxn>
                  <a:cxn ang="0">
                    <a:pos x="0" y="471"/>
                  </a:cxn>
                  <a:cxn ang="0">
                    <a:pos x="0" y="0"/>
                  </a:cxn>
                  <a:cxn ang="0">
                    <a:pos x="692" y="126"/>
                  </a:cxn>
                </a:cxnLst>
                <a:rect l="0" t="0" r="r" b="b"/>
                <a:pathLst>
                  <a:path w="692" h="566">
                    <a:moveTo>
                      <a:pt x="692" y="126"/>
                    </a:moveTo>
                    <a:lnTo>
                      <a:pt x="529" y="566"/>
                    </a:lnTo>
                    <a:lnTo>
                      <a:pt x="0" y="471"/>
                    </a:lnTo>
                    <a:lnTo>
                      <a:pt x="0" y="0"/>
                    </a:lnTo>
                    <a:lnTo>
                      <a:pt x="692" y="12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4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1576436" y="2648839"/>
              <a:ext cx="1338219" cy="518488"/>
              <a:chOff x="1576436" y="2686648"/>
              <a:chExt cx="1338219" cy="518488"/>
            </a:xfrm>
          </p:grpSpPr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2246511" y="2693406"/>
                <a:ext cx="668144" cy="511729"/>
              </a:xfrm>
              <a:custGeom>
                <a:avLst/>
                <a:gdLst/>
                <a:ahLst/>
                <a:cxnLst>
                  <a:cxn ang="0">
                    <a:pos x="692" y="0"/>
                  </a:cxn>
                  <a:cxn ang="0">
                    <a:pos x="529" y="440"/>
                  </a:cxn>
                  <a:cxn ang="0">
                    <a:pos x="0" y="530"/>
                  </a:cxn>
                  <a:cxn ang="0">
                    <a:pos x="0" y="109"/>
                  </a:cxn>
                  <a:cxn ang="0">
                    <a:pos x="692" y="0"/>
                  </a:cxn>
                </a:cxnLst>
                <a:rect l="0" t="0" r="r" b="b"/>
                <a:pathLst>
                  <a:path w="692" h="530">
                    <a:moveTo>
                      <a:pt x="692" y="0"/>
                    </a:moveTo>
                    <a:lnTo>
                      <a:pt x="529" y="440"/>
                    </a:lnTo>
                    <a:lnTo>
                      <a:pt x="0" y="530"/>
                    </a:lnTo>
                    <a:lnTo>
                      <a:pt x="0" y="109"/>
                    </a:lnTo>
                    <a:lnTo>
                      <a:pt x="692" y="0"/>
                    </a:lnTo>
                    <a:close/>
                  </a:path>
                </a:pathLst>
              </a:custGeom>
              <a:solidFill>
                <a:schemeClr val="accent3">
                  <a:alpha val="57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1576436" y="2686648"/>
                <a:ext cx="670075" cy="518488"/>
              </a:xfrm>
              <a:custGeom>
                <a:avLst/>
                <a:gdLst/>
                <a:ahLst/>
                <a:cxnLst>
                  <a:cxn ang="0">
                    <a:pos x="694" y="537"/>
                  </a:cxn>
                  <a:cxn ang="0">
                    <a:pos x="165" y="440"/>
                  </a:cxn>
                  <a:cxn ang="0">
                    <a:pos x="0" y="0"/>
                  </a:cxn>
                  <a:cxn ang="0">
                    <a:pos x="694" y="116"/>
                  </a:cxn>
                  <a:cxn ang="0">
                    <a:pos x="694" y="537"/>
                  </a:cxn>
                </a:cxnLst>
                <a:rect l="0" t="0" r="r" b="b"/>
                <a:pathLst>
                  <a:path w="694" h="537">
                    <a:moveTo>
                      <a:pt x="694" y="537"/>
                    </a:moveTo>
                    <a:lnTo>
                      <a:pt x="165" y="440"/>
                    </a:lnTo>
                    <a:lnTo>
                      <a:pt x="0" y="0"/>
                    </a:lnTo>
                    <a:lnTo>
                      <a:pt x="694" y="116"/>
                    </a:lnTo>
                    <a:lnTo>
                      <a:pt x="694" y="537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  <a:alpha val="31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6459773" y="1902478"/>
            <a:ext cx="1338219" cy="633386"/>
            <a:chOff x="6533739" y="2526030"/>
            <a:chExt cx="1338219" cy="633386"/>
          </a:xfrm>
        </p:grpSpPr>
        <p:grpSp>
          <p:nvGrpSpPr>
            <p:cNvPr id="59" name="Group 58"/>
            <p:cNvGrpSpPr/>
            <p:nvPr/>
          </p:nvGrpSpPr>
          <p:grpSpPr>
            <a:xfrm>
              <a:off x="6533739" y="2526030"/>
              <a:ext cx="1338219" cy="546488"/>
              <a:chOff x="3470275" y="1419225"/>
              <a:chExt cx="2200275" cy="898525"/>
            </a:xfrm>
          </p:grpSpPr>
          <p:sp>
            <p:nvSpPr>
              <p:cNvPr id="60" name="Freeform 8"/>
              <p:cNvSpPr>
                <a:spLocks/>
              </p:cNvSpPr>
              <p:nvPr/>
            </p:nvSpPr>
            <p:spPr bwMode="auto">
              <a:xfrm>
                <a:off x="3470275" y="1419225"/>
                <a:ext cx="1101725" cy="887413"/>
              </a:xfrm>
              <a:custGeom>
                <a:avLst/>
                <a:gdLst/>
                <a:ahLst/>
                <a:cxnLst>
                  <a:cxn ang="0">
                    <a:pos x="165" y="559"/>
                  </a:cxn>
                  <a:cxn ang="0">
                    <a:pos x="0" y="119"/>
                  </a:cxn>
                  <a:cxn ang="0">
                    <a:pos x="694" y="0"/>
                  </a:cxn>
                  <a:cxn ang="0">
                    <a:pos x="694" y="471"/>
                  </a:cxn>
                  <a:cxn ang="0">
                    <a:pos x="165" y="559"/>
                  </a:cxn>
                </a:cxnLst>
                <a:rect l="0" t="0" r="r" b="b"/>
                <a:pathLst>
                  <a:path w="694" h="559">
                    <a:moveTo>
                      <a:pt x="165" y="559"/>
                    </a:moveTo>
                    <a:lnTo>
                      <a:pt x="0" y="119"/>
                    </a:lnTo>
                    <a:lnTo>
                      <a:pt x="694" y="0"/>
                    </a:lnTo>
                    <a:lnTo>
                      <a:pt x="694" y="471"/>
                    </a:lnTo>
                    <a:lnTo>
                      <a:pt x="165" y="559"/>
                    </a:lnTo>
                    <a:close/>
                  </a:path>
                </a:pathLst>
              </a:custGeom>
              <a:solidFill>
                <a:schemeClr val="accent4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9"/>
              <p:cNvSpPr>
                <a:spLocks/>
              </p:cNvSpPr>
              <p:nvPr/>
            </p:nvSpPr>
            <p:spPr bwMode="auto">
              <a:xfrm>
                <a:off x="4572000" y="1419225"/>
                <a:ext cx="1098550" cy="898525"/>
              </a:xfrm>
              <a:custGeom>
                <a:avLst/>
                <a:gdLst/>
                <a:ahLst/>
                <a:cxnLst>
                  <a:cxn ang="0">
                    <a:pos x="692" y="126"/>
                  </a:cxn>
                  <a:cxn ang="0">
                    <a:pos x="529" y="566"/>
                  </a:cxn>
                  <a:cxn ang="0">
                    <a:pos x="0" y="471"/>
                  </a:cxn>
                  <a:cxn ang="0">
                    <a:pos x="0" y="0"/>
                  </a:cxn>
                  <a:cxn ang="0">
                    <a:pos x="692" y="126"/>
                  </a:cxn>
                </a:cxnLst>
                <a:rect l="0" t="0" r="r" b="b"/>
                <a:pathLst>
                  <a:path w="692" h="566">
                    <a:moveTo>
                      <a:pt x="692" y="126"/>
                    </a:moveTo>
                    <a:lnTo>
                      <a:pt x="529" y="566"/>
                    </a:lnTo>
                    <a:lnTo>
                      <a:pt x="0" y="471"/>
                    </a:lnTo>
                    <a:lnTo>
                      <a:pt x="0" y="0"/>
                    </a:lnTo>
                    <a:lnTo>
                      <a:pt x="692" y="12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4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6533739" y="2640928"/>
              <a:ext cx="1338219" cy="518488"/>
              <a:chOff x="3470275" y="1608138"/>
              <a:chExt cx="2200275" cy="852488"/>
            </a:xfrm>
          </p:grpSpPr>
          <p:sp>
            <p:nvSpPr>
              <p:cNvPr id="63" name="Freeform 10"/>
              <p:cNvSpPr>
                <a:spLocks/>
              </p:cNvSpPr>
              <p:nvPr/>
            </p:nvSpPr>
            <p:spPr bwMode="auto">
              <a:xfrm>
                <a:off x="4572000" y="1619250"/>
                <a:ext cx="1098550" cy="841375"/>
              </a:xfrm>
              <a:custGeom>
                <a:avLst/>
                <a:gdLst/>
                <a:ahLst/>
                <a:cxnLst>
                  <a:cxn ang="0">
                    <a:pos x="692" y="0"/>
                  </a:cxn>
                  <a:cxn ang="0">
                    <a:pos x="529" y="440"/>
                  </a:cxn>
                  <a:cxn ang="0">
                    <a:pos x="0" y="530"/>
                  </a:cxn>
                  <a:cxn ang="0">
                    <a:pos x="0" y="109"/>
                  </a:cxn>
                  <a:cxn ang="0">
                    <a:pos x="692" y="0"/>
                  </a:cxn>
                </a:cxnLst>
                <a:rect l="0" t="0" r="r" b="b"/>
                <a:pathLst>
                  <a:path w="692" h="530">
                    <a:moveTo>
                      <a:pt x="692" y="0"/>
                    </a:moveTo>
                    <a:lnTo>
                      <a:pt x="529" y="440"/>
                    </a:lnTo>
                    <a:lnTo>
                      <a:pt x="0" y="530"/>
                    </a:lnTo>
                    <a:lnTo>
                      <a:pt x="0" y="109"/>
                    </a:lnTo>
                    <a:lnTo>
                      <a:pt x="692" y="0"/>
                    </a:lnTo>
                    <a:close/>
                  </a:path>
                </a:pathLst>
              </a:custGeom>
              <a:solidFill>
                <a:schemeClr val="accent4">
                  <a:alpha val="57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11"/>
              <p:cNvSpPr>
                <a:spLocks/>
              </p:cNvSpPr>
              <p:nvPr/>
            </p:nvSpPr>
            <p:spPr bwMode="auto">
              <a:xfrm>
                <a:off x="3470275" y="1608138"/>
                <a:ext cx="1101725" cy="852488"/>
              </a:xfrm>
              <a:custGeom>
                <a:avLst/>
                <a:gdLst/>
                <a:ahLst/>
                <a:cxnLst>
                  <a:cxn ang="0">
                    <a:pos x="694" y="537"/>
                  </a:cxn>
                  <a:cxn ang="0">
                    <a:pos x="165" y="440"/>
                  </a:cxn>
                  <a:cxn ang="0">
                    <a:pos x="0" y="0"/>
                  </a:cxn>
                  <a:cxn ang="0">
                    <a:pos x="694" y="116"/>
                  </a:cxn>
                  <a:cxn ang="0">
                    <a:pos x="694" y="537"/>
                  </a:cxn>
                </a:cxnLst>
                <a:rect l="0" t="0" r="r" b="b"/>
                <a:pathLst>
                  <a:path w="694" h="537">
                    <a:moveTo>
                      <a:pt x="694" y="537"/>
                    </a:moveTo>
                    <a:lnTo>
                      <a:pt x="165" y="440"/>
                    </a:lnTo>
                    <a:lnTo>
                      <a:pt x="0" y="0"/>
                    </a:lnTo>
                    <a:lnTo>
                      <a:pt x="694" y="116"/>
                    </a:lnTo>
                    <a:lnTo>
                      <a:pt x="694" y="53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  <a:alpha val="31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0" name="Group 279"/>
          <p:cNvGrpSpPr/>
          <p:nvPr/>
        </p:nvGrpSpPr>
        <p:grpSpPr>
          <a:xfrm>
            <a:off x="1679544" y="958754"/>
            <a:ext cx="781609" cy="781605"/>
            <a:chOff x="846989" y="1401020"/>
            <a:chExt cx="877416" cy="877416"/>
          </a:xfrm>
          <a:effectLst/>
        </p:grpSpPr>
        <p:sp>
          <p:nvSpPr>
            <p:cNvPr id="71" name="Teardrop 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73" name="Group 279"/>
          <p:cNvGrpSpPr/>
          <p:nvPr/>
        </p:nvGrpSpPr>
        <p:grpSpPr>
          <a:xfrm>
            <a:off x="6740082" y="969028"/>
            <a:ext cx="781609" cy="781605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Oval 7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90" name="Group 56"/>
          <p:cNvGrpSpPr/>
          <p:nvPr/>
        </p:nvGrpSpPr>
        <p:grpSpPr>
          <a:xfrm>
            <a:off x="3433902" y="3996647"/>
            <a:ext cx="2276196" cy="512223"/>
            <a:chOff x="-296510" y="1406858"/>
            <a:chExt cx="2276196" cy="512223"/>
          </a:xfrm>
        </p:grpSpPr>
        <p:sp>
          <p:nvSpPr>
            <p:cNvPr id="91" name="TextBox 90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379923" y="1406858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79"/>
          <p:cNvGrpSpPr/>
          <p:nvPr/>
        </p:nvGrpSpPr>
        <p:grpSpPr>
          <a:xfrm>
            <a:off x="4181196" y="958754"/>
            <a:ext cx="781609" cy="781605"/>
            <a:chOff x="846989" y="1401020"/>
            <a:chExt cx="877416" cy="877416"/>
          </a:xfrm>
          <a:effectLst/>
        </p:grpSpPr>
        <p:sp>
          <p:nvSpPr>
            <p:cNvPr id="99" name="Teardrop 9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Oval 9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5592" y="3996647"/>
            <a:ext cx="2276196" cy="512223"/>
            <a:chOff x="-296510" y="1406858"/>
            <a:chExt cx="2276196" cy="512223"/>
          </a:xfrm>
        </p:grpSpPr>
        <p:sp>
          <p:nvSpPr>
            <p:cNvPr id="102" name="TextBox 101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79923" y="1406858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56"/>
          <p:cNvGrpSpPr/>
          <p:nvPr/>
        </p:nvGrpSpPr>
        <p:grpSpPr>
          <a:xfrm>
            <a:off x="5991750" y="3996647"/>
            <a:ext cx="2276196" cy="512223"/>
            <a:chOff x="-296510" y="1406858"/>
            <a:chExt cx="2276196" cy="512223"/>
          </a:xfrm>
        </p:grpSpPr>
        <p:sp>
          <p:nvSpPr>
            <p:cNvPr id="105" name="TextBox 104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ct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79923" y="1406858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058548961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543325" y="1073969"/>
            <a:ext cx="1666260" cy="3105791"/>
            <a:chOff x="1543325" y="1073969"/>
            <a:chExt cx="1666260" cy="3105791"/>
          </a:xfrm>
        </p:grpSpPr>
        <p:sp>
          <p:nvSpPr>
            <p:cNvPr id="10245" name="Freeform 5"/>
            <p:cNvSpPr>
              <a:spLocks/>
            </p:cNvSpPr>
            <p:nvPr/>
          </p:nvSpPr>
          <p:spPr bwMode="auto">
            <a:xfrm>
              <a:off x="2263234" y="1073969"/>
              <a:ext cx="946351" cy="3105791"/>
            </a:xfrm>
            <a:custGeom>
              <a:avLst/>
              <a:gdLst/>
              <a:ahLst/>
              <a:cxnLst>
                <a:cxn ang="0">
                  <a:pos x="0" y="1847"/>
                </a:cxn>
                <a:cxn ang="0">
                  <a:pos x="71" y="0"/>
                </a:cxn>
                <a:cxn ang="0">
                  <a:pos x="443" y="1695"/>
                </a:cxn>
                <a:cxn ang="0">
                  <a:pos x="0" y="1847"/>
                </a:cxn>
              </a:cxnLst>
              <a:rect l="0" t="0" r="r" b="b"/>
              <a:pathLst>
                <a:path w="443" h="1847">
                  <a:moveTo>
                    <a:pt x="0" y="1847"/>
                  </a:moveTo>
                  <a:lnTo>
                    <a:pt x="71" y="0"/>
                  </a:lnTo>
                  <a:lnTo>
                    <a:pt x="443" y="1695"/>
                  </a:lnTo>
                  <a:lnTo>
                    <a:pt x="0" y="184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auto">
            <a:xfrm>
              <a:off x="1543325" y="1073969"/>
              <a:ext cx="871582" cy="3105791"/>
            </a:xfrm>
            <a:custGeom>
              <a:avLst/>
              <a:gdLst/>
              <a:ahLst/>
              <a:cxnLst>
                <a:cxn ang="0">
                  <a:pos x="408" y="0"/>
                </a:cxn>
                <a:cxn ang="0">
                  <a:pos x="337" y="1847"/>
                </a:cxn>
                <a:cxn ang="0">
                  <a:pos x="0" y="1726"/>
                </a:cxn>
                <a:cxn ang="0">
                  <a:pos x="408" y="0"/>
                </a:cxn>
              </a:cxnLst>
              <a:rect l="0" t="0" r="r" b="b"/>
              <a:pathLst>
                <a:path w="408" h="1847">
                  <a:moveTo>
                    <a:pt x="408" y="0"/>
                  </a:moveTo>
                  <a:lnTo>
                    <a:pt x="337" y="1847"/>
                  </a:lnTo>
                  <a:lnTo>
                    <a:pt x="0" y="1726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658437" y="2207322"/>
            <a:ext cx="1510314" cy="1948897"/>
            <a:chOff x="2658437" y="2207322"/>
            <a:chExt cx="1510314" cy="1948897"/>
          </a:xfrm>
        </p:grpSpPr>
        <p:sp>
          <p:nvSpPr>
            <p:cNvPr id="10247" name="Freeform 7"/>
            <p:cNvSpPr>
              <a:spLocks/>
            </p:cNvSpPr>
            <p:nvPr/>
          </p:nvSpPr>
          <p:spPr bwMode="auto">
            <a:xfrm>
              <a:off x="2658437" y="2207322"/>
              <a:ext cx="816040" cy="1948897"/>
            </a:xfrm>
            <a:custGeom>
              <a:avLst/>
              <a:gdLst/>
              <a:ahLst/>
              <a:cxnLst>
                <a:cxn ang="0">
                  <a:pos x="382" y="0"/>
                </a:cxn>
                <a:cxn ang="0">
                  <a:pos x="315" y="1159"/>
                </a:cxn>
                <a:cxn ang="0">
                  <a:pos x="0" y="1083"/>
                </a:cxn>
                <a:cxn ang="0">
                  <a:pos x="382" y="0"/>
                </a:cxn>
              </a:cxnLst>
              <a:rect l="0" t="0" r="r" b="b"/>
              <a:pathLst>
                <a:path w="382" h="1159">
                  <a:moveTo>
                    <a:pt x="382" y="0"/>
                  </a:moveTo>
                  <a:lnTo>
                    <a:pt x="315" y="1159"/>
                  </a:lnTo>
                  <a:lnTo>
                    <a:pt x="0" y="1083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auto">
            <a:xfrm>
              <a:off x="3331349" y="2207322"/>
              <a:ext cx="837402" cy="1948897"/>
            </a:xfrm>
            <a:custGeom>
              <a:avLst/>
              <a:gdLst/>
              <a:ahLst/>
              <a:cxnLst>
                <a:cxn ang="0">
                  <a:pos x="0" y="1159"/>
                </a:cxn>
                <a:cxn ang="0">
                  <a:pos x="67" y="0"/>
                </a:cxn>
                <a:cxn ang="0">
                  <a:pos x="392" y="990"/>
                </a:cxn>
                <a:cxn ang="0">
                  <a:pos x="0" y="1159"/>
                </a:cxn>
              </a:cxnLst>
              <a:rect l="0" t="0" r="r" b="b"/>
              <a:pathLst>
                <a:path w="392" h="1159">
                  <a:moveTo>
                    <a:pt x="0" y="1159"/>
                  </a:moveTo>
                  <a:lnTo>
                    <a:pt x="67" y="0"/>
                  </a:lnTo>
                  <a:lnTo>
                    <a:pt x="392" y="990"/>
                  </a:lnTo>
                  <a:lnTo>
                    <a:pt x="0" y="115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12331" y="1623831"/>
            <a:ext cx="1672669" cy="2555930"/>
            <a:chOff x="712331" y="1623831"/>
            <a:chExt cx="1672669" cy="2555930"/>
          </a:xfrm>
        </p:grpSpPr>
        <p:sp>
          <p:nvSpPr>
            <p:cNvPr id="10249" name="Freeform 9"/>
            <p:cNvSpPr>
              <a:spLocks/>
            </p:cNvSpPr>
            <p:nvPr/>
          </p:nvSpPr>
          <p:spPr bwMode="auto">
            <a:xfrm>
              <a:off x="712331" y="1623831"/>
              <a:ext cx="871582" cy="2555930"/>
            </a:xfrm>
            <a:custGeom>
              <a:avLst/>
              <a:gdLst/>
              <a:ahLst/>
              <a:cxnLst>
                <a:cxn ang="0">
                  <a:pos x="408" y="0"/>
                </a:cxn>
                <a:cxn ang="0">
                  <a:pos x="339" y="1520"/>
                </a:cxn>
                <a:cxn ang="0">
                  <a:pos x="0" y="1420"/>
                </a:cxn>
                <a:cxn ang="0">
                  <a:pos x="408" y="0"/>
                </a:cxn>
              </a:cxnLst>
              <a:rect l="0" t="0" r="r" b="b"/>
              <a:pathLst>
                <a:path w="408" h="1520">
                  <a:moveTo>
                    <a:pt x="408" y="0"/>
                  </a:moveTo>
                  <a:lnTo>
                    <a:pt x="339" y="1520"/>
                  </a:lnTo>
                  <a:lnTo>
                    <a:pt x="0" y="1420"/>
                  </a:lnTo>
                  <a:lnTo>
                    <a:pt x="40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auto">
            <a:xfrm>
              <a:off x="1436514" y="1623831"/>
              <a:ext cx="948486" cy="2555930"/>
            </a:xfrm>
            <a:custGeom>
              <a:avLst/>
              <a:gdLst/>
              <a:ahLst/>
              <a:cxnLst>
                <a:cxn ang="0">
                  <a:pos x="0" y="1520"/>
                </a:cxn>
                <a:cxn ang="0">
                  <a:pos x="69" y="0"/>
                </a:cxn>
                <a:cxn ang="0">
                  <a:pos x="444" y="1394"/>
                </a:cxn>
                <a:cxn ang="0">
                  <a:pos x="0" y="1520"/>
                </a:cxn>
              </a:cxnLst>
              <a:rect l="0" t="0" r="r" b="b"/>
              <a:pathLst>
                <a:path w="444" h="1520">
                  <a:moveTo>
                    <a:pt x="0" y="1520"/>
                  </a:moveTo>
                  <a:lnTo>
                    <a:pt x="69" y="0"/>
                  </a:lnTo>
                  <a:lnTo>
                    <a:pt x="444" y="1394"/>
                  </a:lnTo>
                  <a:lnTo>
                    <a:pt x="0" y="15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432241" y="3286866"/>
            <a:ext cx="1899109" cy="1128309"/>
            <a:chOff x="1432241" y="3286866"/>
            <a:chExt cx="1899109" cy="1128309"/>
          </a:xfrm>
        </p:grpSpPr>
        <p:sp>
          <p:nvSpPr>
            <p:cNvPr id="10251" name="Freeform 11"/>
            <p:cNvSpPr>
              <a:spLocks/>
            </p:cNvSpPr>
            <p:nvPr/>
          </p:nvSpPr>
          <p:spPr bwMode="auto">
            <a:xfrm>
              <a:off x="1432241" y="3286866"/>
              <a:ext cx="957031" cy="1128309"/>
            </a:xfrm>
            <a:custGeom>
              <a:avLst/>
              <a:gdLst/>
              <a:ahLst/>
              <a:cxnLst>
                <a:cxn ang="0">
                  <a:pos x="448" y="671"/>
                </a:cxn>
                <a:cxn ang="0">
                  <a:pos x="0" y="536"/>
                </a:cxn>
                <a:cxn ang="0">
                  <a:pos x="448" y="0"/>
                </a:cxn>
                <a:cxn ang="0">
                  <a:pos x="448" y="671"/>
                </a:cxn>
              </a:cxnLst>
              <a:rect l="0" t="0" r="r" b="b"/>
              <a:pathLst>
                <a:path w="448" h="671">
                  <a:moveTo>
                    <a:pt x="448" y="671"/>
                  </a:moveTo>
                  <a:lnTo>
                    <a:pt x="0" y="536"/>
                  </a:lnTo>
                  <a:lnTo>
                    <a:pt x="448" y="0"/>
                  </a:lnTo>
                  <a:lnTo>
                    <a:pt x="448" y="67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52" name="Freeform 12"/>
            <p:cNvSpPr>
              <a:spLocks/>
            </p:cNvSpPr>
            <p:nvPr/>
          </p:nvSpPr>
          <p:spPr bwMode="auto">
            <a:xfrm>
              <a:off x="2389272" y="3286866"/>
              <a:ext cx="942078" cy="11283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1" y="517"/>
                </a:cxn>
                <a:cxn ang="0">
                  <a:pos x="0" y="671"/>
                </a:cxn>
                <a:cxn ang="0">
                  <a:pos x="0" y="0"/>
                </a:cxn>
              </a:cxnLst>
              <a:rect l="0" t="0" r="r" b="b"/>
              <a:pathLst>
                <a:path w="441" h="671">
                  <a:moveTo>
                    <a:pt x="0" y="0"/>
                  </a:moveTo>
                  <a:lnTo>
                    <a:pt x="441" y="517"/>
                  </a:lnTo>
                  <a:lnTo>
                    <a:pt x="0" y="6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63190" y="1419610"/>
            <a:ext cx="2478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63189" y="2207672"/>
            <a:ext cx="24782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063190" y="2990232"/>
            <a:ext cx="2478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63190" y="3772792"/>
            <a:ext cx="2478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99298" y="1529322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699298" y="3930628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7699298" y="2333425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>
            <a:off x="7699298" y="3132026"/>
            <a:ext cx="617157" cy="3693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4547119" y="1472375"/>
            <a:ext cx="493370" cy="479245"/>
            <a:chOff x="860271" y="1518068"/>
            <a:chExt cx="493370" cy="479245"/>
          </a:xfrm>
        </p:grpSpPr>
        <p:sp>
          <p:nvSpPr>
            <p:cNvPr id="23" name="Rounded Rectangle 22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527007" y="2260437"/>
            <a:ext cx="493370" cy="479245"/>
            <a:chOff x="840159" y="2185414"/>
            <a:chExt cx="493370" cy="479245"/>
          </a:xfrm>
        </p:grpSpPr>
        <p:sp>
          <p:nvSpPr>
            <p:cNvPr id="26" name="Rounded Rectangle 25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527007" y="3042997"/>
            <a:ext cx="493370" cy="479245"/>
            <a:chOff x="840159" y="2852760"/>
            <a:chExt cx="493370" cy="479245"/>
          </a:xfrm>
        </p:grpSpPr>
        <p:sp>
          <p:nvSpPr>
            <p:cNvPr id="29" name="Rounded Rectangle 28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527007" y="3825557"/>
            <a:ext cx="493370" cy="479245"/>
            <a:chOff x="840159" y="3520106"/>
            <a:chExt cx="493370" cy="479245"/>
          </a:xfrm>
        </p:grpSpPr>
        <p:sp>
          <p:nvSpPr>
            <p:cNvPr id="32" name="Rounded Rectangle 31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91440"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469951031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Freeform 30"/>
          <p:cNvSpPr>
            <a:spLocks/>
          </p:cNvSpPr>
          <p:nvPr/>
        </p:nvSpPr>
        <p:spPr bwMode="auto">
          <a:xfrm>
            <a:off x="5145088" y="1507331"/>
            <a:ext cx="2828925" cy="625475"/>
          </a:xfrm>
          <a:custGeom>
            <a:avLst/>
            <a:gdLst/>
            <a:ahLst/>
            <a:cxnLst>
              <a:cxn ang="0">
                <a:pos x="2677" y="296"/>
              </a:cxn>
              <a:cxn ang="0">
                <a:pos x="2324" y="590"/>
              </a:cxn>
              <a:cxn ang="0">
                <a:pos x="487" y="592"/>
              </a:cxn>
              <a:cxn ang="0">
                <a:pos x="487" y="590"/>
              </a:cxn>
              <a:cxn ang="0">
                <a:pos x="488" y="590"/>
              </a:cxn>
              <a:cxn ang="0">
                <a:pos x="275" y="218"/>
              </a:cxn>
              <a:cxn ang="0">
                <a:pos x="0" y="0"/>
              </a:cxn>
              <a:cxn ang="0">
                <a:pos x="2324" y="3"/>
              </a:cxn>
              <a:cxn ang="0">
                <a:pos x="2677" y="296"/>
              </a:cxn>
            </a:cxnLst>
            <a:rect l="0" t="0" r="r" b="b"/>
            <a:pathLst>
              <a:path w="2677" h="592">
                <a:moveTo>
                  <a:pt x="2677" y="296"/>
                </a:moveTo>
                <a:cubicBezTo>
                  <a:pt x="2324" y="590"/>
                  <a:pt x="2324" y="590"/>
                  <a:pt x="2324" y="590"/>
                </a:cubicBezTo>
                <a:cubicBezTo>
                  <a:pt x="487" y="592"/>
                  <a:pt x="487" y="592"/>
                  <a:pt x="487" y="592"/>
                </a:cubicBezTo>
                <a:cubicBezTo>
                  <a:pt x="487" y="591"/>
                  <a:pt x="487" y="591"/>
                  <a:pt x="487" y="590"/>
                </a:cubicBezTo>
                <a:cubicBezTo>
                  <a:pt x="488" y="590"/>
                  <a:pt x="488" y="590"/>
                  <a:pt x="488" y="590"/>
                </a:cubicBezTo>
                <a:cubicBezTo>
                  <a:pt x="444" y="453"/>
                  <a:pt x="373" y="329"/>
                  <a:pt x="275" y="218"/>
                </a:cubicBezTo>
                <a:cubicBezTo>
                  <a:pt x="192" y="123"/>
                  <a:pt x="100" y="50"/>
                  <a:pt x="0" y="0"/>
                </a:cubicBezTo>
                <a:cubicBezTo>
                  <a:pt x="2324" y="3"/>
                  <a:pt x="2324" y="3"/>
                  <a:pt x="2324" y="3"/>
                </a:cubicBezTo>
                <a:lnTo>
                  <a:pt x="2677" y="29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5205413" y="2944018"/>
            <a:ext cx="2768600" cy="623888"/>
          </a:xfrm>
          <a:custGeom>
            <a:avLst/>
            <a:gdLst/>
            <a:ahLst/>
            <a:cxnLst>
              <a:cxn ang="0">
                <a:pos x="1557" y="0"/>
              </a:cxn>
              <a:cxn ang="0">
                <a:pos x="1557" y="0"/>
              </a:cxn>
              <a:cxn ang="0">
                <a:pos x="2267" y="1"/>
              </a:cxn>
              <a:cxn ang="0">
                <a:pos x="2620" y="294"/>
              </a:cxn>
              <a:cxn ang="0">
                <a:pos x="2267" y="588"/>
              </a:cxn>
              <a:cxn ang="0">
                <a:pos x="1557" y="589"/>
              </a:cxn>
              <a:cxn ang="0">
                <a:pos x="1557" y="590"/>
              </a:cxn>
              <a:cxn ang="0">
                <a:pos x="0" y="590"/>
              </a:cxn>
              <a:cxn ang="0">
                <a:pos x="127" y="320"/>
              </a:cxn>
              <a:cxn ang="0">
                <a:pos x="298" y="82"/>
              </a:cxn>
              <a:cxn ang="0">
                <a:pos x="306" y="74"/>
              </a:cxn>
              <a:cxn ang="0">
                <a:pos x="364" y="0"/>
              </a:cxn>
              <a:cxn ang="0">
                <a:pos x="1557" y="0"/>
              </a:cxn>
            </a:cxnLst>
            <a:rect l="0" t="0" r="r" b="b"/>
            <a:pathLst>
              <a:path w="2620" h="590">
                <a:moveTo>
                  <a:pt x="1557" y="0"/>
                </a:moveTo>
                <a:cubicBezTo>
                  <a:pt x="1557" y="0"/>
                  <a:pt x="1557" y="0"/>
                  <a:pt x="1557" y="0"/>
                </a:cubicBezTo>
                <a:cubicBezTo>
                  <a:pt x="2267" y="1"/>
                  <a:pt x="2267" y="1"/>
                  <a:pt x="2267" y="1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267" y="588"/>
                  <a:pt x="2267" y="588"/>
                  <a:pt x="2267" y="588"/>
                </a:cubicBezTo>
                <a:cubicBezTo>
                  <a:pt x="1557" y="589"/>
                  <a:pt x="1557" y="589"/>
                  <a:pt x="1557" y="589"/>
                </a:cubicBezTo>
                <a:cubicBezTo>
                  <a:pt x="1557" y="590"/>
                  <a:pt x="1557" y="590"/>
                  <a:pt x="1557" y="590"/>
                </a:cubicBezTo>
                <a:cubicBezTo>
                  <a:pt x="0" y="590"/>
                  <a:pt x="0" y="590"/>
                  <a:pt x="0" y="590"/>
                </a:cubicBezTo>
                <a:cubicBezTo>
                  <a:pt x="21" y="511"/>
                  <a:pt x="63" y="421"/>
                  <a:pt x="127" y="320"/>
                </a:cubicBezTo>
                <a:cubicBezTo>
                  <a:pt x="172" y="247"/>
                  <a:pt x="230" y="167"/>
                  <a:pt x="298" y="82"/>
                </a:cubicBezTo>
                <a:cubicBezTo>
                  <a:pt x="301" y="79"/>
                  <a:pt x="303" y="76"/>
                  <a:pt x="306" y="74"/>
                </a:cubicBezTo>
                <a:cubicBezTo>
                  <a:pt x="326" y="49"/>
                  <a:pt x="345" y="25"/>
                  <a:pt x="364" y="0"/>
                </a:cubicBezTo>
                <a:lnTo>
                  <a:pt x="1557" y="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5651501" y="2215356"/>
            <a:ext cx="2322513" cy="623888"/>
          </a:xfrm>
          <a:custGeom>
            <a:avLst/>
            <a:gdLst/>
            <a:ahLst/>
            <a:cxnLst>
              <a:cxn ang="0">
                <a:pos x="2198" y="295"/>
              </a:cxn>
              <a:cxn ang="0">
                <a:pos x="1845" y="589"/>
              </a:cxn>
              <a:cxn ang="0">
                <a:pos x="323" y="591"/>
              </a:cxn>
              <a:cxn ang="0">
                <a:pos x="323" y="591"/>
              </a:cxn>
              <a:cxn ang="0">
                <a:pos x="0" y="591"/>
              </a:cxn>
              <a:cxn ang="0">
                <a:pos x="60" y="226"/>
              </a:cxn>
              <a:cxn ang="0">
                <a:pos x="39" y="0"/>
              </a:cxn>
              <a:cxn ang="0">
                <a:pos x="323" y="0"/>
              </a:cxn>
              <a:cxn ang="0">
                <a:pos x="323" y="0"/>
              </a:cxn>
              <a:cxn ang="0">
                <a:pos x="1845" y="2"/>
              </a:cxn>
              <a:cxn ang="0">
                <a:pos x="2198" y="295"/>
              </a:cxn>
            </a:cxnLst>
            <a:rect l="0" t="0" r="r" b="b"/>
            <a:pathLst>
              <a:path w="2198" h="591">
                <a:moveTo>
                  <a:pt x="2198" y="295"/>
                </a:moveTo>
                <a:cubicBezTo>
                  <a:pt x="1845" y="589"/>
                  <a:pt x="1845" y="589"/>
                  <a:pt x="1845" y="589"/>
                </a:cubicBezTo>
                <a:cubicBezTo>
                  <a:pt x="323" y="591"/>
                  <a:pt x="323" y="591"/>
                  <a:pt x="323" y="591"/>
                </a:cubicBezTo>
                <a:cubicBezTo>
                  <a:pt x="323" y="591"/>
                  <a:pt x="323" y="591"/>
                  <a:pt x="323" y="591"/>
                </a:cubicBezTo>
                <a:cubicBezTo>
                  <a:pt x="0" y="591"/>
                  <a:pt x="0" y="591"/>
                  <a:pt x="0" y="591"/>
                </a:cubicBezTo>
                <a:cubicBezTo>
                  <a:pt x="40" y="478"/>
                  <a:pt x="60" y="356"/>
                  <a:pt x="60" y="226"/>
                </a:cubicBezTo>
                <a:cubicBezTo>
                  <a:pt x="60" y="147"/>
                  <a:pt x="53" y="72"/>
                  <a:pt x="39" y="0"/>
                </a:cubicBezTo>
                <a:cubicBezTo>
                  <a:pt x="323" y="0"/>
                  <a:pt x="323" y="0"/>
                  <a:pt x="323" y="0"/>
                </a:cubicBezTo>
                <a:cubicBezTo>
                  <a:pt x="323" y="0"/>
                  <a:pt x="323" y="0"/>
                  <a:pt x="323" y="0"/>
                </a:cubicBezTo>
                <a:cubicBezTo>
                  <a:pt x="1845" y="2"/>
                  <a:pt x="1845" y="2"/>
                  <a:pt x="1845" y="2"/>
                </a:cubicBezTo>
                <a:lnTo>
                  <a:pt x="2198" y="295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1169988" y="1507331"/>
            <a:ext cx="2828925" cy="625475"/>
          </a:xfrm>
          <a:custGeom>
            <a:avLst/>
            <a:gdLst/>
            <a:ahLst/>
            <a:cxnLst>
              <a:cxn ang="0">
                <a:pos x="2190" y="592"/>
              </a:cxn>
              <a:cxn ang="0">
                <a:pos x="353" y="590"/>
              </a:cxn>
              <a:cxn ang="0">
                <a:pos x="0" y="296"/>
              </a:cxn>
              <a:cxn ang="0">
                <a:pos x="353" y="3"/>
              </a:cxn>
              <a:cxn ang="0">
                <a:pos x="2677" y="0"/>
              </a:cxn>
              <a:cxn ang="0">
                <a:pos x="2402" y="218"/>
              </a:cxn>
              <a:cxn ang="0">
                <a:pos x="2189" y="590"/>
              </a:cxn>
              <a:cxn ang="0">
                <a:pos x="2191" y="590"/>
              </a:cxn>
              <a:cxn ang="0">
                <a:pos x="2190" y="592"/>
              </a:cxn>
            </a:cxnLst>
            <a:rect l="0" t="0" r="r" b="b"/>
            <a:pathLst>
              <a:path w="2677" h="592">
                <a:moveTo>
                  <a:pt x="2190" y="592"/>
                </a:moveTo>
                <a:cubicBezTo>
                  <a:pt x="353" y="590"/>
                  <a:pt x="353" y="590"/>
                  <a:pt x="353" y="590"/>
                </a:cubicBezTo>
                <a:cubicBezTo>
                  <a:pt x="0" y="296"/>
                  <a:pt x="0" y="296"/>
                  <a:pt x="0" y="296"/>
                </a:cubicBezTo>
                <a:cubicBezTo>
                  <a:pt x="353" y="3"/>
                  <a:pt x="353" y="3"/>
                  <a:pt x="353" y="3"/>
                </a:cubicBezTo>
                <a:cubicBezTo>
                  <a:pt x="2677" y="0"/>
                  <a:pt x="2677" y="0"/>
                  <a:pt x="2677" y="0"/>
                </a:cubicBezTo>
                <a:cubicBezTo>
                  <a:pt x="2577" y="50"/>
                  <a:pt x="2485" y="123"/>
                  <a:pt x="2402" y="218"/>
                </a:cubicBezTo>
                <a:cubicBezTo>
                  <a:pt x="2304" y="329"/>
                  <a:pt x="2233" y="453"/>
                  <a:pt x="2189" y="590"/>
                </a:cubicBezTo>
                <a:cubicBezTo>
                  <a:pt x="2191" y="590"/>
                  <a:pt x="2191" y="590"/>
                  <a:pt x="2191" y="590"/>
                </a:cubicBezTo>
                <a:cubicBezTo>
                  <a:pt x="2190" y="591"/>
                  <a:pt x="2190" y="591"/>
                  <a:pt x="2190" y="59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1169988" y="2215356"/>
            <a:ext cx="2314575" cy="623888"/>
          </a:xfrm>
          <a:custGeom>
            <a:avLst/>
            <a:gdLst/>
            <a:ahLst/>
            <a:cxnLst>
              <a:cxn ang="0">
                <a:pos x="2130" y="226"/>
              </a:cxn>
              <a:cxn ang="0">
                <a:pos x="2190" y="591"/>
              </a:cxn>
              <a:cxn ang="0">
                <a:pos x="353" y="589"/>
              </a:cxn>
              <a:cxn ang="0">
                <a:pos x="0" y="295"/>
              </a:cxn>
              <a:cxn ang="0">
                <a:pos x="353" y="2"/>
              </a:cxn>
              <a:cxn ang="0">
                <a:pos x="2152" y="0"/>
              </a:cxn>
              <a:cxn ang="0">
                <a:pos x="2130" y="226"/>
              </a:cxn>
            </a:cxnLst>
            <a:rect l="0" t="0" r="r" b="b"/>
            <a:pathLst>
              <a:path w="2190" h="591">
                <a:moveTo>
                  <a:pt x="2130" y="226"/>
                </a:moveTo>
                <a:cubicBezTo>
                  <a:pt x="2130" y="356"/>
                  <a:pt x="2150" y="478"/>
                  <a:pt x="2190" y="591"/>
                </a:cubicBezTo>
                <a:cubicBezTo>
                  <a:pt x="353" y="589"/>
                  <a:pt x="353" y="589"/>
                  <a:pt x="353" y="589"/>
                </a:cubicBezTo>
                <a:cubicBezTo>
                  <a:pt x="0" y="295"/>
                  <a:pt x="0" y="295"/>
                  <a:pt x="0" y="295"/>
                </a:cubicBezTo>
                <a:cubicBezTo>
                  <a:pt x="353" y="2"/>
                  <a:pt x="353" y="2"/>
                  <a:pt x="353" y="2"/>
                </a:cubicBezTo>
                <a:cubicBezTo>
                  <a:pt x="2152" y="0"/>
                  <a:pt x="2152" y="0"/>
                  <a:pt x="2152" y="0"/>
                </a:cubicBezTo>
                <a:cubicBezTo>
                  <a:pt x="2137" y="72"/>
                  <a:pt x="2130" y="147"/>
                  <a:pt x="2130" y="22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1169988" y="2944018"/>
            <a:ext cx="2759075" cy="623888"/>
          </a:xfrm>
          <a:custGeom>
            <a:avLst/>
            <a:gdLst/>
            <a:ahLst/>
            <a:cxnLst>
              <a:cxn ang="0">
                <a:pos x="2305" y="73"/>
              </a:cxn>
              <a:cxn ang="0">
                <a:pos x="2611" y="590"/>
              </a:cxn>
              <a:cxn ang="0">
                <a:pos x="1546" y="589"/>
              </a:cxn>
              <a:cxn ang="0">
                <a:pos x="1546" y="589"/>
              </a:cxn>
              <a:cxn ang="0">
                <a:pos x="353" y="588"/>
              </a:cxn>
              <a:cxn ang="0">
                <a:pos x="0" y="294"/>
              </a:cxn>
              <a:cxn ang="0">
                <a:pos x="353" y="1"/>
              </a:cxn>
              <a:cxn ang="0">
                <a:pos x="1546" y="0"/>
              </a:cxn>
              <a:cxn ang="0">
                <a:pos x="1546" y="0"/>
              </a:cxn>
              <a:cxn ang="0">
                <a:pos x="2248" y="0"/>
              </a:cxn>
              <a:cxn ang="0">
                <a:pos x="2295" y="61"/>
              </a:cxn>
              <a:cxn ang="0">
                <a:pos x="2305" y="73"/>
              </a:cxn>
            </a:cxnLst>
            <a:rect l="0" t="0" r="r" b="b"/>
            <a:pathLst>
              <a:path w="2611" h="590">
                <a:moveTo>
                  <a:pt x="2305" y="73"/>
                </a:moveTo>
                <a:cubicBezTo>
                  <a:pt x="2471" y="278"/>
                  <a:pt x="2573" y="450"/>
                  <a:pt x="2611" y="590"/>
                </a:cubicBezTo>
                <a:cubicBezTo>
                  <a:pt x="1546" y="589"/>
                  <a:pt x="1546" y="589"/>
                  <a:pt x="1546" y="589"/>
                </a:cubicBezTo>
                <a:cubicBezTo>
                  <a:pt x="1546" y="589"/>
                  <a:pt x="1546" y="589"/>
                  <a:pt x="1546" y="589"/>
                </a:cubicBezTo>
                <a:cubicBezTo>
                  <a:pt x="353" y="588"/>
                  <a:pt x="353" y="588"/>
                  <a:pt x="353" y="588"/>
                </a:cubicBezTo>
                <a:cubicBezTo>
                  <a:pt x="0" y="294"/>
                  <a:pt x="0" y="294"/>
                  <a:pt x="0" y="294"/>
                </a:cubicBezTo>
                <a:cubicBezTo>
                  <a:pt x="353" y="1"/>
                  <a:pt x="353" y="1"/>
                  <a:pt x="353" y="1"/>
                </a:cubicBezTo>
                <a:cubicBezTo>
                  <a:pt x="1546" y="0"/>
                  <a:pt x="1546" y="0"/>
                  <a:pt x="1546" y="0"/>
                </a:cubicBezTo>
                <a:cubicBezTo>
                  <a:pt x="1546" y="0"/>
                  <a:pt x="1546" y="0"/>
                  <a:pt x="1546" y="0"/>
                </a:cubicBezTo>
                <a:cubicBezTo>
                  <a:pt x="2248" y="0"/>
                  <a:pt x="2248" y="0"/>
                  <a:pt x="2248" y="0"/>
                </a:cubicBezTo>
                <a:cubicBezTo>
                  <a:pt x="2263" y="21"/>
                  <a:pt x="2279" y="41"/>
                  <a:pt x="2295" y="61"/>
                </a:cubicBezTo>
                <a:lnTo>
                  <a:pt x="2305" y="73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6850063" y="2944018"/>
            <a:ext cx="107950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8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68">
                <a:moveTo>
                  <a:pt x="0" y="0"/>
                </a:moveTo>
                <a:lnTo>
                  <a:pt x="68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134"/>
          <p:cNvGrpSpPr/>
          <p:nvPr/>
        </p:nvGrpSpPr>
        <p:grpSpPr>
          <a:xfrm>
            <a:off x="3606801" y="1502568"/>
            <a:ext cx="1920875" cy="2970213"/>
            <a:chOff x="3606801" y="1272140"/>
            <a:chExt cx="1920875" cy="2970213"/>
          </a:xfrm>
        </p:grpSpPr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4586288" y="1272140"/>
              <a:ext cx="885825" cy="628650"/>
            </a:xfrm>
            <a:custGeom>
              <a:avLst/>
              <a:gdLst/>
              <a:ahLst/>
              <a:cxnLst>
                <a:cxn ang="0">
                  <a:pos x="626" y="266"/>
                </a:cxn>
                <a:cxn ang="0">
                  <a:pos x="839" y="594"/>
                </a:cxn>
                <a:cxn ang="0">
                  <a:pos x="0" y="594"/>
                </a:cxn>
                <a:cxn ang="0">
                  <a:pos x="0" y="0"/>
                </a:cxn>
                <a:cxn ang="0">
                  <a:pos x="626" y="266"/>
                </a:cxn>
              </a:cxnLst>
              <a:rect l="0" t="0" r="r" b="b"/>
              <a:pathLst>
                <a:path w="839" h="594">
                  <a:moveTo>
                    <a:pt x="626" y="266"/>
                  </a:moveTo>
                  <a:cubicBezTo>
                    <a:pt x="724" y="364"/>
                    <a:pt x="795" y="473"/>
                    <a:pt x="839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44" y="4"/>
                    <a:pt x="452" y="92"/>
                    <a:pt x="626" y="266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104"/>
            <p:cNvGrpSpPr/>
            <p:nvPr/>
          </p:nvGrpSpPr>
          <p:grpSpPr>
            <a:xfrm>
              <a:off x="4089401" y="3400978"/>
              <a:ext cx="963612" cy="841375"/>
              <a:chOff x="4089401" y="2825751"/>
              <a:chExt cx="963612" cy="841375"/>
            </a:xfrm>
            <a:solidFill>
              <a:schemeClr val="tx1">
                <a:lumMod val="65000"/>
                <a:lumOff val="35000"/>
              </a:schemeClr>
            </a:soli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4203701" y="3382963"/>
                <a:ext cx="736600" cy="284163"/>
              </a:xfrm>
              <a:custGeom>
                <a:avLst/>
                <a:gdLst/>
                <a:ahLst/>
                <a:cxnLst>
                  <a:cxn ang="0">
                    <a:pos x="682" y="13"/>
                  </a:cxn>
                  <a:cxn ang="0">
                    <a:pos x="696" y="47"/>
                  </a:cxn>
                  <a:cxn ang="0">
                    <a:pos x="682" y="80"/>
                  </a:cxn>
                  <a:cxn ang="0">
                    <a:pos x="649" y="94"/>
                  </a:cxn>
                  <a:cxn ang="0">
                    <a:pos x="596" y="94"/>
                  </a:cxn>
                  <a:cxn ang="0">
                    <a:pos x="446" y="194"/>
                  </a:cxn>
                  <a:cxn ang="0">
                    <a:pos x="410" y="213"/>
                  </a:cxn>
                  <a:cxn ang="0">
                    <a:pos x="411" y="221"/>
                  </a:cxn>
                  <a:cxn ang="0">
                    <a:pos x="411" y="249"/>
                  </a:cxn>
                  <a:cxn ang="0">
                    <a:pos x="349" y="268"/>
                  </a:cxn>
                  <a:cxn ang="0">
                    <a:pos x="285" y="249"/>
                  </a:cxn>
                  <a:cxn ang="0">
                    <a:pos x="285" y="221"/>
                  </a:cxn>
                  <a:cxn ang="0">
                    <a:pos x="286" y="212"/>
                  </a:cxn>
                  <a:cxn ang="0">
                    <a:pos x="245" y="194"/>
                  </a:cxn>
                  <a:cxn ang="0">
                    <a:pos x="89" y="94"/>
                  </a:cxn>
                  <a:cxn ang="0">
                    <a:pos x="47" y="94"/>
                  </a:cxn>
                  <a:cxn ang="0">
                    <a:pos x="14" y="80"/>
                  </a:cxn>
                  <a:cxn ang="0">
                    <a:pos x="0" y="47"/>
                  </a:cxn>
                  <a:cxn ang="0">
                    <a:pos x="14" y="13"/>
                  </a:cxn>
                  <a:cxn ang="0">
                    <a:pos x="47" y="0"/>
                  </a:cxn>
                  <a:cxn ang="0">
                    <a:pos x="649" y="0"/>
                  </a:cxn>
                  <a:cxn ang="0">
                    <a:pos x="682" y="13"/>
                  </a:cxn>
                </a:cxnLst>
                <a:rect l="0" t="0" r="r" b="b"/>
                <a:pathLst>
                  <a:path w="696" h="268">
                    <a:moveTo>
                      <a:pt x="682" y="13"/>
                    </a:moveTo>
                    <a:cubicBezTo>
                      <a:pt x="691" y="23"/>
                      <a:pt x="696" y="34"/>
                      <a:pt x="696" y="47"/>
                    </a:cubicBezTo>
                    <a:cubicBezTo>
                      <a:pt x="696" y="60"/>
                      <a:pt x="691" y="71"/>
                      <a:pt x="682" y="80"/>
                    </a:cubicBezTo>
                    <a:cubicBezTo>
                      <a:pt x="673" y="89"/>
                      <a:pt x="662" y="94"/>
                      <a:pt x="649" y="94"/>
                    </a:cubicBezTo>
                    <a:cubicBezTo>
                      <a:pt x="596" y="94"/>
                      <a:pt x="596" y="94"/>
                      <a:pt x="596" y="94"/>
                    </a:cubicBezTo>
                    <a:cubicBezTo>
                      <a:pt x="555" y="128"/>
                      <a:pt x="505" y="161"/>
                      <a:pt x="446" y="194"/>
                    </a:cubicBezTo>
                    <a:cubicBezTo>
                      <a:pt x="434" y="200"/>
                      <a:pt x="423" y="206"/>
                      <a:pt x="410" y="213"/>
                    </a:cubicBezTo>
                    <a:cubicBezTo>
                      <a:pt x="411" y="215"/>
                      <a:pt x="411" y="218"/>
                      <a:pt x="411" y="221"/>
                    </a:cubicBezTo>
                    <a:cubicBezTo>
                      <a:pt x="411" y="249"/>
                      <a:pt x="411" y="249"/>
                      <a:pt x="411" y="249"/>
                    </a:cubicBezTo>
                    <a:cubicBezTo>
                      <a:pt x="390" y="262"/>
                      <a:pt x="370" y="268"/>
                      <a:pt x="349" y="268"/>
                    </a:cubicBezTo>
                    <a:cubicBezTo>
                      <a:pt x="328" y="268"/>
                      <a:pt x="306" y="262"/>
                      <a:pt x="285" y="249"/>
                    </a:cubicBezTo>
                    <a:cubicBezTo>
                      <a:pt x="285" y="221"/>
                      <a:pt x="285" y="221"/>
                      <a:pt x="285" y="221"/>
                    </a:cubicBezTo>
                    <a:cubicBezTo>
                      <a:pt x="285" y="218"/>
                      <a:pt x="285" y="215"/>
                      <a:pt x="286" y="212"/>
                    </a:cubicBezTo>
                    <a:cubicBezTo>
                      <a:pt x="272" y="206"/>
                      <a:pt x="258" y="200"/>
                      <a:pt x="245" y="194"/>
                    </a:cubicBezTo>
                    <a:cubicBezTo>
                      <a:pt x="189" y="166"/>
                      <a:pt x="137" y="133"/>
                      <a:pt x="89" y="94"/>
                    </a:cubicBezTo>
                    <a:cubicBezTo>
                      <a:pt x="47" y="94"/>
                      <a:pt x="47" y="94"/>
                      <a:pt x="47" y="94"/>
                    </a:cubicBezTo>
                    <a:cubicBezTo>
                      <a:pt x="34" y="94"/>
                      <a:pt x="23" y="89"/>
                      <a:pt x="14" y="80"/>
                    </a:cubicBezTo>
                    <a:cubicBezTo>
                      <a:pt x="5" y="71"/>
                      <a:pt x="0" y="60"/>
                      <a:pt x="0" y="47"/>
                    </a:cubicBezTo>
                    <a:cubicBezTo>
                      <a:pt x="0" y="34"/>
                      <a:pt x="5" y="23"/>
                      <a:pt x="14" y="13"/>
                    </a:cubicBezTo>
                    <a:cubicBezTo>
                      <a:pt x="23" y="4"/>
                      <a:pt x="34" y="0"/>
                      <a:pt x="47" y="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662" y="0"/>
                      <a:pt x="673" y="4"/>
                      <a:pt x="68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 noEditPoints="1"/>
              </p:cNvSpPr>
              <p:nvPr/>
            </p:nvSpPr>
            <p:spPr bwMode="auto">
              <a:xfrm>
                <a:off x="4089401" y="2825751"/>
                <a:ext cx="496888" cy="500063"/>
              </a:xfrm>
              <a:custGeom>
                <a:avLst/>
                <a:gdLst/>
                <a:ahLst/>
                <a:cxnLst>
                  <a:cxn ang="0">
                    <a:pos x="471" y="0"/>
                  </a:cxn>
                  <a:cxn ang="0">
                    <a:pos x="471" y="126"/>
                  </a:cxn>
                  <a:cxn ang="0">
                    <a:pos x="64" y="126"/>
                  </a:cxn>
                  <a:cxn ang="0">
                    <a:pos x="19" y="107"/>
                  </a:cxn>
                  <a:cxn ang="0">
                    <a:pos x="1" y="63"/>
                  </a:cxn>
                  <a:cxn ang="0">
                    <a:pos x="19" y="18"/>
                  </a:cxn>
                  <a:cxn ang="0">
                    <a:pos x="64" y="0"/>
                  </a:cxn>
                  <a:cxn ang="0">
                    <a:pos x="471" y="0"/>
                  </a:cxn>
                  <a:cxn ang="0">
                    <a:pos x="471" y="175"/>
                  </a:cxn>
                  <a:cxn ang="0">
                    <a:pos x="471" y="301"/>
                  </a:cxn>
                  <a:cxn ang="0">
                    <a:pos x="63" y="301"/>
                  </a:cxn>
                  <a:cxn ang="0">
                    <a:pos x="18" y="282"/>
                  </a:cxn>
                  <a:cxn ang="0">
                    <a:pos x="0" y="238"/>
                  </a:cxn>
                  <a:cxn ang="0">
                    <a:pos x="0" y="237"/>
                  </a:cxn>
                  <a:cxn ang="0">
                    <a:pos x="18" y="193"/>
                  </a:cxn>
                  <a:cxn ang="0">
                    <a:pos x="63" y="175"/>
                  </a:cxn>
                  <a:cxn ang="0">
                    <a:pos x="471" y="175"/>
                  </a:cxn>
                  <a:cxn ang="0">
                    <a:pos x="471" y="347"/>
                  </a:cxn>
                  <a:cxn ang="0">
                    <a:pos x="471" y="473"/>
                  </a:cxn>
                  <a:cxn ang="0">
                    <a:pos x="64" y="473"/>
                  </a:cxn>
                  <a:cxn ang="0">
                    <a:pos x="20" y="455"/>
                  </a:cxn>
                  <a:cxn ang="0">
                    <a:pos x="1" y="410"/>
                  </a:cxn>
                  <a:cxn ang="0">
                    <a:pos x="20" y="365"/>
                  </a:cxn>
                  <a:cxn ang="0">
                    <a:pos x="64" y="347"/>
                  </a:cxn>
                  <a:cxn ang="0">
                    <a:pos x="471" y="347"/>
                  </a:cxn>
                </a:cxnLst>
                <a:rect l="0" t="0" r="r" b="b"/>
                <a:pathLst>
                  <a:path w="471" h="473">
                    <a:moveTo>
                      <a:pt x="471" y="0"/>
                    </a:moveTo>
                    <a:cubicBezTo>
                      <a:pt x="471" y="126"/>
                      <a:pt x="471" y="126"/>
                      <a:pt x="471" y="126"/>
                    </a:cubicBezTo>
                    <a:cubicBezTo>
                      <a:pt x="64" y="126"/>
                      <a:pt x="64" y="126"/>
                      <a:pt x="64" y="126"/>
                    </a:cubicBezTo>
                    <a:cubicBezTo>
                      <a:pt x="46" y="126"/>
                      <a:pt x="32" y="120"/>
                      <a:pt x="19" y="107"/>
                    </a:cubicBezTo>
                    <a:cubicBezTo>
                      <a:pt x="7" y="95"/>
                      <a:pt x="1" y="80"/>
                      <a:pt x="1" y="63"/>
                    </a:cubicBezTo>
                    <a:cubicBezTo>
                      <a:pt x="1" y="45"/>
                      <a:pt x="7" y="30"/>
                      <a:pt x="19" y="18"/>
                    </a:cubicBezTo>
                    <a:cubicBezTo>
                      <a:pt x="32" y="6"/>
                      <a:pt x="46" y="0"/>
                      <a:pt x="64" y="0"/>
                    </a:cubicBezTo>
                    <a:lnTo>
                      <a:pt x="471" y="0"/>
                    </a:lnTo>
                    <a:close/>
                    <a:moveTo>
                      <a:pt x="471" y="175"/>
                    </a:moveTo>
                    <a:cubicBezTo>
                      <a:pt x="471" y="301"/>
                      <a:pt x="471" y="301"/>
                      <a:pt x="471" y="301"/>
                    </a:cubicBezTo>
                    <a:cubicBezTo>
                      <a:pt x="63" y="301"/>
                      <a:pt x="63" y="301"/>
                      <a:pt x="63" y="301"/>
                    </a:cubicBezTo>
                    <a:cubicBezTo>
                      <a:pt x="46" y="301"/>
                      <a:pt x="31" y="295"/>
                      <a:pt x="18" y="282"/>
                    </a:cubicBezTo>
                    <a:cubicBezTo>
                      <a:pt x="6" y="270"/>
                      <a:pt x="0" y="255"/>
                      <a:pt x="0" y="238"/>
                    </a:cubicBezTo>
                    <a:cubicBezTo>
                      <a:pt x="0" y="237"/>
                      <a:pt x="0" y="237"/>
                      <a:pt x="0" y="237"/>
                    </a:cubicBezTo>
                    <a:cubicBezTo>
                      <a:pt x="0" y="220"/>
                      <a:pt x="6" y="206"/>
                      <a:pt x="18" y="193"/>
                    </a:cubicBezTo>
                    <a:cubicBezTo>
                      <a:pt x="31" y="181"/>
                      <a:pt x="46" y="175"/>
                      <a:pt x="63" y="175"/>
                    </a:cubicBezTo>
                    <a:lnTo>
                      <a:pt x="471" y="175"/>
                    </a:lnTo>
                    <a:close/>
                    <a:moveTo>
                      <a:pt x="471" y="347"/>
                    </a:moveTo>
                    <a:cubicBezTo>
                      <a:pt x="471" y="473"/>
                      <a:pt x="471" y="473"/>
                      <a:pt x="471" y="473"/>
                    </a:cubicBezTo>
                    <a:cubicBezTo>
                      <a:pt x="64" y="473"/>
                      <a:pt x="64" y="473"/>
                      <a:pt x="64" y="473"/>
                    </a:cubicBezTo>
                    <a:cubicBezTo>
                      <a:pt x="47" y="473"/>
                      <a:pt x="32" y="467"/>
                      <a:pt x="20" y="455"/>
                    </a:cubicBezTo>
                    <a:cubicBezTo>
                      <a:pt x="7" y="442"/>
                      <a:pt x="1" y="428"/>
                      <a:pt x="1" y="410"/>
                    </a:cubicBezTo>
                    <a:cubicBezTo>
                      <a:pt x="1" y="393"/>
                      <a:pt x="7" y="378"/>
                      <a:pt x="20" y="365"/>
                    </a:cubicBezTo>
                    <a:cubicBezTo>
                      <a:pt x="32" y="353"/>
                      <a:pt x="47" y="347"/>
                      <a:pt x="64" y="347"/>
                    </a:cubicBezTo>
                    <a:lnTo>
                      <a:pt x="471" y="3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 noEditPoints="1"/>
              </p:cNvSpPr>
              <p:nvPr/>
            </p:nvSpPr>
            <p:spPr bwMode="auto">
              <a:xfrm>
                <a:off x="4586288" y="2825751"/>
                <a:ext cx="466725" cy="500063"/>
              </a:xfrm>
              <a:custGeom>
                <a:avLst/>
                <a:gdLst/>
                <a:ahLst/>
                <a:cxnLst>
                  <a:cxn ang="0">
                    <a:pos x="0" y="473"/>
                  </a:cxn>
                  <a:cxn ang="0">
                    <a:pos x="0" y="347"/>
                  </a:cxn>
                  <a:cxn ang="0">
                    <a:pos x="378" y="347"/>
                  </a:cxn>
                  <a:cxn ang="0">
                    <a:pos x="422" y="365"/>
                  </a:cxn>
                  <a:cxn ang="0">
                    <a:pos x="441" y="410"/>
                  </a:cxn>
                  <a:cxn ang="0">
                    <a:pos x="422" y="455"/>
                  </a:cxn>
                  <a:cxn ang="0">
                    <a:pos x="378" y="473"/>
                  </a:cxn>
                  <a:cxn ang="0">
                    <a:pos x="0" y="473"/>
                  </a:cxn>
                  <a:cxn ang="0">
                    <a:pos x="0" y="175"/>
                  </a:cxn>
                  <a:cxn ang="0">
                    <a:pos x="376" y="175"/>
                  </a:cxn>
                  <a:cxn ang="0">
                    <a:pos x="421" y="193"/>
                  </a:cxn>
                  <a:cxn ang="0">
                    <a:pos x="440" y="237"/>
                  </a:cxn>
                  <a:cxn ang="0">
                    <a:pos x="440" y="238"/>
                  </a:cxn>
                  <a:cxn ang="0">
                    <a:pos x="421" y="282"/>
                  </a:cxn>
                  <a:cxn ang="0">
                    <a:pos x="376" y="301"/>
                  </a:cxn>
                  <a:cxn ang="0">
                    <a:pos x="0" y="301"/>
                  </a:cxn>
                  <a:cxn ang="0">
                    <a:pos x="0" y="175"/>
                  </a:cxn>
                  <a:cxn ang="0">
                    <a:pos x="0" y="0"/>
                  </a:cxn>
                  <a:cxn ang="0">
                    <a:pos x="377" y="0"/>
                  </a:cxn>
                  <a:cxn ang="0">
                    <a:pos x="422" y="18"/>
                  </a:cxn>
                  <a:cxn ang="0">
                    <a:pos x="440" y="63"/>
                  </a:cxn>
                  <a:cxn ang="0">
                    <a:pos x="422" y="107"/>
                  </a:cxn>
                  <a:cxn ang="0">
                    <a:pos x="377" y="126"/>
                  </a:cxn>
                  <a:cxn ang="0">
                    <a:pos x="0" y="126"/>
                  </a:cxn>
                  <a:cxn ang="0">
                    <a:pos x="0" y="0"/>
                  </a:cxn>
                </a:cxnLst>
                <a:rect l="0" t="0" r="r" b="b"/>
                <a:pathLst>
                  <a:path w="441" h="473">
                    <a:moveTo>
                      <a:pt x="0" y="473"/>
                    </a:moveTo>
                    <a:cubicBezTo>
                      <a:pt x="0" y="347"/>
                      <a:pt x="0" y="347"/>
                      <a:pt x="0" y="347"/>
                    </a:cubicBezTo>
                    <a:cubicBezTo>
                      <a:pt x="378" y="347"/>
                      <a:pt x="378" y="347"/>
                      <a:pt x="378" y="347"/>
                    </a:cubicBezTo>
                    <a:cubicBezTo>
                      <a:pt x="395" y="347"/>
                      <a:pt x="410" y="353"/>
                      <a:pt x="422" y="365"/>
                    </a:cubicBezTo>
                    <a:cubicBezTo>
                      <a:pt x="434" y="378"/>
                      <a:pt x="441" y="393"/>
                      <a:pt x="441" y="410"/>
                    </a:cubicBezTo>
                    <a:cubicBezTo>
                      <a:pt x="441" y="428"/>
                      <a:pt x="434" y="442"/>
                      <a:pt x="422" y="455"/>
                    </a:cubicBezTo>
                    <a:cubicBezTo>
                      <a:pt x="410" y="467"/>
                      <a:pt x="395" y="473"/>
                      <a:pt x="378" y="473"/>
                    </a:cubicBezTo>
                    <a:lnTo>
                      <a:pt x="0" y="473"/>
                    </a:lnTo>
                    <a:close/>
                    <a:moveTo>
                      <a:pt x="0" y="175"/>
                    </a:moveTo>
                    <a:cubicBezTo>
                      <a:pt x="376" y="175"/>
                      <a:pt x="376" y="175"/>
                      <a:pt x="376" y="175"/>
                    </a:cubicBezTo>
                    <a:cubicBezTo>
                      <a:pt x="394" y="175"/>
                      <a:pt x="409" y="181"/>
                      <a:pt x="421" y="193"/>
                    </a:cubicBezTo>
                    <a:cubicBezTo>
                      <a:pt x="433" y="206"/>
                      <a:pt x="440" y="220"/>
                      <a:pt x="440" y="237"/>
                    </a:cubicBezTo>
                    <a:cubicBezTo>
                      <a:pt x="440" y="238"/>
                      <a:pt x="440" y="238"/>
                      <a:pt x="440" y="238"/>
                    </a:cubicBezTo>
                    <a:cubicBezTo>
                      <a:pt x="440" y="255"/>
                      <a:pt x="433" y="270"/>
                      <a:pt x="421" y="282"/>
                    </a:cubicBezTo>
                    <a:cubicBezTo>
                      <a:pt x="409" y="295"/>
                      <a:pt x="394" y="301"/>
                      <a:pt x="376" y="301"/>
                    </a:cubicBezTo>
                    <a:cubicBezTo>
                      <a:pt x="0" y="301"/>
                      <a:pt x="0" y="301"/>
                      <a:pt x="0" y="301"/>
                    </a:cubicBezTo>
                    <a:lnTo>
                      <a:pt x="0" y="175"/>
                    </a:lnTo>
                    <a:close/>
                    <a:moveTo>
                      <a:pt x="0" y="0"/>
                    </a:moveTo>
                    <a:cubicBezTo>
                      <a:pt x="377" y="0"/>
                      <a:pt x="377" y="0"/>
                      <a:pt x="377" y="0"/>
                    </a:cubicBezTo>
                    <a:cubicBezTo>
                      <a:pt x="395" y="0"/>
                      <a:pt x="409" y="6"/>
                      <a:pt x="422" y="18"/>
                    </a:cubicBezTo>
                    <a:cubicBezTo>
                      <a:pt x="434" y="30"/>
                      <a:pt x="440" y="45"/>
                      <a:pt x="440" y="63"/>
                    </a:cubicBezTo>
                    <a:cubicBezTo>
                      <a:pt x="440" y="80"/>
                      <a:pt x="434" y="95"/>
                      <a:pt x="422" y="107"/>
                    </a:cubicBezTo>
                    <a:cubicBezTo>
                      <a:pt x="409" y="120"/>
                      <a:pt x="395" y="126"/>
                      <a:pt x="377" y="126"/>
                    </a:cubicBezTo>
                    <a:cubicBezTo>
                      <a:pt x="0" y="126"/>
                      <a:pt x="0" y="126"/>
                      <a:pt x="0" y="126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3662363" y="1272140"/>
              <a:ext cx="923925" cy="628650"/>
            </a:xfrm>
            <a:custGeom>
              <a:avLst/>
              <a:gdLst/>
              <a:ahLst/>
              <a:cxnLst>
                <a:cxn ang="0">
                  <a:pos x="856" y="0"/>
                </a:cxn>
                <a:cxn ang="0">
                  <a:pos x="873" y="0"/>
                </a:cxn>
                <a:cxn ang="0">
                  <a:pos x="873" y="594"/>
                </a:cxn>
                <a:cxn ang="0">
                  <a:pos x="0" y="594"/>
                </a:cxn>
                <a:cxn ang="0">
                  <a:pos x="213" y="266"/>
                </a:cxn>
                <a:cxn ang="0">
                  <a:pos x="856" y="0"/>
                </a:cxn>
              </a:cxnLst>
              <a:rect l="0" t="0" r="r" b="b"/>
              <a:pathLst>
                <a:path w="873" h="594">
                  <a:moveTo>
                    <a:pt x="856" y="0"/>
                  </a:moveTo>
                  <a:cubicBezTo>
                    <a:pt x="862" y="0"/>
                    <a:pt x="868" y="0"/>
                    <a:pt x="873" y="0"/>
                  </a:cubicBezTo>
                  <a:cubicBezTo>
                    <a:pt x="873" y="594"/>
                    <a:pt x="873" y="594"/>
                    <a:pt x="873" y="594"/>
                  </a:cubicBezTo>
                  <a:cubicBezTo>
                    <a:pt x="0" y="594"/>
                    <a:pt x="0" y="594"/>
                    <a:pt x="0" y="594"/>
                  </a:cubicBezTo>
                  <a:cubicBezTo>
                    <a:pt x="44" y="473"/>
                    <a:pt x="115" y="364"/>
                    <a:pt x="213" y="266"/>
                  </a:cubicBezTo>
                  <a:cubicBezTo>
                    <a:pt x="391" y="88"/>
                    <a:pt x="605" y="0"/>
                    <a:pt x="856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4586288" y="1984928"/>
              <a:ext cx="941388" cy="639763"/>
            </a:xfrm>
            <a:custGeom>
              <a:avLst/>
              <a:gdLst/>
              <a:ahLst/>
              <a:cxnLst>
                <a:cxn ang="0">
                  <a:pos x="0" y="606"/>
                </a:cxn>
                <a:cxn ang="0">
                  <a:pos x="0" y="0"/>
                </a:cxn>
                <a:cxn ang="0">
                  <a:pos x="864" y="0"/>
                </a:cxn>
                <a:cxn ang="0">
                  <a:pos x="892" y="235"/>
                </a:cxn>
                <a:cxn ang="0">
                  <a:pos x="816" y="606"/>
                </a:cxn>
                <a:cxn ang="0">
                  <a:pos x="0" y="606"/>
                </a:cxn>
              </a:cxnLst>
              <a:rect l="0" t="0" r="r" b="b"/>
              <a:pathLst>
                <a:path w="892" h="606">
                  <a:moveTo>
                    <a:pt x="0" y="6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64" y="0"/>
                    <a:pt x="864" y="0"/>
                    <a:pt x="864" y="0"/>
                  </a:cubicBezTo>
                  <a:cubicBezTo>
                    <a:pt x="883" y="74"/>
                    <a:pt x="892" y="153"/>
                    <a:pt x="892" y="235"/>
                  </a:cubicBezTo>
                  <a:cubicBezTo>
                    <a:pt x="892" y="369"/>
                    <a:pt x="867" y="493"/>
                    <a:pt x="816" y="606"/>
                  </a:cubicBezTo>
                  <a:lnTo>
                    <a:pt x="0" y="606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3606801" y="1984928"/>
              <a:ext cx="979488" cy="639763"/>
            </a:xfrm>
            <a:custGeom>
              <a:avLst/>
              <a:gdLst/>
              <a:ahLst/>
              <a:cxnLst>
                <a:cxn ang="0">
                  <a:pos x="926" y="606"/>
                </a:cxn>
                <a:cxn ang="0">
                  <a:pos x="76" y="606"/>
                </a:cxn>
                <a:cxn ang="0">
                  <a:pos x="0" y="235"/>
                </a:cxn>
                <a:cxn ang="0">
                  <a:pos x="29" y="0"/>
                </a:cxn>
                <a:cxn ang="0">
                  <a:pos x="926" y="0"/>
                </a:cxn>
                <a:cxn ang="0">
                  <a:pos x="926" y="606"/>
                </a:cxn>
              </a:cxnLst>
              <a:rect l="0" t="0" r="r" b="b"/>
              <a:pathLst>
                <a:path w="926" h="606">
                  <a:moveTo>
                    <a:pt x="926" y="606"/>
                  </a:moveTo>
                  <a:cubicBezTo>
                    <a:pt x="76" y="606"/>
                    <a:pt x="76" y="606"/>
                    <a:pt x="76" y="606"/>
                  </a:cubicBezTo>
                  <a:cubicBezTo>
                    <a:pt x="25" y="493"/>
                    <a:pt x="0" y="369"/>
                    <a:pt x="0" y="235"/>
                  </a:cubicBezTo>
                  <a:cubicBezTo>
                    <a:pt x="0" y="153"/>
                    <a:pt x="10" y="74"/>
                    <a:pt x="29" y="0"/>
                  </a:cubicBezTo>
                  <a:cubicBezTo>
                    <a:pt x="926" y="0"/>
                    <a:pt x="926" y="0"/>
                    <a:pt x="926" y="0"/>
                  </a:cubicBezTo>
                  <a:lnTo>
                    <a:pt x="926" y="60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730626" y="2710415"/>
              <a:ext cx="855663" cy="641350"/>
            </a:xfrm>
            <a:custGeom>
              <a:avLst/>
              <a:gdLst/>
              <a:ahLst/>
              <a:cxnLst>
                <a:cxn ang="0">
                  <a:pos x="809" y="0"/>
                </a:cxn>
                <a:cxn ang="0">
                  <a:pos x="809" y="607"/>
                </a:cxn>
                <a:cxn ang="0">
                  <a:pos x="339" y="607"/>
                </a:cxn>
                <a:cxn ang="0">
                  <a:pos x="339" y="607"/>
                </a:cxn>
                <a:cxn ang="0">
                  <a:pos x="91" y="129"/>
                </a:cxn>
                <a:cxn ang="0">
                  <a:pos x="84" y="120"/>
                </a:cxn>
                <a:cxn ang="0">
                  <a:pos x="0" y="0"/>
                </a:cxn>
                <a:cxn ang="0">
                  <a:pos x="809" y="0"/>
                </a:cxn>
              </a:cxnLst>
              <a:rect l="0" t="0" r="r" b="b"/>
              <a:pathLst>
                <a:path w="809" h="607">
                  <a:moveTo>
                    <a:pt x="809" y="0"/>
                  </a:moveTo>
                  <a:cubicBezTo>
                    <a:pt x="809" y="607"/>
                    <a:pt x="809" y="607"/>
                    <a:pt x="80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9" y="607"/>
                    <a:pt x="339" y="607"/>
                    <a:pt x="339" y="607"/>
                  </a:cubicBezTo>
                  <a:cubicBezTo>
                    <a:pt x="336" y="488"/>
                    <a:pt x="253" y="329"/>
                    <a:pt x="91" y="129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52" y="82"/>
                    <a:pt x="24" y="42"/>
                    <a:pt x="0" y="0"/>
                  </a:cubicBezTo>
                  <a:lnTo>
                    <a:pt x="809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4586288" y="2710415"/>
              <a:ext cx="819150" cy="6413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75" y="0"/>
                </a:cxn>
                <a:cxn ang="0">
                  <a:pos x="683" y="130"/>
                </a:cxn>
                <a:cxn ang="0">
                  <a:pos x="677" y="136"/>
                </a:cxn>
                <a:cxn ang="0">
                  <a:pos x="545" y="319"/>
                </a:cxn>
                <a:cxn ang="0">
                  <a:pos x="435" y="607"/>
                </a:cxn>
                <a:cxn ang="0">
                  <a:pos x="435" y="607"/>
                </a:cxn>
                <a:cxn ang="0">
                  <a:pos x="0" y="607"/>
                </a:cxn>
                <a:cxn ang="0">
                  <a:pos x="0" y="0"/>
                </a:cxn>
              </a:cxnLst>
              <a:rect l="0" t="0" r="r" b="b"/>
              <a:pathLst>
                <a:path w="775" h="607">
                  <a:moveTo>
                    <a:pt x="0" y="0"/>
                  </a:moveTo>
                  <a:cubicBezTo>
                    <a:pt x="775" y="0"/>
                    <a:pt x="775" y="0"/>
                    <a:pt x="775" y="0"/>
                  </a:cubicBezTo>
                  <a:cubicBezTo>
                    <a:pt x="748" y="45"/>
                    <a:pt x="718" y="88"/>
                    <a:pt x="683" y="130"/>
                  </a:cubicBezTo>
                  <a:cubicBezTo>
                    <a:pt x="681" y="132"/>
                    <a:pt x="679" y="134"/>
                    <a:pt x="677" y="136"/>
                  </a:cubicBezTo>
                  <a:cubicBezTo>
                    <a:pt x="624" y="202"/>
                    <a:pt x="580" y="263"/>
                    <a:pt x="545" y="319"/>
                  </a:cubicBezTo>
                  <a:cubicBezTo>
                    <a:pt x="473" y="433"/>
                    <a:pt x="437" y="529"/>
                    <a:pt x="435" y="607"/>
                  </a:cubicBezTo>
                  <a:cubicBezTo>
                    <a:pt x="435" y="607"/>
                    <a:pt x="435" y="607"/>
                    <a:pt x="435" y="607"/>
                  </a:cubicBezTo>
                  <a:cubicBezTo>
                    <a:pt x="0" y="607"/>
                    <a:pt x="0" y="607"/>
                    <a:pt x="0" y="60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62"/>
          <p:cNvGrpSpPr/>
          <p:nvPr/>
        </p:nvGrpSpPr>
        <p:grpSpPr>
          <a:xfrm>
            <a:off x="1773172" y="1568327"/>
            <a:ext cx="1154162" cy="496557"/>
            <a:chOff x="1720807" y="1329747"/>
            <a:chExt cx="1154162" cy="496557"/>
          </a:xfrm>
        </p:grpSpPr>
        <p:sp>
          <p:nvSpPr>
            <p:cNvPr id="24" name="TextBox 23"/>
            <p:cNvSpPr txBox="1"/>
            <p:nvPr/>
          </p:nvSpPr>
          <p:spPr>
            <a:xfrm>
              <a:off x="2046216" y="1329747"/>
              <a:ext cx="82875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你的标题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01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20807" y="1487750"/>
              <a:ext cx="115416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融入心的创意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06957" y="1583567"/>
            <a:ext cx="493370" cy="479245"/>
            <a:chOff x="3580207" y="1753209"/>
            <a:chExt cx="493370" cy="479245"/>
          </a:xfrm>
        </p:grpSpPr>
        <p:sp>
          <p:nvSpPr>
            <p:cNvPr id="27" name="Oval 26"/>
            <p:cNvSpPr/>
            <p:nvPr/>
          </p:nvSpPr>
          <p:spPr>
            <a:xfrm>
              <a:off x="3580207" y="1753209"/>
              <a:ext cx="493370" cy="479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91440"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64"/>
            <p:cNvSpPr>
              <a:spLocks noEditPoints="1"/>
            </p:cNvSpPr>
            <p:nvPr/>
          </p:nvSpPr>
          <p:spPr bwMode="auto">
            <a:xfrm>
              <a:off x="3694336" y="1882500"/>
              <a:ext cx="265113" cy="220663"/>
            </a:xfrm>
            <a:custGeom>
              <a:avLst/>
              <a:gdLst/>
              <a:ahLst/>
              <a:cxnLst>
                <a:cxn ang="0">
                  <a:pos x="77" y="51"/>
                </a:cxn>
                <a:cxn ang="0">
                  <a:pos x="75" y="55"/>
                </a:cxn>
                <a:cxn ang="0">
                  <a:pos x="59" y="63"/>
                </a:cxn>
                <a:cxn ang="0">
                  <a:pos x="57" y="64"/>
                </a:cxn>
                <a:cxn ang="0">
                  <a:pos x="55" y="63"/>
                </a:cxn>
                <a:cxn ang="0">
                  <a:pos x="39" y="55"/>
                </a:cxn>
                <a:cxn ang="0">
                  <a:pos x="39" y="55"/>
                </a:cxn>
                <a:cxn ang="0">
                  <a:pos x="38" y="55"/>
                </a:cxn>
                <a:cxn ang="0">
                  <a:pos x="22" y="63"/>
                </a:cxn>
                <a:cxn ang="0">
                  <a:pos x="20" y="64"/>
                </a:cxn>
                <a:cxn ang="0">
                  <a:pos x="18" y="63"/>
                </a:cxn>
                <a:cxn ang="0">
                  <a:pos x="2" y="55"/>
                </a:cxn>
                <a:cxn ang="0">
                  <a:pos x="0" y="51"/>
                </a:cxn>
                <a:cxn ang="0">
                  <a:pos x="0" y="37"/>
                </a:cxn>
                <a:cxn ang="0">
                  <a:pos x="3" y="32"/>
                </a:cxn>
                <a:cxn ang="0">
                  <a:pos x="18" y="26"/>
                </a:cxn>
                <a:cxn ang="0">
                  <a:pos x="18" y="11"/>
                </a:cxn>
                <a:cxn ang="0">
                  <a:pos x="21" y="7"/>
                </a:cxn>
                <a:cxn ang="0">
                  <a:pos x="37" y="0"/>
                </a:cxn>
                <a:cxn ang="0">
                  <a:pos x="39" y="0"/>
                </a:cxn>
                <a:cxn ang="0">
                  <a:pos x="40" y="0"/>
                </a:cxn>
                <a:cxn ang="0">
                  <a:pos x="56" y="7"/>
                </a:cxn>
                <a:cxn ang="0">
                  <a:pos x="59" y="11"/>
                </a:cxn>
                <a:cxn ang="0">
                  <a:pos x="59" y="26"/>
                </a:cxn>
                <a:cxn ang="0">
                  <a:pos x="75" y="32"/>
                </a:cxn>
                <a:cxn ang="0">
                  <a:pos x="77" y="37"/>
                </a:cxn>
                <a:cxn ang="0">
                  <a:pos x="77" y="51"/>
                </a:cxn>
                <a:cxn ang="0">
                  <a:pos x="35" y="36"/>
                </a:cxn>
                <a:cxn ang="0">
                  <a:pos x="20" y="30"/>
                </a:cxn>
                <a:cxn ang="0">
                  <a:pos x="6" y="36"/>
                </a:cxn>
                <a:cxn ang="0">
                  <a:pos x="20" y="42"/>
                </a:cxn>
                <a:cxn ang="0">
                  <a:pos x="35" y="36"/>
                </a:cxn>
                <a:cxn ang="0">
                  <a:pos x="36" y="51"/>
                </a:cxn>
                <a:cxn ang="0">
                  <a:pos x="36" y="40"/>
                </a:cxn>
                <a:cxn ang="0">
                  <a:pos x="23" y="46"/>
                </a:cxn>
                <a:cxn ang="0">
                  <a:pos x="23" y="58"/>
                </a:cxn>
                <a:cxn ang="0">
                  <a:pos x="36" y="51"/>
                </a:cxn>
                <a:cxn ang="0">
                  <a:pos x="54" y="11"/>
                </a:cxn>
                <a:cxn ang="0">
                  <a:pos x="39" y="5"/>
                </a:cxn>
                <a:cxn ang="0">
                  <a:pos x="23" y="11"/>
                </a:cxn>
                <a:cxn ang="0">
                  <a:pos x="39" y="18"/>
                </a:cxn>
                <a:cxn ang="0">
                  <a:pos x="54" y="11"/>
                </a:cxn>
                <a:cxn ang="0">
                  <a:pos x="55" y="26"/>
                </a:cxn>
                <a:cxn ang="0">
                  <a:pos x="55" y="16"/>
                </a:cxn>
                <a:cxn ang="0">
                  <a:pos x="41" y="22"/>
                </a:cxn>
                <a:cxn ang="0">
                  <a:pos x="41" y="32"/>
                </a:cxn>
                <a:cxn ang="0">
                  <a:pos x="55" y="26"/>
                </a:cxn>
                <a:cxn ang="0">
                  <a:pos x="71" y="36"/>
                </a:cxn>
                <a:cxn ang="0">
                  <a:pos x="57" y="30"/>
                </a:cxn>
                <a:cxn ang="0">
                  <a:pos x="42" y="36"/>
                </a:cxn>
                <a:cxn ang="0">
                  <a:pos x="57" y="42"/>
                </a:cxn>
                <a:cxn ang="0">
                  <a:pos x="71" y="36"/>
                </a:cxn>
                <a:cxn ang="0">
                  <a:pos x="73" y="51"/>
                </a:cxn>
                <a:cxn ang="0">
                  <a:pos x="73" y="40"/>
                </a:cxn>
                <a:cxn ang="0">
                  <a:pos x="59" y="46"/>
                </a:cxn>
                <a:cxn ang="0">
                  <a:pos x="59" y="58"/>
                </a:cxn>
                <a:cxn ang="0">
                  <a:pos x="73" y="51"/>
                </a:cxn>
              </a:cxnLst>
              <a:rect l="0" t="0" r="r" b="b"/>
              <a:pathLst>
                <a:path w="77" h="64">
                  <a:moveTo>
                    <a:pt x="77" y="51"/>
                  </a:moveTo>
                  <a:cubicBezTo>
                    <a:pt x="77" y="53"/>
                    <a:pt x="76" y="55"/>
                    <a:pt x="75" y="55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58" y="64"/>
                    <a:pt x="58" y="64"/>
                    <a:pt x="57" y="64"/>
                  </a:cubicBezTo>
                  <a:cubicBezTo>
                    <a:pt x="56" y="64"/>
                    <a:pt x="55" y="64"/>
                    <a:pt x="55" y="63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9" y="55"/>
                    <a:pt x="38" y="55"/>
                    <a:pt x="38" y="55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4"/>
                    <a:pt x="21" y="64"/>
                    <a:pt x="20" y="64"/>
                  </a:cubicBezTo>
                  <a:cubicBezTo>
                    <a:pt x="20" y="64"/>
                    <a:pt x="19" y="64"/>
                    <a:pt x="18" y="63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3"/>
                    <a:pt x="3" y="32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9" y="8"/>
                    <a:pt x="21" y="7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8" y="0"/>
                    <a:pt x="39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8" y="8"/>
                    <a:pt x="59" y="10"/>
                    <a:pt x="59" y="1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75" y="32"/>
                    <a:pt x="75" y="32"/>
                    <a:pt x="75" y="32"/>
                  </a:cubicBezTo>
                  <a:cubicBezTo>
                    <a:pt x="76" y="33"/>
                    <a:pt x="77" y="35"/>
                    <a:pt x="77" y="37"/>
                  </a:cubicBezTo>
                  <a:lnTo>
                    <a:pt x="77" y="51"/>
                  </a:lnTo>
                  <a:close/>
                  <a:moveTo>
                    <a:pt x="35" y="36"/>
                  </a:moveTo>
                  <a:cubicBezTo>
                    <a:pt x="20" y="30"/>
                    <a:pt x="20" y="30"/>
                    <a:pt x="20" y="30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20" y="42"/>
                    <a:pt x="20" y="42"/>
                    <a:pt x="20" y="42"/>
                  </a:cubicBezTo>
                  <a:lnTo>
                    <a:pt x="35" y="36"/>
                  </a:lnTo>
                  <a:close/>
                  <a:moveTo>
                    <a:pt x="36" y="51"/>
                  </a:moveTo>
                  <a:cubicBezTo>
                    <a:pt x="36" y="40"/>
                    <a:pt x="36" y="40"/>
                    <a:pt x="36" y="40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58"/>
                    <a:pt x="23" y="58"/>
                    <a:pt x="23" y="58"/>
                  </a:cubicBezTo>
                  <a:lnTo>
                    <a:pt x="36" y="51"/>
                  </a:lnTo>
                  <a:close/>
                  <a:moveTo>
                    <a:pt x="54" y="11"/>
                  </a:moveTo>
                  <a:cubicBezTo>
                    <a:pt x="39" y="5"/>
                    <a:pt x="39" y="5"/>
                    <a:pt x="39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39" y="18"/>
                    <a:pt x="39" y="18"/>
                    <a:pt x="39" y="18"/>
                  </a:cubicBezTo>
                  <a:lnTo>
                    <a:pt x="54" y="11"/>
                  </a:lnTo>
                  <a:close/>
                  <a:moveTo>
                    <a:pt x="55" y="26"/>
                  </a:moveTo>
                  <a:cubicBezTo>
                    <a:pt x="55" y="16"/>
                    <a:pt x="55" y="16"/>
                    <a:pt x="55" y="16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55" y="26"/>
                  </a:lnTo>
                  <a:close/>
                  <a:moveTo>
                    <a:pt x="71" y="36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57" y="42"/>
                    <a:pt x="57" y="42"/>
                    <a:pt x="57" y="42"/>
                  </a:cubicBezTo>
                  <a:lnTo>
                    <a:pt x="71" y="36"/>
                  </a:lnTo>
                  <a:close/>
                  <a:moveTo>
                    <a:pt x="73" y="51"/>
                  </a:moveTo>
                  <a:cubicBezTo>
                    <a:pt x="73" y="40"/>
                    <a:pt x="73" y="40"/>
                    <a:pt x="73" y="4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59" y="58"/>
                    <a:pt x="59" y="58"/>
                    <a:pt x="59" y="58"/>
                  </a:cubicBezTo>
                  <a:lnTo>
                    <a:pt x="73" y="5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62"/>
          <p:cNvGrpSpPr/>
          <p:nvPr/>
        </p:nvGrpSpPr>
        <p:grpSpPr>
          <a:xfrm>
            <a:off x="1612107" y="2283715"/>
            <a:ext cx="1154162" cy="496557"/>
            <a:chOff x="1720807" y="1329747"/>
            <a:chExt cx="1154162" cy="496557"/>
          </a:xfrm>
        </p:grpSpPr>
        <p:sp>
          <p:nvSpPr>
            <p:cNvPr id="30" name="TextBox 29"/>
            <p:cNvSpPr txBox="1"/>
            <p:nvPr/>
          </p:nvSpPr>
          <p:spPr>
            <a:xfrm>
              <a:off x="2046216" y="1329747"/>
              <a:ext cx="82875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你的标题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02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20807" y="1487750"/>
              <a:ext cx="115416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融入心的创意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852626" y="2288639"/>
            <a:ext cx="493370" cy="479245"/>
            <a:chOff x="3140661" y="2319119"/>
            <a:chExt cx="493370" cy="479245"/>
          </a:xfrm>
        </p:grpSpPr>
        <p:sp>
          <p:nvSpPr>
            <p:cNvPr id="33" name="Oval 32"/>
            <p:cNvSpPr/>
            <p:nvPr/>
          </p:nvSpPr>
          <p:spPr>
            <a:xfrm>
              <a:off x="3140661" y="2319119"/>
              <a:ext cx="493370" cy="479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15"/>
            <p:cNvSpPr>
              <a:spLocks noEditPoints="1"/>
            </p:cNvSpPr>
            <p:nvPr/>
          </p:nvSpPr>
          <p:spPr bwMode="auto">
            <a:xfrm>
              <a:off x="3277809" y="2448410"/>
              <a:ext cx="219075" cy="220663"/>
            </a:xfrm>
            <a:custGeom>
              <a:avLst/>
              <a:gdLst/>
              <a:ahLst/>
              <a:cxnLst>
                <a:cxn ang="0">
                  <a:pos x="64" y="32"/>
                </a:cxn>
                <a:cxn ang="0">
                  <a:pos x="32" y="64"/>
                </a:cxn>
                <a:cxn ang="0">
                  <a:pos x="0" y="32"/>
                </a:cxn>
                <a:cxn ang="0">
                  <a:pos x="32" y="0"/>
                </a:cxn>
                <a:cxn ang="0">
                  <a:pos x="64" y="32"/>
                </a:cxn>
                <a:cxn ang="0">
                  <a:pos x="14" y="38"/>
                </a:cxn>
                <a:cxn ang="0">
                  <a:pos x="13" y="32"/>
                </a:cxn>
                <a:cxn ang="0">
                  <a:pos x="14" y="26"/>
                </a:cxn>
                <a:cxn ang="0">
                  <a:pos x="8" y="19"/>
                </a:cxn>
                <a:cxn ang="0">
                  <a:pos x="4" y="32"/>
                </a:cxn>
                <a:cxn ang="0">
                  <a:pos x="8" y="45"/>
                </a:cxn>
                <a:cxn ang="0">
                  <a:pos x="14" y="38"/>
                </a:cxn>
                <a:cxn ang="0">
                  <a:pos x="45" y="32"/>
                </a:cxn>
                <a:cxn ang="0">
                  <a:pos x="32" y="18"/>
                </a:cxn>
                <a:cxn ang="0">
                  <a:pos x="18" y="32"/>
                </a:cxn>
                <a:cxn ang="0">
                  <a:pos x="32" y="46"/>
                </a:cxn>
                <a:cxn ang="0">
                  <a:pos x="45" y="32"/>
                </a:cxn>
                <a:cxn ang="0">
                  <a:pos x="19" y="8"/>
                </a:cxn>
                <a:cxn ang="0">
                  <a:pos x="26" y="15"/>
                </a:cxn>
                <a:cxn ang="0">
                  <a:pos x="32" y="14"/>
                </a:cxn>
                <a:cxn ang="0">
                  <a:pos x="38" y="15"/>
                </a:cxn>
                <a:cxn ang="0">
                  <a:pos x="45" y="8"/>
                </a:cxn>
                <a:cxn ang="0">
                  <a:pos x="32" y="5"/>
                </a:cxn>
                <a:cxn ang="0">
                  <a:pos x="19" y="8"/>
                </a:cxn>
                <a:cxn ang="0">
                  <a:pos x="45" y="56"/>
                </a:cxn>
                <a:cxn ang="0">
                  <a:pos x="38" y="49"/>
                </a:cxn>
                <a:cxn ang="0">
                  <a:pos x="32" y="50"/>
                </a:cxn>
                <a:cxn ang="0">
                  <a:pos x="26" y="49"/>
                </a:cxn>
                <a:cxn ang="0">
                  <a:pos x="19" y="56"/>
                </a:cxn>
                <a:cxn ang="0">
                  <a:pos x="32" y="60"/>
                </a:cxn>
                <a:cxn ang="0">
                  <a:pos x="45" y="56"/>
                </a:cxn>
                <a:cxn ang="0">
                  <a:pos x="56" y="45"/>
                </a:cxn>
                <a:cxn ang="0">
                  <a:pos x="59" y="32"/>
                </a:cxn>
                <a:cxn ang="0">
                  <a:pos x="56" y="19"/>
                </a:cxn>
                <a:cxn ang="0">
                  <a:pos x="49" y="26"/>
                </a:cxn>
                <a:cxn ang="0">
                  <a:pos x="50" y="32"/>
                </a:cxn>
                <a:cxn ang="0">
                  <a:pos x="49" y="38"/>
                </a:cxn>
                <a:cxn ang="0">
                  <a:pos x="56" y="45"/>
                </a:cxn>
              </a:cxnLst>
              <a:rect l="0" t="0" r="r" b="b"/>
              <a:pathLst>
                <a:path w="64" h="64">
                  <a:moveTo>
                    <a:pt x="64" y="32"/>
                  </a:moveTo>
                  <a:cubicBezTo>
                    <a:pt x="64" y="50"/>
                    <a:pt x="49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close/>
                  <a:moveTo>
                    <a:pt x="14" y="38"/>
                  </a:moveTo>
                  <a:cubicBezTo>
                    <a:pt x="14" y="36"/>
                    <a:pt x="13" y="34"/>
                    <a:pt x="13" y="32"/>
                  </a:cubicBezTo>
                  <a:cubicBezTo>
                    <a:pt x="13" y="30"/>
                    <a:pt x="14" y="28"/>
                    <a:pt x="14" y="26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6" y="23"/>
                    <a:pt x="4" y="28"/>
                    <a:pt x="4" y="32"/>
                  </a:cubicBezTo>
                  <a:cubicBezTo>
                    <a:pt x="4" y="37"/>
                    <a:pt x="6" y="41"/>
                    <a:pt x="8" y="45"/>
                  </a:cubicBezTo>
                  <a:lnTo>
                    <a:pt x="14" y="38"/>
                  </a:lnTo>
                  <a:close/>
                  <a:moveTo>
                    <a:pt x="45" y="32"/>
                  </a:moveTo>
                  <a:cubicBezTo>
                    <a:pt x="45" y="25"/>
                    <a:pt x="39" y="18"/>
                    <a:pt x="32" y="18"/>
                  </a:cubicBezTo>
                  <a:cubicBezTo>
                    <a:pt x="24" y="18"/>
                    <a:pt x="18" y="25"/>
                    <a:pt x="18" y="32"/>
                  </a:cubicBezTo>
                  <a:cubicBezTo>
                    <a:pt x="18" y="40"/>
                    <a:pt x="24" y="46"/>
                    <a:pt x="32" y="46"/>
                  </a:cubicBezTo>
                  <a:cubicBezTo>
                    <a:pt x="39" y="46"/>
                    <a:pt x="45" y="40"/>
                    <a:pt x="45" y="32"/>
                  </a:cubicBezTo>
                  <a:close/>
                  <a:moveTo>
                    <a:pt x="19" y="8"/>
                  </a:moveTo>
                  <a:cubicBezTo>
                    <a:pt x="26" y="15"/>
                    <a:pt x="26" y="15"/>
                    <a:pt x="26" y="15"/>
                  </a:cubicBezTo>
                  <a:cubicBezTo>
                    <a:pt x="28" y="14"/>
                    <a:pt x="30" y="14"/>
                    <a:pt x="32" y="14"/>
                  </a:cubicBezTo>
                  <a:cubicBezTo>
                    <a:pt x="34" y="14"/>
                    <a:pt x="36" y="14"/>
                    <a:pt x="38" y="1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1" y="6"/>
                    <a:pt x="36" y="5"/>
                    <a:pt x="32" y="5"/>
                  </a:cubicBezTo>
                  <a:cubicBezTo>
                    <a:pt x="27" y="5"/>
                    <a:pt x="23" y="6"/>
                    <a:pt x="19" y="8"/>
                  </a:cubicBezTo>
                  <a:close/>
                  <a:moveTo>
                    <a:pt x="45" y="56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6" y="50"/>
                    <a:pt x="34" y="50"/>
                    <a:pt x="32" y="50"/>
                  </a:cubicBezTo>
                  <a:cubicBezTo>
                    <a:pt x="30" y="50"/>
                    <a:pt x="28" y="50"/>
                    <a:pt x="26" y="49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23" y="58"/>
                    <a:pt x="27" y="60"/>
                    <a:pt x="32" y="60"/>
                  </a:cubicBezTo>
                  <a:cubicBezTo>
                    <a:pt x="36" y="60"/>
                    <a:pt x="41" y="58"/>
                    <a:pt x="45" y="56"/>
                  </a:cubicBezTo>
                  <a:close/>
                  <a:moveTo>
                    <a:pt x="56" y="45"/>
                  </a:moveTo>
                  <a:cubicBezTo>
                    <a:pt x="58" y="41"/>
                    <a:pt x="59" y="37"/>
                    <a:pt x="59" y="32"/>
                  </a:cubicBezTo>
                  <a:cubicBezTo>
                    <a:pt x="59" y="28"/>
                    <a:pt x="58" y="23"/>
                    <a:pt x="56" y="1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0" y="28"/>
                    <a:pt x="50" y="30"/>
                    <a:pt x="50" y="32"/>
                  </a:cubicBezTo>
                  <a:cubicBezTo>
                    <a:pt x="50" y="34"/>
                    <a:pt x="50" y="36"/>
                    <a:pt x="49" y="38"/>
                  </a:cubicBezTo>
                  <a:lnTo>
                    <a:pt x="56" y="4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62"/>
          <p:cNvGrpSpPr/>
          <p:nvPr/>
        </p:nvGrpSpPr>
        <p:grpSpPr>
          <a:xfrm>
            <a:off x="1862449" y="3012442"/>
            <a:ext cx="1154162" cy="496557"/>
            <a:chOff x="1720807" y="1329747"/>
            <a:chExt cx="1154162" cy="496557"/>
          </a:xfrm>
        </p:grpSpPr>
        <p:sp>
          <p:nvSpPr>
            <p:cNvPr id="36" name="TextBox 35"/>
            <p:cNvSpPr txBox="1"/>
            <p:nvPr/>
          </p:nvSpPr>
          <p:spPr>
            <a:xfrm>
              <a:off x="2046216" y="1329747"/>
              <a:ext cx="82875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你的标题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03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20807" y="1487750"/>
              <a:ext cx="115416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融入心的创意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099311" y="3009836"/>
            <a:ext cx="493370" cy="479245"/>
            <a:chOff x="3099311" y="3009836"/>
            <a:chExt cx="493370" cy="479245"/>
          </a:xfrm>
        </p:grpSpPr>
        <p:sp>
          <p:nvSpPr>
            <p:cNvPr id="39" name="Oval 38"/>
            <p:cNvSpPr/>
            <p:nvPr/>
          </p:nvSpPr>
          <p:spPr>
            <a:xfrm>
              <a:off x="3099311" y="3009836"/>
              <a:ext cx="493370" cy="479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71"/>
            <p:cNvSpPr>
              <a:spLocks/>
            </p:cNvSpPr>
            <p:nvPr/>
          </p:nvSpPr>
          <p:spPr bwMode="auto">
            <a:xfrm>
              <a:off x="3236459" y="3170083"/>
              <a:ext cx="219075" cy="158750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212833" y="1595784"/>
            <a:ext cx="1154162" cy="496557"/>
            <a:chOff x="6183120" y="1602591"/>
            <a:chExt cx="1154162" cy="496557"/>
          </a:xfrm>
        </p:grpSpPr>
        <p:sp>
          <p:nvSpPr>
            <p:cNvPr id="42" name="TextBox 41"/>
            <p:cNvSpPr txBox="1"/>
            <p:nvPr/>
          </p:nvSpPr>
          <p:spPr>
            <a:xfrm>
              <a:off x="6183120" y="1602591"/>
              <a:ext cx="82875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你的标题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01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83120" y="1760594"/>
              <a:ext cx="115416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融入心的创意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354505" y="2296180"/>
            <a:ext cx="1154162" cy="496557"/>
            <a:chOff x="6183120" y="2221184"/>
            <a:chExt cx="1154162" cy="496557"/>
          </a:xfrm>
        </p:grpSpPr>
        <p:sp>
          <p:nvSpPr>
            <p:cNvPr id="45" name="TextBox 44"/>
            <p:cNvSpPr txBox="1"/>
            <p:nvPr/>
          </p:nvSpPr>
          <p:spPr>
            <a:xfrm>
              <a:off x="6183120" y="2221184"/>
              <a:ext cx="82875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你的标题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02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183120" y="2379187"/>
              <a:ext cx="115416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融入心的创意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88153" y="3013368"/>
            <a:ext cx="1158247" cy="496557"/>
            <a:chOff x="6183120" y="2916825"/>
            <a:chExt cx="1158247" cy="496557"/>
          </a:xfrm>
        </p:grpSpPr>
        <p:sp>
          <p:nvSpPr>
            <p:cNvPr id="48" name="TextBox 47"/>
            <p:cNvSpPr txBox="1"/>
            <p:nvPr/>
          </p:nvSpPr>
          <p:spPr>
            <a:xfrm>
              <a:off x="6183120" y="2916825"/>
              <a:ext cx="828753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你的标题</a:t>
              </a: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03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187205" y="3074828"/>
              <a:ext cx="115416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融入心的创意</a:t>
              </a:r>
              <a:endParaRPr lang="en-US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624619" y="1598397"/>
            <a:ext cx="493370" cy="479245"/>
            <a:chOff x="5074206" y="1751555"/>
            <a:chExt cx="493370" cy="479245"/>
          </a:xfrm>
        </p:grpSpPr>
        <p:sp>
          <p:nvSpPr>
            <p:cNvPr id="51" name="Oval 50"/>
            <p:cNvSpPr/>
            <p:nvPr/>
          </p:nvSpPr>
          <p:spPr>
            <a:xfrm>
              <a:off x="5074206" y="1751555"/>
              <a:ext cx="493370" cy="479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00"/>
            <p:cNvSpPr>
              <a:spLocks noEditPoints="1"/>
            </p:cNvSpPr>
            <p:nvPr/>
          </p:nvSpPr>
          <p:spPr bwMode="auto">
            <a:xfrm>
              <a:off x="5205797" y="1880846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781769" y="2272323"/>
            <a:ext cx="493370" cy="479245"/>
            <a:chOff x="5567576" y="2319119"/>
            <a:chExt cx="493370" cy="479245"/>
          </a:xfrm>
        </p:grpSpPr>
        <p:sp>
          <p:nvSpPr>
            <p:cNvPr id="54" name="Oval 53"/>
            <p:cNvSpPr/>
            <p:nvPr/>
          </p:nvSpPr>
          <p:spPr>
            <a:xfrm>
              <a:off x="5567576" y="2319119"/>
              <a:ext cx="493370" cy="479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131"/>
            <p:cNvSpPr>
              <a:spLocks/>
            </p:cNvSpPr>
            <p:nvPr/>
          </p:nvSpPr>
          <p:spPr bwMode="auto">
            <a:xfrm>
              <a:off x="5709486" y="2452379"/>
              <a:ext cx="209550" cy="212725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527676" y="3014217"/>
            <a:ext cx="493370" cy="479245"/>
            <a:chOff x="5576412" y="3009836"/>
            <a:chExt cx="493370" cy="479245"/>
          </a:xfrm>
        </p:grpSpPr>
        <p:sp>
          <p:nvSpPr>
            <p:cNvPr id="57" name="Oval 56"/>
            <p:cNvSpPr/>
            <p:nvPr/>
          </p:nvSpPr>
          <p:spPr>
            <a:xfrm>
              <a:off x="5576412" y="3009836"/>
              <a:ext cx="493370" cy="47924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5699272" y="3153414"/>
              <a:ext cx="247650" cy="192088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732355715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" grpId="0" animBg="1"/>
      <p:bldP spid="1055" grpId="0" animBg="1"/>
      <p:bldP spid="1056" grpId="0" animBg="1"/>
      <p:bldP spid="1057" grpId="0" animBg="1"/>
      <p:bldP spid="1058" grpId="0" animBg="1"/>
      <p:bldP spid="1059" grpId="0" animBg="1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Chart 63"/>
          <p:cNvGraphicFramePr/>
          <p:nvPr/>
        </p:nvGraphicFramePr>
        <p:xfrm>
          <a:off x="794524" y="1189182"/>
          <a:ext cx="7554952" cy="2435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3" name="Group 78"/>
          <p:cNvGrpSpPr/>
          <p:nvPr/>
        </p:nvGrpSpPr>
        <p:grpSpPr>
          <a:xfrm>
            <a:off x="654724" y="3781497"/>
            <a:ext cx="1296168" cy="518463"/>
            <a:chOff x="654724" y="3666283"/>
            <a:chExt cx="1296168" cy="518463"/>
          </a:xfrm>
        </p:grpSpPr>
        <p:grpSp>
          <p:nvGrpSpPr>
            <p:cNvPr id="5" name="Group 57"/>
            <p:cNvGrpSpPr/>
            <p:nvPr/>
          </p:nvGrpSpPr>
          <p:grpSpPr>
            <a:xfrm flipV="1">
              <a:off x="654724" y="3666283"/>
              <a:ext cx="1296168" cy="518463"/>
              <a:chOff x="654725" y="3090213"/>
              <a:chExt cx="1296168" cy="518463"/>
            </a:xfrm>
          </p:grpSpPr>
          <p:sp>
            <p:nvSpPr>
              <p:cNvPr id="59" name="Isosceles Triangle 58"/>
              <p:cNvSpPr/>
              <p:nvPr/>
            </p:nvSpPr>
            <p:spPr>
              <a:xfrm>
                <a:off x="1158914" y="3090213"/>
                <a:ext cx="287790" cy="212761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Round Same Side Corner Rectangle 59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831741" y="3765547"/>
              <a:ext cx="958596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9"/>
          <p:cNvGrpSpPr/>
          <p:nvPr/>
        </p:nvGrpSpPr>
        <p:grpSpPr>
          <a:xfrm>
            <a:off x="2335069" y="3781497"/>
            <a:ext cx="1296168" cy="518463"/>
            <a:chOff x="2335069" y="3666283"/>
            <a:chExt cx="1296168" cy="518463"/>
          </a:xfrm>
        </p:grpSpPr>
        <p:grpSp>
          <p:nvGrpSpPr>
            <p:cNvPr id="7" name="Group 60"/>
            <p:cNvGrpSpPr/>
            <p:nvPr/>
          </p:nvGrpSpPr>
          <p:grpSpPr>
            <a:xfrm flipV="1">
              <a:off x="2335069" y="3666283"/>
              <a:ext cx="1296168" cy="518463"/>
              <a:chOff x="654725" y="3090213"/>
              <a:chExt cx="1296168" cy="518463"/>
            </a:xfrm>
          </p:grpSpPr>
          <p:sp>
            <p:nvSpPr>
              <p:cNvPr id="62" name="Isosceles Triangle 61"/>
              <p:cNvSpPr/>
              <p:nvPr/>
            </p:nvSpPr>
            <p:spPr>
              <a:xfrm>
                <a:off x="1158914" y="3090213"/>
                <a:ext cx="287790" cy="212761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Round Same Side Corner Rectangle 62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2516972" y="3765547"/>
              <a:ext cx="923331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80"/>
          <p:cNvGrpSpPr/>
          <p:nvPr/>
        </p:nvGrpSpPr>
        <p:grpSpPr>
          <a:xfrm>
            <a:off x="3957830" y="3781497"/>
            <a:ext cx="1296168" cy="518463"/>
            <a:chOff x="3957830" y="3666283"/>
            <a:chExt cx="1296168" cy="518463"/>
          </a:xfrm>
        </p:grpSpPr>
        <p:grpSp>
          <p:nvGrpSpPr>
            <p:cNvPr id="9" name="Group 64"/>
            <p:cNvGrpSpPr/>
            <p:nvPr/>
          </p:nvGrpSpPr>
          <p:grpSpPr>
            <a:xfrm flipV="1">
              <a:off x="3957830" y="3666283"/>
              <a:ext cx="1296168" cy="518463"/>
              <a:chOff x="654725" y="3090213"/>
              <a:chExt cx="1296168" cy="518463"/>
            </a:xfrm>
          </p:grpSpPr>
          <p:sp>
            <p:nvSpPr>
              <p:cNvPr id="66" name="Isosceles Triangle 65"/>
              <p:cNvSpPr/>
              <p:nvPr/>
            </p:nvSpPr>
            <p:spPr>
              <a:xfrm>
                <a:off x="1158914" y="3090213"/>
                <a:ext cx="287790" cy="212761"/>
              </a:xfrm>
              <a:prstGeom prst="triangl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Round Same Side Corner Rectangle 66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4182721" y="3773242"/>
              <a:ext cx="84638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1"/>
          <p:cNvGrpSpPr/>
          <p:nvPr/>
        </p:nvGrpSpPr>
        <p:grpSpPr>
          <a:xfrm>
            <a:off x="5580111" y="3781497"/>
            <a:ext cx="1296168" cy="518463"/>
            <a:chOff x="5580111" y="3666283"/>
            <a:chExt cx="1296168" cy="518463"/>
          </a:xfrm>
        </p:grpSpPr>
        <p:grpSp>
          <p:nvGrpSpPr>
            <p:cNvPr id="11" name="Group 67"/>
            <p:cNvGrpSpPr/>
            <p:nvPr/>
          </p:nvGrpSpPr>
          <p:grpSpPr>
            <a:xfrm flipV="1">
              <a:off x="5580111" y="3666283"/>
              <a:ext cx="1296168" cy="518463"/>
              <a:chOff x="654725" y="3090213"/>
              <a:chExt cx="1296168" cy="518463"/>
            </a:xfrm>
          </p:grpSpPr>
          <p:sp>
            <p:nvSpPr>
              <p:cNvPr id="69" name="Isosceles Triangle 68"/>
              <p:cNvSpPr/>
              <p:nvPr/>
            </p:nvSpPr>
            <p:spPr>
              <a:xfrm>
                <a:off x="1158914" y="3090213"/>
                <a:ext cx="287790" cy="212761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ound Same Side Corner Rectangle 69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5805002" y="3773242"/>
              <a:ext cx="84638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82"/>
          <p:cNvGrpSpPr/>
          <p:nvPr/>
        </p:nvGrpSpPr>
        <p:grpSpPr>
          <a:xfrm>
            <a:off x="7193107" y="3781497"/>
            <a:ext cx="1296168" cy="518463"/>
            <a:chOff x="7193107" y="3666283"/>
            <a:chExt cx="1296168" cy="518463"/>
          </a:xfrm>
        </p:grpSpPr>
        <p:grpSp>
          <p:nvGrpSpPr>
            <p:cNvPr id="13" name="Group 70"/>
            <p:cNvGrpSpPr/>
            <p:nvPr/>
          </p:nvGrpSpPr>
          <p:grpSpPr>
            <a:xfrm flipV="1">
              <a:off x="7193107" y="3666283"/>
              <a:ext cx="1296168" cy="518463"/>
              <a:chOff x="654725" y="3090213"/>
              <a:chExt cx="1296168" cy="518463"/>
            </a:xfrm>
          </p:grpSpPr>
          <p:sp>
            <p:nvSpPr>
              <p:cNvPr id="72" name="Isosceles Triangle 71"/>
              <p:cNvSpPr/>
              <p:nvPr/>
            </p:nvSpPr>
            <p:spPr>
              <a:xfrm>
                <a:off x="1158914" y="3090213"/>
                <a:ext cx="287790" cy="212761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ound Same Side Corner Rectangle 72"/>
              <p:cNvSpPr/>
              <p:nvPr/>
            </p:nvSpPr>
            <p:spPr>
              <a:xfrm>
                <a:off x="654725" y="3187760"/>
                <a:ext cx="1296168" cy="420916"/>
              </a:xfrm>
              <a:prstGeom prst="round2Same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8" name="TextBox 77"/>
            <p:cNvSpPr txBox="1"/>
            <p:nvPr/>
          </p:nvSpPr>
          <p:spPr>
            <a:xfrm>
              <a:off x="7379526" y="3765547"/>
              <a:ext cx="923331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270656946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6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6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6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6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4" grpId="0">
        <p:bldSub>
          <a:bldChart bld="series"/>
        </p:bldSub>
      </p:bldGraphic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597117" y="1683363"/>
            <a:ext cx="2505477" cy="2044618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reeform 5"/>
          <p:cNvSpPr>
            <a:spLocks/>
          </p:cNvSpPr>
          <p:nvPr/>
        </p:nvSpPr>
        <p:spPr bwMode="auto">
          <a:xfrm>
            <a:off x="576335" y="2261303"/>
            <a:ext cx="1204220" cy="1486239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1">
                  <a:lumMod val="75000"/>
                  <a:alpha val="95000"/>
                </a:schemeClr>
              </a:gs>
              <a:gs pos="49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1251729" y="1858053"/>
            <a:ext cx="1413471" cy="1889489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2">
                  <a:lumMod val="50000"/>
                </a:schemeClr>
              </a:gs>
              <a:gs pos="49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/>
          </p:cNvSpPr>
          <p:nvPr/>
        </p:nvSpPr>
        <p:spPr bwMode="auto">
          <a:xfrm>
            <a:off x="2041013" y="2261303"/>
            <a:ext cx="1158810" cy="1486239"/>
          </a:xfrm>
          <a:custGeom>
            <a:avLst/>
            <a:gdLst/>
            <a:ahLst/>
            <a:cxnLst>
              <a:cxn ang="0">
                <a:pos x="844" y="515"/>
              </a:cxn>
              <a:cxn ang="0">
                <a:pos x="907" y="668"/>
              </a:cxn>
              <a:cxn ang="0">
                <a:pos x="1047" y="726"/>
              </a:cxn>
              <a:cxn ang="0">
                <a:pos x="0" y="726"/>
              </a:cxn>
              <a:cxn ang="0">
                <a:pos x="138" y="661"/>
              </a:cxn>
              <a:cxn ang="0">
                <a:pos x="178" y="594"/>
              </a:cxn>
              <a:cxn ang="0">
                <a:pos x="204" y="473"/>
              </a:cxn>
              <a:cxn ang="0">
                <a:pos x="207" y="435"/>
              </a:cxn>
              <a:cxn ang="0">
                <a:pos x="296" y="155"/>
              </a:cxn>
              <a:cxn ang="0">
                <a:pos x="523" y="0"/>
              </a:cxn>
              <a:cxn ang="0">
                <a:pos x="750" y="155"/>
              </a:cxn>
              <a:cxn ang="0">
                <a:pos x="843" y="480"/>
              </a:cxn>
              <a:cxn ang="0">
                <a:pos x="844" y="515"/>
              </a:cxn>
            </a:cxnLst>
            <a:rect l="0" t="0" r="r" b="b"/>
            <a:pathLst>
              <a:path w="1047" h="726">
                <a:moveTo>
                  <a:pt x="844" y="515"/>
                </a:moveTo>
                <a:cubicBezTo>
                  <a:pt x="846" y="582"/>
                  <a:pt x="867" y="633"/>
                  <a:pt x="907" y="668"/>
                </a:cubicBezTo>
                <a:cubicBezTo>
                  <a:pt x="947" y="702"/>
                  <a:pt x="994" y="722"/>
                  <a:pt x="1047" y="726"/>
                </a:cubicBezTo>
                <a:cubicBezTo>
                  <a:pt x="0" y="726"/>
                  <a:pt x="0" y="726"/>
                  <a:pt x="0" y="726"/>
                </a:cubicBezTo>
                <a:cubicBezTo>
                  <a:pt x="53" y="722"/>
                  <a:pt x="99" y="700"/>
                  <a:pt x="138" y="661"/>
                </a:cubicBezTo>
                <a:cubicBezTo>
                  <a:pt x="152" y="647"/>
                  <a:pt x="166" y="624"/>
                  <a:pt x="178" y="594"/>
                </a:cubicBezTo>
                <a:cubicBezTo>
                  <a:pt x="191" y="563"/>
                  <a:pt x="199" y="523"/>
                  <a:pt x="204" y="473"/>
                </a:cubicBezTo>
                <a:cubicBezTo>
                  <a:pt x="205" y="460"/>
                  <a:pt x="206" y="448"/>
                  <a:pt x="207" y="435"/>
                </a:cubicBezTo>
                <a:cubicBezTo>
                  <a:pt x="218" y="329"/>
                  <a:pt x="248" y="235"/>
                  <a:pt x="296" y="155"/>
                </a:cubicBezTo>
                <a:cubicBezTo>
                  <a:pt x="359" y="52"/>
                  <a:pt x="435" y="0"/>
                  <a:pt x="523" y="0"/>
                </a:cubicBezTo>
                <a:cubicBezTo>
                  <a:pt x="612" y="0"/>
                  <a:pt x="688" y="52"/>
                  <a:pt x="750" y="155"/>
                </a:cubicBezTo>
                <a:cubicBezTo>
                  <a:pt x="806" y="246"/>
                  <a:pt x="837" y="355"/>
                  <a:pt x="843" y="480"/>
                </a:cubicBezTo>
                <a:cubicBezTo>
                  <a:pt x="844" y="492"/>
                  <a:pt x="844" y="503"/>
                  <a:pt x="844" y="515"/>
                </a:cubicBezTo>
                <a:close/>
              </a:path>
            </a:pathLst>
          </a:custGeom>
          <a:gradFill>
            <a:gsLst>
              <a:gs pos="50000">
                <a:schemeClr val="accent3">
                  <a:lumMod val="50000"/>
                </a:schemeClr>
              </a:gs>
              <a:gs pos="49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279"/>
          <p:cNvGrpSpPr/>
          <p:nvPr/>
        </p:nvGrpSpPr>
        <p:grpSpPr>
          <a:xfrm>
            <a:off x="894038" y="1566136"/>
            <a:ext cx="555782" cy="555779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1658445" y="1131575"/>
            <a:ext cx="555782" cy="555779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2350115" y="1562917"/>
            <a:ext cx="555782" cy="555779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9" name="Footer Text"/>
          <p:cNvSpPr txBox="1"/>
          <p:nvPr/>
        </p:nvSpPr>
        <p:spPr>
          <a:xfrm>
            <a:off x="692056" y="4140652"/>
            <a:ext cx="775988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;</a:t>
            </a: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70" name="Straight Line buttom"/>
          <p:cNvCxnSpPr/>
          <p:nvPr/>
        </p:nvCxnSpPr>
        <p:spPr>
          <a:xfrm>
            <a:off x="685800" y="4007201"/>
            <a:ext cx="7772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65015" y="1362003"/>
            <a:ext cx="1822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65015" y="2265485"/>
            <a:ext cx="1822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65015" y="3081508"/>
            <a:ext cx="1822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6363716" y="1435944"/>
            <a:ext cx="496350" cy="49635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6363716" y="2311888"/>
            <a:ext cx="496350" cy="49635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 noEditPoints="1"/>
          </p:cNvSpPr>
          <p:nvPr/>
        </p:nvSpPr>
        <p:spPr bwMode="auto">
          <a:xfrm>
            <a:off x="6363716" y="3169933"/>
            <a:ext cx="496350" cy="49635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954568" y="1237876"/>
            <a:ext cx="0" cy="248601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77467" y="1237876"/>
            <a:ext cx="0" cy="2486014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512141" y="3435855"/>
            <a:ext cx="42581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</a:p>
        </p:txBody>
      </p:sp>
      <p:grpSp>
        <p:nvGrpSpPr>
          <p:cNvPr id="49" name="Group 90"/>
          <p:cNvGrpSpPr>
            <a:grpSpLocks noChangeAspect="1"/>
          </p:cNvGrpSpPr>
          <p:nvPr/>
        </p:nvGrpSpPr>
        <p:grpSpPr>
          <a:xfrm>
            <a:off x="4283965" y="2398929"/>
            <a:ext cx="882162" cy="882158"/>
            <a:chOff x="4046972" y="1821242"/>
            <a:chExt cx="751216" cy="751214"/>
          </a:xfrm>
        </p:grpSpPr>
        <p:sp>
          <p:nvSpPr>
            <p:cNvPr id="50" name="Oval 49"/>
            <p:cNvSpPr/>
            <p:nvPr/>
          </p:nvSpPr>
          <p:spPr>
            <a:xfrm>
              <a:off x="4046972" y="1821242"/>
              <a:ext cx="751216" cy="7512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1" name="Group 179"/>
            <p:cNvGrpSpPr/>
            <p:nvPr/>
          </p:nvGrpSpPr>
          <p:grpSpPr>
            <a:xfrm>
              <a:off x="4321607" y="1938430"/>
              <a:ext cx="201944" cy="516839"/>
              <a:chOff x="5054600" y="1652588"/>
              <a:chExt cx="187325" cy="479424"/>
            </a:xfrm>
            <a:solidFill>
              <a:schemeClr val="bg1"/>
            </a:solidFill>
          </p:grpSpPr>
          <p:sp>
            <p:nvSpPr>
              <p:cNvPr id="52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4" name="Group 91"/>
          <p:cNvGrpSpPr>
            <a:grpSpLocks noChangeAspect="1"/>
          </p:cNvGrpSpPr>
          <p:nvPr/>
        </p:nvGrpSpPr>
        <p:grpSpPr>
          <a:xfrm>
            <a:off x="4283965" y="1401557"/>
            <a:ext cx="882162" cy="882158"/>
            <a:chOff x="5397701" y="1821242"/>
            <a:chExt cx="751216" cy="751214"/>
          </a:xfrm>
        </p:grpSpPr>
        <p:sp>
          <p:nvSpPr>
            <p:cNvPr id="55" name="Oval 54"/>
            <p:cNvSpPr/>
            <p:nvPr/>
          </p:nvSpPr>
          <p:spPr>
            <a:xfrm>
              <a:off x="5397701" y="1821242"/>
              <a:ext cx="751216" cy="75121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6" name="Group 184"/>
            <p:cNvGrpSpPr/>
            <p:nvPr/>
          </p:nvGrpSpPr>
          <p:grpSpPr>
            <a:xfrm>
              <a:off x="5653812" y="1940307"/>
              <a:ext cx="238995" cy="513085"/>
              <a:chOff x="6213475" y="1668463"/>
              <a:chExt cx="227013" cy="487362"/>
            </a:xfrm>
            <a:solidFill>
              <a:schemeClr val="bg1"/>
            </a:solidFill>
          </p:grpSpPr>
          <p:sp>
            <p:nvSpPr>
              <p:cNvPr id="57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>
            <a:off x="4512141" y="1058175"/>
            <a:ext cx="42581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95%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65112456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500"/>
                            </p:stCondLst>
                            <p:childTnLst>
                              <p:par>
                                <p:cTn id="104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69" grpId="0"/>
      <p:bldP spid="40" grpId="0"/>
      <p:bldP spid="41" grpId="0"/>
      <p:bldP spid="42" grpId="0"/>
      <p:bldP spid="43" grpId="0" animBg="1"/>
      <p:bldP spid="44" grpId="0" animBg="1"/>
      <p:bldP spid="45" grpId="0" animBg="1"/>
      <p:bldP spid="48" grpId="0"/>
      <p:bldP spid="59" grpId="0"/>
      <p:bldP spid="6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74"/>
          <p:cNvGrpSpPr/>
          <p:nvPr/>
        </p:nvGrpSpPr>
        <p:grpSpPr>
          <a:xfrm>
            <a:off x="1193115" y="1292925"/>
            <a:ext cx="6757770" cy="3362728"/>
            <a:chOff x="538789" y="1131575"/>
            <a:chExt cx="5819028" cy="2895599"/>
          </a:xfrm>
          <a:solidFill>
            <a:schemeClr val="bg1">
              <a:lumMod val="85000"/>
            </a:schemeClr>
          </a:solidFill>
        </p:grpSpPr>
        <p:grpSp>
          <p:nvGrpSpPr>
            <p:cNvPr id="4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447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8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445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6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382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3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4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5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6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7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8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9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0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1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2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3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4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5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6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7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8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9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0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1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2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3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4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5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6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7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8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9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0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1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2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3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4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5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6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7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8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9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0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1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2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3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4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5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6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7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8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9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0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1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2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3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4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5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6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7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8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9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0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1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2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3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4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367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369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0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1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2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3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4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5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6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7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8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9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0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1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349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0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351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2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3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4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5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6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7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8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59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0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1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2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3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4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5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6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1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282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3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4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5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6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7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8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9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0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1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2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3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4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5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6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7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8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9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0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1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2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3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4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5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6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7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8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9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0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1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2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3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4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5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6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7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8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9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0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1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2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3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4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5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6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7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8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9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0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1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2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3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4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5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6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7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8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9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0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1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2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3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4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5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6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7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8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7" name="Rounded Rectangle 76"/>
          <p:cNvSpPr>
            <a:spLocks noChangeAspect="1"/>
          </p:cNvSpPr>
          <p:nvPr/>
        </p:nvSpPr>
        <p:spPr>
          <a:xfrm>
            <a:off x="3048085" y="4566364"/>
            <a:ext cx="200183" cy="19445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1005246" y="2698699"/>
            <a:ext cx="846386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1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1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3638344" y="2399619"/>
            <a:ext cx="846386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1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1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1881256" y="3904796"/>
            <a:ext cx="846386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r>
              <a:rPr lang="zh-CN" altLang="en-US" sz="11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1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3847377" y="3791569"/>
            <a:ext cx="846387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100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100" b="1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6194950" y="2761283"/>
            <a:ext cx="846387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r"/>
            <a:r>
              <a:rPr lang="zh-CN" altLang="en-US" sz="11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1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7228825" y="3735519"/>
            <a:ext cx="846387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r"/>
            <a:r>
              <a:rPr lang="zh-CN" altLang="en-US" sz="11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1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8" name="Oval 227"/>
          <p:cNvSpPr/>
          <p:nvPr/>
        </p:nvSpPr>
        <p:spPr>
          <a:xfrm>
            <a:off x="2101572" y="1817173"/>
            <a:ext cx="992839" cy="992839"/>
          </a:xfrm>
          <a:prstGeom prst="ellipse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9" name="Oval 228"/>
          <p:cNvSpPr/>
          <p:nvPr/>
        </p:nvSpPr>
        <p:spPr>
          <a:xfrm>
            <a:off x="2940010" y="3192425"/>
            <a:ext cx="843823" cy="843823"/>
          </a:xfrm>
          <a:prstGeom prst="ellipse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0" name="Oval 229"/>
          <p:cNvSpPr/>
          <p:nvPr/>
        </p:nvSpPr>
        <p:spPr>
          <a:xfrm>
            <a:off x="4255116" y="1937462"/>
            <a:ext cx="684037" cy="684037"/>
          </a:xfrm>
          <a:prstGeom prst="ellipse">
            <a:avLst/>
          </a:prstGeom>
          <a:solidFill>
            <a:schemeClr val="accent3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1" name="Oval 230"/>
          <p:cNvSpPr/>
          <p:nvPr/>
        </p:nvSpPr>
        <p:spPr>
          <a:xfrm>
            <a:off x="5199481" y="1739974"/>
            <a:ext cx="1398594" cy="1398594"/>
          </a:xfrm>
          <a:prstGeom prst="ellipse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2" name="Oval 231"/>
          <p:cNvSpPr/>
          <p:nvPr/>
        </p:nvSpPr>
        <p:spPr>
          <a:xfrm>
            <a:off x="6607949" y="3519185"/>
            <a:ext cx="526045" cy="526045"/>
          </a:xfrm>
          <a:prstGeom prst="ellipse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3" name="Oval 232"/>
          <p:cNvSpPr/>
          <p:nvPr/>
        </p:nvSpPr>
        <p:spPr>
          <a:xfrm>
            <a:off x="4373610" y="3094579"/>
            <a:ext cx="684037" cy="684037"/>
          </a:xfrm>
          <a:prstGeom prst="ellipse">
            <a:avLst/>
          </a:pr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4" name="Text Placeholder 3"/>
          <p:cNvSpPr txBox="1">
            <a:spLocks/>
          </p:cNvSpPr>
          <p:nvPr/>
        </p:nvSpPr>
        <p:spPr>
          <a:xfrm>
            <a:off x="3053343" y="3429670"/>
            <a:ext cx="617157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235" name="Text Placeholder 3"/>
          <p:cNvSpPr txBox="1">
            <a:spLocks/>
          </p:cNvSpPr>
          <p:nvPr/>
        </p:nvSpPr>
        <p:spPr>
          <a:xfrm>
            <a:off x="2289413" y="2128926"/>
            <a:ext cx="617157" cy="369332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236" name="Text Placeholder 3"/>
          <p:cNvSpPr txBox="1">
            <a:spLocks/>
          </p:cNvSpPr>
          <p:nvPr/>
        </p:nvSpPr>
        <p:spPr>
          <a:xfrm>
            <a:off x="5488409" y="2193050"/>
            <a:ext cx="820739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237" name="Text Placeholder 3"/>
          <p:cNvSpPr txBox="1">
            <a:spLocks/>
          </p:cNvSpPr>
          <p:nvPr/>
        </p:nvSpPr>
        <p:spPr>
          <a:xfrm>
            <a:off x="4459147" y="3282709"/>
            <a:ext cx="512962" cy="30777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38" name="Text Placeholder 3"/>
          <p:cNvSpPr txBox="1">
            <a:spLocks/>
          </p:cNvSpPr>
          <p:nvPr/>
        </p:nvSpPr>
        <p:spPr>
          <a:xfrm>
            <a:off x="4366302" y="2140980"/>
            <a:ext cx="461665" cy="276999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239" name="Text Placeholder 3"/>
          <p:cNvSpPr txBox="1">
            <a:spLocks/>
          </p:cNvSpPr>
          <p:nvPr/>
        </p:nvSpPr>
        <p:spPr>
          <a:xfrm>
            <a:off x="6691435" y="3674485"/>
            <a:ext cx="359073" cy="215444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5" name="文本框 194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02745654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  <p:bldP spid="223" grpId="0"/>
      <p:bldP spid="224" grpId="0"/>
      <p:bldP spid="225" grpId="0"/>
      <p:bldP spid="226" grpId="0"/>
      <p:bldP spid="227" grpId="0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/>
      <p:bldP spid="237" grpId="0"/>
      <p:bldP spid="238" grpId="0"/>
      <p:bldP spid="239" grpId="0"/>
      <p:bldP spid="1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 noEditPoints="1"/>
          </p:cNvSpPr>
          <p:nvPr/>
        </p:nvSpPr>
        <p:spPr bwMode="auto">
          <a:xfrm>
            <a:off x="573736" y="1564745"/>
            <a:ext cx="148791" cy="178547"/>
          </a:xfrm>
          <a:custGeom>
            <a:avLst/>
            <a:gdLst>
              <a:gd name="T0" fmla="*/ 117 w 128"/>
              <a:gd name="T1" fmla="*/ 135 h 154"/>
              <a:gd name="T2" fmla="*/ 93 w 128"/>
              <a:gd name="T3" fmla="*/ 154 h 154"/>
              <a:gd name="T4" fmla="*/ 80 w 128"/>
              <a:gd name="T5" fmla="*/ 151 h 154"/>
              <a:gd name="T6" fmla="*/ 66 w 128"/>
              <a:gd name="T7" fmla="*/ 148 h 154"/>
              <a:gd name="T8" fmla="*/ 53 w 128"/>
              <a:gd name="T9" fmla="*/ 151 h 154"/>
              <a:gd name="T10" fmla="*/ 41 w 128"/>
              <a:gd name="T11" fmla="*/ 154 h 154"/>
              <a:gd name="T12" fmla="*/ 13 w 128"/>
              <a:gd name="T13" fmla="*/ 130 h 154"/>
              <a:gd name="T14" fmla="*/ 0 w 128"/>
              <a:gd name="T15" fmla="*/ 83 h 154"/>
              <a:gd name="T16" fmla="*/ 10 w 128"/>
              <a:gd name="T17" fmla="*/ 49 h 154"/>
              <a:gd name="T18" fmla="*/ 36 w 128"/>
              <a:gd name="T19" fmla="*/ 36 h 154"/>
              <a:gd name="T20" fmla="*/ 53 w 128"/>
              <a:gd name="T21" fmla="*/ 38 h 154"/>
              <a:gd name="T22" fmla="*/ 65 w 128"/>
              <a:gd name="T23" fmla="*/ 41 h 154"/>
              <a:gd name="T24" fmla="*/ 79 w 128"/>
              <a:gd name="T25" fmla="*/ 38 h 154"/>
              <a:gd name="T26" fmla="*/ 95 w 128"/>
              <a:gd name="T27" fmla="*/ 35 h 154"/>
              <a:gd name="T28" fmla="*/ 114 w 128"/>
              <a:gd name="T29" fmla="*/ 41 h 154"/>
              <a:gd name="T30" fmla="*/ 124 w 128"/>
              <a:gd name="T31" fmla="*/ 50 h 154"/>
              <a:gd name="T32" fmla="*/ 113 w 128"/>
              <a:gd name="T33" fmla="*/ 61 h 154"/>
              <a:gd name="T34" fmla="*/ 107 w 128"/>
              <a:gd name="T35" fmla="*/ 80 h 154"/>
              <a:gd name="T36" fmla="*/ 114 w 128"/>
              <a:gd name="T37" fmla="*/ 101 h 154"/>
              <a:gd name="T38" fmla="*/ 128 w 128"/>
              <a:gd name="T39" fmla="*/ 112 h 154"/>
              <a:gd name="T40" fmla="*/ 117 w 128"/>
              <a:gd name="T41" fmla="*/ 135 h 154"/>
              <a:gd name="T42" fmla="*/ 91 w 128"/>
              <a:gd name="T43" fmla="*/ 17 h 154"/>
              <a:gd name="T44" fmla="*/ 82 w 128"/>
              <a:gd name="T45" fmla="*/ 29 h 154"/>
              <a:gd name="T46" fmla="*/ 72 w 128"/>
              <a:gd name="T47" fmla="*/ 36 h 154"/>
              <a:gd name="T48" fmla="*/ 63 w 128"/>
              <a:gd name="T49" fmla="*/ 37 h 154"/>
              <a:gd name="T50" fmla="*/ 70 w 128"/>
              <a:gd name="T51" fmla="*/ 14 h 154"/>
              <a:gd name="T52" fmla="*/ 93 w 128"/>
              <a:gd name="T53" fmla="*/ 0 h 154"/>
              <a:gd name="T54" fmla="*/ 93 w 128"/>
              <a:gd name="T55" fmla="*/ 2 h 154"/>
              <a:gd name="T56" fmla="*/ 93 w 128"/>
              <a:gd name="T57" fmla="*/ 4 h 154"/>
              <a:gd name="T58" fmla="*/ 91 w 128"/>
              <a:gd name="T59" fmla="*/ 1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8" h="154">
                <a:moveTo>
                  <a:pt x="117" y="135"/>
                </a:moveTo>
                <a:cubicBezTo>
                  <a:pt x="109" y="148"/>
                  <a:pt x="101" y="154"/>
                  <a:pt x="93" y="154"/>
                </a:cubicBezTo>
                <a:cubicBezTo>
                  <a:pt x="90" y="154"/>
                  <a:pt x="86" y="153"/>
                  <a:pt x="80" y="151"/>
                </a:cubicBezTo>
                <a:cubicBezTo>
                  <a:pt x="75" y="149"/>
                  <a:pt x="70" y="148"/>
                  <a:pt x="66" y="148"/>
                </a:cubicBezTo>
                <a:cubicBezTo>
                  <a:pt x="63" y="148"/>
                  <a:pt x="58" y="149"/>
                  <a:pt x="53" y="151"/>
                </a:cubicBezTo>
                <a:cubicBezTo>
                  <a:pt x="48" y="153"/>
                  <a:pt x="44" y="154"/>
                  <a:pt x="41" y="154"/>
                </a:cubicBezTo>
                <a:cubicBezTo>
                  <a:pt x="31" y="154"/>
                  <a:pt x="22" y="146"/>
                  <a:pt x="13" y="130"/>
                </a:cubicBezTo>
                <a:cubicBezTo>
                  <a:pt x="4" y="114"/>
                  <a:pt x="0" y="99"/>
                  <a:pt x="0" y="83"/>
                </a:cubicBezTo>
                <a:cubicBezTo>
                  <a:pt x="0" y="69"/>
                  <a:pt x="3" y="58"/>
                  <a:pt x="10" y="49"/>
                </a:cubicBezTo>
                <a:cubicBezTo>
                  <a:pt x="17" y="40"/>
                  <a:pt x="26" y="36"/>
                  <a:pt x="36" y="36"/>
                </a:cubicBezTo>
                <a:cubicBezTo>
                  <a:pt x="41" y="36"/>
                  <a:pt x="46" y="36"/>
                  <a:pt x="53" y="38"/>
                </a:cubicBezTo>
                <a:cubicBezTo>
                  <a:pt x="59" y="40"/>
                  <a:pt x="63" y="41"/>
                  <a:pt x="65" y="41"/>
                </a:cubicBezTo>
                <a:cubicBezTo>
                  <a:pt x="68" y="41"/>
                  <a:pt x="72" y="40"/>
                  <a:pt x="79" y="38"/>
                </a:cubicBezTo>
                <a:cubicBezTo>
                  <a:pt x="85" y="36"/>
                  <a:pt x="90" y="35"/>
                  <a:pt x="95" y="35"/>
                </a:cubicBezTo>
                <a:cubicBezTo>
                  <a:pt x="102" y="35"/>
                  <a:pt x="108" y="37"/>
                  <a:pt x="114" y="41"/>
                </a:cubicBezTo>
                <a:cubicBezTo>
                  <a:pt x="117" y="43"/>
                  <a:pt x="121" y="46"/>
                  <a:pt x="124" y="50"/>
                </a:cubicBezTo>
                <a:cubicBezTo>
                  <a:pt x="119" y="54"/>
                  <a:pt x="115" y="58"/>
                  <a:pt x="113" y="61"/>
                </a:cubicBezTo>
                <a:cubicBezTo>
                  <a:pt x="109" y="67"/>
                  <a:pt x="107" y="73"/>
                  <a:pt x="107" y="80"/>
                </a:cubicBezTo>
                <a:cubicBezTo>
                  <a:pt x="107" y="88"/>
                  <a:pt x="109" y="95"/>
                  <a:pt x="114" y="101"/>
                </a:cubicBezTo>
                <a:cubicBezTo>
                  <a:pt x="118" y="107"/>
                  <a:pt x="123" y="111"/>
                  <a:pt x="128" y="112"/>
                </a:cubicBezTo>
                <a:cubicBezTo>
                  <a:pt x="126" y="120"/>
                  <a:pt x="122" y="127"/>
                  <a:pt x="117" y="135"/>
                </a:cubicBezTo>
                <a:close/>
                <a:moveTo>
                  <a:pt x="91" y="17"/>
                </a:moveTo>
                <a:cubicBezTo>
                  <a:pt x="89" y="21"/>
                  <a:pt x="86" y="25"/>
                  <a:pt x="82" y="29"/>
                </a:cubicBezTo>
                <a:cubicBezTo>
                  <a:pt x="79" y="33"/>
                  <a:pt x="76" y="35"/>
                  <a:pt x="72" y="36"/>
                </a:cubicBezTo>
                <a:cubicBezTo>
                  <a:pt x="70" y="37"/>
                  <a:pt x="67" y="37"/>
                  <a:pt x="63" y="37"/>
                </a:cubicBezTo>
                <a:cubicBezTo>
                  <a:pt x="63" y="28"/>
                  <a:pt x="65" y="20"/>
                  <a:pt x="70" y="14"/>
                </a:cubicBezTo>
                <a:cubicBezTo>
                  <a:pt x="74" y="7"/>
                  <a:pt x="82" y="3"/>
                  <a:pt x="93" y="0"/>
                </a:cubicBezTo>
                <a:cubicBezTo>
                  <a:pt x="93" y="1"/>
                  <a:pt x="93" y="2"/>
                  <a:pt x="93" y="2"/>
                </a:cubicBezTo>
                <a:cubicBezTo>
                  <a:pt x="93" y="3"/>
                  <a:pt x="93" y="3"/>
                  <a:pt x="93" y="4"/>
                </a:cubicBezTo>
                <a:cubicBezTo>
                  <a:pt x="93" y="8"/>
                  <a:pt x="93" y="12"/>
                  <a:pt x="91" y="1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774898" y="1579028"/>
            <a:ext cx="178547" cy="164264"/>
          </a:xfrm>
          <a:custGeom>
            <a:avLst/>
            <a:gdLst>
              <a:gd name="T0" fmla="*/ 154 w 154"/>
              <a:gd name="T1" fmla="*/ 29 h 142"/>
              <a:gd name="T2" fmla="*/ 148 w 154"/>
              <a:gd name="T3" fmla="*/ 35 h 142"/>
              <a:gd name="T4" fmla="*/ 6 w 154"/>
              <a:gd name="T5" fmla="*/ 35 h 142"/>
              <a:gd name="T6" fmla="*/ 0 w 154"/>
              <a:gd name="T7" fmla="*/ 29 h 142"/>
              <a:gd name="T8" fmla="*/ 0 w 154"/>
              <a:gd name="T9" fmla="*/ 6 h 142"/>
              <a:gd name="T10" fmla="*/ 6 w 154"/>
              <a:gd name="T11" fmla="*/ 0 h 142"/>
              <a:gd name="T12" fmla="*/ 148 w 154"/>
              <a:gd name="T13" fmla="*/ 0 h 142"/>
              <a:gd name="T14" fmla="*/ 154 w 154"/>
              <a:gd name="T15" fmla="*/ 6 h 142"/>
              <a:gd name="T16" fmla="*/ 154 w 154"/>
              <a:gd name="T17" fmla="*/ 29 h 142"/>
              <a:gd name="T18" fmla="*/ 148 w 154"/>
              <a:gd name="T19" fmla="*/ 136 h 142"/>
              <a:gd name="T20" fmla="*/ 142 w 154"/>
              <a:gd name="T21" fmla="*/ 142 h 142"/>
              <a:gd name="T22" fmla="*/ 12 w 154"/>
              <a:gd name="T23" fmla="*/ 142 h 142"/>
              <a:gd name="T24" fmla="*/ 6 w 154"/>
              <a:gd name="T25" fmla="*/ 136 h 142"/>
              <a:gd name="T26" fmla="*/ 6 w 154"/>
              <a:gd name="T27" fmla="*/ 47 h 142"/>
              <a:gd name="T28" fmla="*/ 12 w 154"/>
              <a:gd name="T29" fmla="*/ 41 h 142"/>
              <a:gd name="T30" fmla="*/ 142 w 154"/>
              <a:gd name="T31" fmla="*/ 41 h 142"/>
              <a:gd name="T32" fmla="*/ 148 w 154"/>
              <a:gd name="T33" fmla="*/ 47 h 142"/>
              <a:gd name="T34" fmla="*/ 148 w 154"/>
              <a:gd name="T35" fmla="*/ 136 h 142"/>
              <a:gd name="T36" fmla="*/ 89 w 154"/>
              <a:gd name="T37" fmla="*/ 59 h 142"/>
              <a:gd name="T38" fmla="*/ 65 w 154"/>
              <a:gd name="T39" fmla="*/ 59 h 142"/>
              <a:gd name="T40" fmla="*/ 59 w 154"/>
              <a:gd name="T41" fmla="*/ 65 h 142"/>
              <a:gd name="T42" fmla="*/ 65 w 154"/>
              <a:gd name="T43" fmla="*/ 71 h 142"/>
              <a:gd name="T44" fmla="*/ 89 w 154"/>
              <a:gd name="T45" fmla="*/ 71 h 142"/>
              <a:gd name="T46" fmla="*/ 95 w 154"/>
              <a:gd name="T47" fmla="*/ 65 h 142"/>
              <a:gd name="T48" fmla="*/ 89 w 154"/>
              <a:gd name="T49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" h="142">
                <a:moveTo>
                  <a:pt x="154" y="29"/>
                </a:moveTo>
                <a:cubicBezTo>
                  <a:pt x="154" y="33"/>
                  <a:pt x="151" y="35"/>
                  <a:pt x="148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3" y="35"/>
                  <a:pt x="0" y="33"/>
                  <a:pt x="0" y="2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51" y="0"/>
                  <a:pt x="154" y="3"/>
                  <a:pt x="154" y="6"/>
                </a:cubicBezTo>
                <a:lnTo>
                  <a:pt x="154" y="29"/>
                </a:lnTo>
                <a:close/>
                <a:moveTo>
                  <a:pt x="148" y="136"/>
                </a:moveTo>
                <a:cubicBezTo>
                  <a:pt x="148" y="139"/>
                  <a:pt x="145" y="142"/>
                  <a:pt x="142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9" y="142"/>
                  <a:pt x="6" y="139"/>
                  <a:pt x="6" y="136"/>
                </a:cubicBezTo>
                <a:cubicBezTo>
                  <a:pt x="6" y="47"/>
                  <a:pt x="6" y="47"/>
                  <a:pt x="6" y="47"/>
                </a:cubicBezTo>
                <a:cubicBezTo>
                  <a:pt x="6" y="44"/>
                  <a:pt x="9" y="41"/>
                  <a:pt x="12" y="41"/>
                </a:cubicBezTo>
                <a:cubicBezTo>
                  <a:pt x="142" y="41"/>
                  <a:pt x="142" y="41"/>
                  <a:pt x="142" y="41"/>
                </a:cubicBezTo>
                <a:cubicBezTo>
                  <a:pt x="145" y="41"/>
                  <a:pt x="148" y="44"/>
                  <a:pt x="148" y="47"/>
                </a:cubicBezTo>
                <a:lnTo>
                  <a:pt x="148" y="136"/>
                </a:lnTo>
                <a:close/>
                <a:moveTo>
                  <a:pt x="89" y="59"/>
                </a:moveTo>
                <a:cubicBezTo>
                  <a:pt x="65" y="59"/>
                  <a:pt x="65" y="59"/>
                  <a:pt x="65" y="59"/>
                </a:cubicBezTo>
                <a:cubicBezTo>
                  <a:pt x="62" y="59"/>
                  <a:pt x="59" y="62"/>
                  <a:pt x="59" y="65"/>
                </a:cubicBezTo>
                <a:cubicBezTo>
                  <a:pt x="59" y="68"/>
                  <a:pt x="62" y="71"/>
                  <a:pt x="65" y="71"/>
                </a:cubicBezTo>
                <a:cubicBezTo>
                  <a:pt x="89" y="71"/>
                  <a:pt x="89" y="71"/>
                  <a:pt x="89" y="71"/>
                </a:cubicBezTo>
                <a:cubicBezTo>
                  <a:pt x="92" y="71"/>
                  <a:pt x="95" y="68"/>
                  <a:pt x="95" y="65"/>
                </a:cubicBezTo>
                <a:cubicBezTo>
                  <a:pt x="95" y="62"/>
                  <a:pt x="92" y="59"/>
                  <a:pt x="89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1002248" y="1579028"/>
            <a:ext cx="220209" cy="164264"/>
          </a:xfrm>
          <a:custGeom>
            <a:avLst/>
            <a:gdLst>
              <a:gd name="T0" fmla="*/ 185 w 185"/>
              <a:gd name="T1" fmla="*/ 138 h 138"/>
              <a:gd name="T2" fmla="*/ 0 w 185"/>
              <a:gd name="T3" fmla="*/ 138 h 138"/>
              <a:gd name="T4" fmla="*/ 0 w 185"/>
              <a:gd name="T5" fmla="*/ 0 h 138"/>
              <a:gd name="T6" fmla="*/ 11 w 185"/>
              <a:gd name="T7" fmla="*/ 0 h 138"/>
              <a:gd name="T8" fmla="*/ 11 w 185"/>
              <a:gd name="T9" fmla="*/ 126 h 138"/>
              <a:gd name="T10" fmla="*/ 185 w 185"/>
              <a:gd name="T11" fmla="*/ 126 h 138"/>
              <a:gd name="T12" fmla="*/ 185 w 185"/>
              <a:gd name="T13" fmla="*/ 138 h 138"/>
              <a:gd name="T14" fmla="*/ 173 w 185"/>
              <a:gd name="T15" fmla="*/ 115 h 138"/>
              <a:gd name="T16" fmla="*/ 23 w 185"/>
              <a:gd name="T17" fmla="*/ 115 h 138"/>
              <a:gd name="T18" fmla="*/ 23 w 185"/>
              <a:gd name="T19" fmla="*/ 63 h 138"/>
              <a:gd name="T20" fmla="*/ 64 w 185"/>
              <a:gd name="T21" fmla="*/ 11 h 138"/>
              <a:gd name="T22" fmla="*/ 116 w 185"/>
              <a:gd name="T23" fmla="*/ 63 h 138"/>
              <a:gd name="T24" fmla="*/ 150 w 185"/>
              <a:gd name="T25" fmla="*/ 34 h 138"/>
              <a:gd name="T26" fmla="*/ 173 w 185"/>
              <a:gd name="T27" fmla="*/ 11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5" h="138">
                <a:moveTo>
                  <a:pt x="185" y="138"/>
                </a:moveTo>
                <a:lnTo>
                  <a:pt x="0" y="138"/>
                </a:lnTo>
                <a:lnTo>
                  <a:pt x="0" y="0"/>
                </a:lnTo>
                <a:lnTo>
                  <a:pt x="11" y="0"/>
                </a:lnTo>
                <a:lnTo>
                  <a:pt x="11" y="126"/>
                </a:lnTo>
                <a:lnTo>
                  <a:pt x="185" y="126"/>
                </a:lnTo>
                <a:lnTo>
                  <a:pt x="185" y="138"/>
                </a:lnTo>
                <a:close/>
                <a:moveTo>
                  <a:pt x="173" y="115"/>
                </a:moveTo>
                <a:lnTo>
                  <a:pt x="23" y="115"/>
                </a:lnTo>
                <a:lnTo>
                  <a:pt x="23" y="63"/>
                </a:lnTo>
                <a:lnTo>
                  <a:pt x="64" y="11"/>
                </a:lnTo>
                <a:lnTo>
                  <a:pt x="116" y="63"/>
                </a:lnTo>
                <a:lnTo>
                  <a:pt x="150" y="34"/>
                </a:lnTo>
                <a:lnTo>
                  <a:pt x="173" y="1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8"/>
          <p:cNvSpPr>
            <a:spLocks/>
          </p:cNvSpPr>
          <p:nvPr/>
        </p:nvSpPr>
        <p:spPr bwMode="auto">
          <a:xfrm>
            <a:off x="1233171" y="1579028"/>
            <a:ext cx="155932" cy="164264"/>
          </a:xfrm>
          <a:custGeom>
            <a:avLst/>
            <a:gdLst>
              <a:gd name="T0" fmla="*/ 132 w 135"/>
              <a:gd name="T1" fmla="*/ 101 h 142"/>
              <a:gd name="T2" fmla="*/ 126 w 135"/>
              <a:gd name="T3" fmla="*/ 111 h 142"/>
              <a:gd name="T4" fmla="*/ 110 w 135"/>
              <a:gd name="T5" fmla="*/ 116 h 142"/>
              <a:gd name="T6" fmla="*/ 85 w 135"/>
              <a:gd name="T7" fmla="*/ 102 h 142"/>
              <a:gd name="T8" fmla="*/ 85 w 135"/>
              <a:gd name="T9" fmla="*/ 130 h 142"/>
              <a:gd name="T10" fmla="*/ 74 w 135"/>
              <a:gd name="T11" fmla="*/ 142 h 142"/>
              <a:gd name="T12" fmla="*/ 62 w 135"/>
              <a:gd name="T13" fmla="*/ 142 h 142"/>
              <a:gd name="T14" fmla="*/ 50 w 135"/>
              <a:gd name="T15" fmla="*/ 130 h 142"/>
              <a:gd name="T16" fmla="*/ 50 w 135"/>
              <a:gd name="T17" fmla="*/ 102 h 142"/>
              <a:gd name="T18" fmla="*/ 25 w 135"/>
              <a:gd name="T19" fmla="*/ 116 h 142"/>
              <a:gd name="T20" fmla="*/ 9 w 135"/>
              <a:gd name="T21" fmla="*/ 111 h 142"/>
              <a:gd name="T22" fmla="*/ 3 w 135"/>
              <a:gd name="T23" fmla="*/ 101 h 142"/>
              <a:gd name="T24" fmla="*/ 8 w 135"/>
              <a:gd name="T25" fmla="*/ 85 h 142"/>
              <a:gd name="T26" fmla="*/ 32 w 135"/>
              <a:gd name="T27" fmla="*/ 71 h 142"/>
              <a:gd name="T28" fmla="*/ 8 w 135"/>
              <a:gd name="T29" fmla="*/ 57 h 142"/>
              <a:gd name="T30" fmla="*/ 3 w 135"/>
              <a:gd name="T31" fmla="*/ 40 h 142"/>
              <a:gd name="T32" fmla="*/ 9 w 135"/>
              <a:gd name="T33" fmla="*/ 30 h 142"/>
              <a:gd name="T34" fmla="*/ 25 w 135"/>
              <a:gd name="T35" fmla="*/ 26 h 142"/>
              <a:gd name="T36" fmla="*/ 50 w 135"/>
              <a:gd name="T37" fmla="*/ 40 h 142"/>
              <a:gd name="T38" fmla="*/ 50 w 135"/>
              <a:gd name="T39" fmla="*/ 12 h 142"/>
              <a:gd name="T40" fmla="*/ 62 w 135"/>
              <a:gd name="T41" fmla="*/ 0 h 142"/>
              <a:gd name="T42" fmla="*/ 74 w 135"/>
              <a:gd name="T43" fmla="*/ 0 h 142"/>
              <a:gd name="T44" fmla="*/ 85 w 135"/>
              <a:gd name="T45" fmla="*/ 12 h 142"/>
              <a:gd name="T46" fmla="*/ 85 w 135"/>
              <a:gd name="T47" fmla="*/ 40 h 142"/>
              <a:gd name="T48" fmla="*/ 110 w 135"/>
              <a:gd name="T49" fmla="*/ 26 h 142"/>
              <a:gd name="T50" fmla="*/ 126 w 135"/>
              <a:gd name="T51" fmla="*/ 30 h 142"/>
              <a:gd name="T52" fmla="*/ 132 w 135"/>
              <a:gd name="T53" fmla="*/ 40 h 142"/>
              <a:gd name="T54" fmla="*/ 128 w 135"/>
              <a:gd name="T55" fmla="*/ 57 h 142"/>
              <a:gd name="T56" fmla="*/ 103 w 135"/>
              <a:gd name="T57" fmla="*/ 71 h 142"/>
              <a:gd name="T58" fmla="*/ 128 w 135"/>
              <a:gd name="T59" fmla="*/ 85 h 142"/>
              <a:gd name="T60" fmla="*/ 132 w 135"/>
              <a:gd name="T61" fmla="*/ 10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5" h="142">
                <a:moveTo>
                  <a:pt x="132" y="101"/>
                </a:moveTo>
                <a:cubicBezTo>
                  <a:pt x="126" y="111"/>
                  <a:pt x="126" y="111"/>
                  <a:pt x="126" y="111"/>
                </a:cubicBezTo>
                <a:cubicBezTo>
                  <a:pt x="123" y="117"/>
                  <a:pt x="116" y="119"/>
                  <a:pt x="110" y="116"/>
                </a:cubicBezTo>
                <a:cubicBezTo>
                  <a:pt x="85" y="102"/>
                  <a:pt x="85" y="102"/>
                  <a:pt x="85" y="102"/>
                </a:cubicBezTo>
                <a:cubicBezTo>
                  <a:pt x="85" y="130"/>
                  <a:pt x="85" y="130"/>
                  <a:pt x="85" y="130"/>
                </a:cubicBezTo>
                <a:cubicBezTo>
                  <a:pt x="85" y="136"/>
                  <a:pt x="80" y="142"/>
                  <a:pt x="74" y="142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55" y="142"/>
                  <a:pt x="50" y="136"/>
                  <a:pt x="50" y="130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25" y="116"/>
                  <a:pt x="25" y="116"/>
                  <a:pt x="25" y="116"/>
                </a:cubicBezTo>
                <a:cubicBezTo>
                  <a:pt x="20" y="119"/>
                  <a:pt x="12" y="117"/>
                  <a:pt x="9" y="111"/>
                </a:cubicBezTo>
                <a:cubicBezTo>
                  <a:pt x="3" y="101"/>
                  <a:pt x="3" y="101"/>
                  <a:pt x="3" y="101"/>
                </a:cubicBezTo>
                <a:cubicBezTo>
                  <a:pt x="0" y="96"/>
                  <a:pt x="2" y="88"/>
                  <a:pt x="8" y="85"/>
                </a:cubicBezTo>
                <a:cubicBezTo>
                  <a:pt x="32" y="71"/>
                  <a:pt x="32" y="71"/>
                  <a:pt x="32" y="71"/>
                </a:cubicBezTo>
                <a:cubicBezTo>
                  <a:pt x="8" y="57"/>
                  <a:pt x="8" y="57"/>
                  <a:pt x="8" y="57"/>
                </a:cubicBezTo>
                <a:cubicBezTo>
                  <a:pt x="2" y="53"/>
                  <a:pt x="0" y="46"/>
                  <a:pt x="3" y="40"/>
                </a:cubicBezTo>
                <a:cubicBezTo>
                  <a:pt x="9" y="30"/>
                  <a:pt x="9" y="30"/>
                  <a:pt x="9" y="30"/>
                </a:cubicBezTo>
                <a:cubicBezTo>
                  <a:pt x="12" y="25"/>
                  <a:pt x="20" y="23"/>
                  <a:pt x="25" y="26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5"/>
                  <a:pt x="55" y="0"/>
                  <a:pt x="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80" y="0"/>
                  <a:pt x="85" y="5"/>
                  <a:pt x="85" y="12"/>
                </a:cubicBezTo>
                <a:cubicBezTo>
                  <a:pt x="85" y="40"/>
                  <a:pt x="85" y="40"/>
                  <a:pt x="85" y="40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6" y="23"/>
                  <a:pt x="123" y="25"/>
                  <a:pt x="126" y="30"/>
                </a:cubicBezTo>
                <a:cubicBezTo>
                  <a:pt x="132" y="40"/>
                  <a:pt x="132" y="40"/>
                  <a:pt x="132" y="40"/>
                </a:cubicBezTo>
                <a:cubicBezTo>
                  <a:pt x="135" y="46"/>
                  <a:pt x="133" y="53"/>
                  <a:pt x="128" y="57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33" y="88"/>
                  <a:pt x="135" y="96"/>
                  <a:pt x="132" y="10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1442667" y="1579028"/>
            <a:ext cx="165454" cy="164264"/>
          </a:xfrm>
          <a:custGeom>
            <a:avLst/>
            <a:gdLst>
              <a:gd name="T0" fmla="*/ 104 w 142"/>
              <a:gd name="T1" fmla="*/ 111 h 142"/>
              <a:gd name="T2" fmla="*/ 101 w 142"/>
              <a:gd name="T3" fmla="*/ 111 h 142"/>
              <a:gd name="T4" fmla="*/ 88 w 142"/>
              <a:gd name="T5" fmla="*/ 106 h 142"/>
              <a:gd name="T6" fmla="*/ 85 w 142"/>
              <a:gd name="T7" fmla="*/ 98 h 142"/>
              <a:gd name="T8" fmla="*/ 57 w 142"/>
              <a:gd name="T9" fmla="*/ 113 h 142"/>
              <a:gd name="T10" fmla="*/ 26 w 142"/>
              <a:gd name="T11" fmla="*/ 79 h 142"/>
              <a:gd name="T12" fmla="*/ 71 w 142"/>
              <a:gd name="T13" fmla="*/ 26 h 142"/>
              <a:gd name="T14" fmla="*/ 95 w 142"/>
              <a:gd name="T15" fmla="*/ 38 h 142"/>
              <a:gd name="T16" fmla="*/ 95 w 142"/>
              <a:gd name="T17" fmla="*/ 36 h 142"/>
              <a:gd name="T18" fmla="*/ 96 w 142"/>
              <a:gd name="T19" fmla="*/ 31 h 142"/>
              <a:gd name="T20" fmla="*/ 98 w 142"/>
              <a:gd name="T21" fmla="*/ 29 h 142"/>
              <a:gd name="T22" fmla="*/ 109 w 142"/>
              <a:gd name="T23" fmla="*/ 29 h 142"/>
              <a:gd name="T24" fmla="*/ 110 w 142"/>
              <a:gd name="T25" fmla="*/ 30 h 142"/>
              <a:gd name="T26" fmla="*/ 110 w 142"/>
              <a:gd name="T27" fmla="*/ 32 h 142"/>
              <a:gd name="T28" fmla="*/ 99 w 142"/>
              <a:gd name="T29" fmla="*/ 89 h 142"/>
              <a:gd name="T30" fmla="*/ 98 w 142"/>
              <a:gd name="T31" fmla="*/ 93 h 142"/>
              <a:gd name="T32" fmla="*/ 104 w 142"/>
              <a:gd name="T33" fmla="*/ 99 h 142"/>
              <a:gd name="T34" fmla="*/ 130 w 142"/>
              <a:gd name="T35" fmla="*/ 71 h 142"/>
              <a:gd name="T36" fmla="*/ 71 w 142"/>
              <a:gd name="T37" fmla="*/ 12 h 142"/>
              <a:gd name="T38" fmla="*/ 12 w 142"/>
              <a:gd name="T39" fmla="*/ 71 h 142"/>
              <a:gd name="T40" fmla="*/ 71 w 142"/>
              <a:gd name="T41" fmla="*/ 130 h 142"/>
              <a:gd name="T42" fmla="*/ 109 w 142"/>
              <a:gd name="T43" fmla="*/ 117 h 142"/>
              <a:gd name="T44" fmla="*/ 113 w 142"/>
              <a:gd name="T45" fmla="*/ 117 h 142"/>
              <a:gd name="T46" fmla="*/ 117 w 142"/>
              <a:gd name="T47" fmla="*/ 122 h 142"/>
              <a:gd name="T48" fmla="*/ 117 w 142"/>
              <a:gd name="T49" fmla="*/ 124 h 142"/>
              <a:gd name="T50" fmla="*/ 116 w 142"/>
              <a:gd name="T51" fmla="*/ 126 h 142"/>
              <a:gd name="T52" fmla="*/ 71 w 142"/>
              <a:gd name="T53" fmla="*/ 142 h 142"/>
              <a:gd name="T54" fmla="*/ 0 w 142"/>
              <a:gd name="T55" fmla="*/ 71 h 142"/>
              <a:gd name="T56" fmla="*/ 71 w 142"/>
              <a:gd name="T57" fmla="*/ 0 h 142"/>
              <a:gd name="T58" fmla="*/ 142 w 142"/>
              <a:gd name="T59" fmla="*/ 71 h 142"/>
              <a:gd name="T60" fmla="*/ 104 w 142"/>
              <a:gd name="T61" fmla="*/ 111 h 142"/>
              <a:gd name="T62" fmla="*/ 71 w 142"/>
              <a:gd name="T63" fmla="*/ 38 h 142"/>
              <a:gd name="T64" fmla="*/ 40 w 142"/>
              <a:gd name="T65" fmla="*/ 78 h 142"/>
              <a:gd name="T66" fmla="*/ 59 w 142"/>
              <a:gd name="T67" fmla="*/ 100 h 142"/>
              <a:gd name="T68" fmla="*/ 90 w 142"/>
              <a:gd name="T69" fmla="*/ 60 h 142"/>
              <a:gd name="T70" fmla="*/ 71 w 142"/>
              <a:gd name="T71" fmla="*/ 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2" h="142">
                <a:moveTo>
                  <a:pt x="104" y="111"/>
                </a:moveTo>
                <a:cubicBezTo>
                  <a:pt x="103" y="111"/>
                  <a:pt x="102" y="111"/>
                  <a:pt x="101" y="111"/>
                </a:cubicBezTo>
                <a:cubicBezTo>
                  <a:pt x="95" y="111"/>
                  <a:pt x="91" y="109"/>
                  <a:pt x="88" y="106"/>
                </a:cubicBezTo>
                <a:cubicBezTo>
                  <a:pt x="86" y="104"/>
                  <a:pt x="85" y="102"/>
                  <a:pt x="85" y="98"/>
                </a:cubicBezTo>
                <a:cubicBezTo>
                  <a:pt x="79" y="106"/>
                  <a:pt x="69" y="113"/>
                  <a:pt x="57" y="113"/>
                </a:cubicBezTo>
                <a:cubicBezTo>
                  <a:pt x="37" y="113"/>
                  <a:pt x="26" y="100"/>
                  <a:pt x="26" y="79"/>
                </a:cubicBezTo>
                <a:cubicBezTo>
                  <a:pt x="26" y="50"/>
                  <a:pt x="46" y="26"/>
                  <a:pt x="71" y="26"/>
                </a:cubicBezTo>
                <a:cubicBezTo>
                  <a:pt x="82" y="26"/>
                  <a:pt x="90" y="30"/>
                  <a:pt x="95" y="38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1"/>
                  <a:pt x="96" y="31"/>
                  <a:pt x="96" y="31"/>
                </a:cubicBezTo>
                <a:cubicBezTo>
                  <a:pt x="96" y="30"/>
                  <a:pt x="97" y="29"/>
                  <a:pt x="98" y="29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09" y="29"/>
                  <a:pt x="109" y="30"/>
                  <a:pt x="110" y="30"/>
                </a:cubicBezTo>
                <a:cubicBezTo>
                  <a:pt x="110" y="31"/>
                  <a:pt x="110" y="32"/>
                  <a:pt x="110" y="32"/>
                </a:cubicBezTo>
                <a:cubicBezTo>
                  <a:pt x="99" y="89"/>
                  <a:pt x="99" y="89"/>
                  <a:pt x="99" y="89"/>
                </a:cubicBezTo>
                <a:cubicBezTo>
                  <a:pt x="99" y="90"/>
                  <a:pt x="98" y="92"/>
                  <a:pt x="98" y="93"/>
                </a:cubicBezTo>
                <a:cubicBezTo>
                  <a:pt x="98" y="98"/>
                  <a:pt x="100" y="99"/>
                  <a:pt x="104" y="99"/>
                </a:cubicBezTo>
                <a:cubicBezTo>
                  <a:pt x="110" y="99"/>
                  <a:pt x="130" y="96"/>
                  <a:pt x="130" y="71"/>
                </a:cubicBezTo>
                <a:cubicBezTo>
                  <a:pt x="130" y="35"/>
                  <a:pt x="107" y="12"/>
                  <a:pt x="71" y="12"/>
                </a:cubicBezTo>
                <a:cubicBezTo>
                  <a:pt x="39" y="12"/>
                  <a:pt x="12" y="38"/>
                  <a:pt x="12" y="71"/>
                </a:cubicBezTo>
                <a:cubicBezTo>
                  <a:pt x="12" y="103"/>
                  <a:pt x="39" y="130"/>
                  <a:pt x="71" y="130"/>
                </a:cubicBezTo>
                <a:cubicBezTo>
                  <a:pt x="85" y="130"/>
                  <a:pt x="98" y="125"/>
                  <a:pt x="109" y="117"/>
                </a:cubicBezTo>
                <a:cubicBezTo>
                  <a:pt x="110" y="116"/>
                  <a:pt x="112" y="116"/>
                  <a:pt x="113" y="117"/>
                </a:cubicBezTo>
                <a:cubicBezTo>
                  <a:pt x="117" y="122"/>
                  <a:pt x="117" y="122"/>
                  <a:pt x="117" y="122"/>
                </a:cubicBezTo>
                <a:cubicBezTo>
                  <a:pt x="117" y="122"/>
                  <a:pt x="117" y="123"/>
                  <a:pt x="117" y="124"/>
                </a:cubicBezTo>
                <a:cubicBezTo>
                  <a:pt x="117" y="125"/>
                  <a:pt x="117" y="125"/>
                  <a:pt x="116" y="126"/>
                </a:cubicBezTo>
                <a:cubicBezTo>
                  <a:pt x="104" y="136"/>
                  <a:pt x="88" y="142"/>
                  <a:pt x="71" y="142"/>
                </a:cubicBez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4" y="0"/>
                  <a:pt x="142" y="28"/>
                  <a:pt x="142" y="71"/>
                </a:cubicBezTo>
                <a:cubicBezTo>
                  <a:pt x="142" y="100"/>
                  <a:pt x="122" y="110"/>
                  <a:pt x="104" y="111"/>
                </a:cubicBezTo>
                <a:close/>
                <a:moveTo>
                  <a:pt x="71" y="38"/>
                </a:moveTo>
                <a:cubicBezTo>
                  <a:pt x="56" y="38"/>
                  <a:pt x="40" y="54"/>
                  <a:pt x="40" y="78"/>
                </a:cubicBezTo>
                <a:cubicBezTo>
                  <a:pt x="40" y="92"/>
                  <a:pt x="47" y="100"/>
                  <a:pt x="59" y="100"/>
                </a:cubicBezTo>
                <a:cubicBezTo>
                  <a:pt x="77" y="100"/>
                  <a:pt x="90" y="79"/>
                  <a:pt x="90" y="60"/>
                </a:cubicBezTo>
                <a:cubicBezTo>
                  <a:pt x="90" y="46"/>
                  <a:pt x="83" y="38"/>
                  <a:pt x="71" y="3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1650971" y="1579028"/>
            <a:ext cx="219018" cy="171405"/>
          </a:xfrm>
          <a:custGeom>
            <a:avLst/>
            <a:gdLst>
              <a:gd name="T0" fmla="*/ 189 w 189"/>
              <a:gd name="T1" fmla="*/ 115 h 148"/>
              <a:gd name="T2" fmla="*/ 186 w 189"/>
              <a:gd name="T3" fmla="*/ 118 h 148"/>
              <a:gd name="T4" fmla="*/ 177 w 189"/>
              <a:gd name="T5" fmla="*/ 118 h 148"/>
              <a:gd name="T6" fmla="*/ 177 w 189"/>
              <a:gd name="T7" fmla="*/ 130 h 148"/>
              <a:gd name="T8" fmla="*/ 159 w 189"/>
              <a:gd name="T9" fmla="*/ 148 h 148"/>
              <a:gd name="T10" fmla="*/ 142 w 189"/>
              <a:gd name="T11" fmla="*/ 130 h 148"/>
              <a:gd name="T12" fmla="*/ 142 w 189"/>
              <a:gd name="T13" fmla="*/ 118 h 148"/>
              <a:gd name="T14" fmla="*/ 47 w 189"/>
              <a:gd name="T15" fmla="*/ 118 h 148"/>
              <a:gd name="T16" fmla="*/ 47 w 189"/>
              <a:gd name="T17" fmla="*/ 130 h 148"/>
              <a:gd name="T18" fmla="*/ 29 w 189"/>
              <a:gd name="T19" fmla="*/ 148 h 148"/>
              <a:gd name="T20" fmla="*/ 12 w 189"/>
              <a:gd name="T21" fmla="*/ 130 h 148"/>
              <a:gd name="T22" fmla="*/ 12 w 189"/>
              <a:gd name="T23" fmla="*/ 118 h 148"/>
              <a:gd name="T24" fmla="*/ 3 w 189"/>
              <a:gd name="T25" fmla="*/ 118 h 148"/>
              <a:gd name="T26" fmla="*/ 0 w 189"/>
              <a:gd name="T27" fmla="*/ 115 h 148"/>
              <a:gd name="T28" fmla="*/ 0 w 189"/>
              <a:gd name="T29" fmla="*/ 80 h 148"/>
              <a:gd name="T30" fmla="*/ 20 w 189"/>
              <a:gd name="T31" fmla="*/ 59 h 148"/>
              <a:gd name="T32" fmla="*/ 23 w 189"/>
              <a:gd name="T33" fmla="*/ 59 h 148"/>
              <a:gd name="T34" fmla="*/ 33 w 189"/>
              <a:gd name="T35" fmla="*/ 20 h 148"/>
              <a:gd name="T36" fmla="*/ 59 w 189"/>
              <a:gd name="T37" fmla="*/ 0 h 148"/>
              <a:gd name="T38" fmla="*/ 130 w 189"/>
              <a:gd name="T39" fmla="*/ 0 h 148"/>
              <a:gd name="T40" fmla="*/ 156 w 189"/>
              <a:gd name="T41" fmla="*/ 20 h 148"/>
              <a:gd name="T42" fmla="*/ 166 w 189"/>
              <a:gd name="T43" fmla="*/ 59 h 148"/>
              <a:gd name="T44" fmla="*/ 168 w 189"/>
              <a:gd name="T45" fmla="*/ 59 h 148"/>
              <a:gd name="T46" fmla="*/ 189 w 189"/>
              <a:gd name="T47" fmla="*/ 80 h 148"/>
              <a:gd name="T48" fmla="*/ 189 w 189"/>
              <a:gd name="T49" fmla="*/ 115 h 148"/>
              <a:gd name="T50" fmla="*/ 29 w 189"/>
              <a:gd name="T51" fmla="*/ 74 h 148"/>
              <a:gd name="T52" fmla="*/ 15 w 189"/>
              <a:gd name="T53" fmla="*/ 89 h 148"/>
              <a:gd name="T54" fmla="*/ 29 w 189"/>
              <a:gd name="T55" fmla="*/ 103 h 148"/>
              <a:gd name="T56" fmla="*/ 44 w 189"/>
              <a:gd name="T57" fmla="*/ 89 h 148"/>
              <a:gd name="T58" fmla="*/ 29 w 189"/>
              <a:gd name="T59" fmla="*/ 74 h 148"/>
              <a:gd name="T60" fmla="*/ 141 w 189"/>
              <a:gd name="T61" fmla="*/ 59 h 148"/>
              <a:gd name="T62" fmla="*/ 133 w 189"/>
              <a:gd name="T63" fmla="*/ 26 h 148"/>
              <a:gd name="T64" fmla="*/ 130 w 189"/>
              <a:gd name="T65" fmla="*/ 24 h 148"/>
              <a:gd name="T66" fmla="*/ 59 w 189"/>
              <a:gd name="T67" fmla="*/ 24 h 148"/>
              <a:gd name="T68" fmla="*/ 56 w 189"/>
              <a:gd name="T69" fmla="*/ 26 h 148"/>
              <a:gd name="T70" fmla="*/ 47 w 189"/>
              <a:gd name="T71" fmla="*/ 59 h 148"/>
              <a:gd name="T72" fmla="*/ 141 w 189"/>
              <a:gd name="T73" fmla="*/ 59 h 148"/>
              <a:gd name="T74" fmla="*/ 159 w 189"/>
              <a:gd name="T75" fmla="*/ 74 h 148"/>
              <a:gd name="T76" fmla="*/ 145 w 189"/>
              <a:gd name="T77" fmla="*/ 89 h 148"/>
              <a:gd name="T78" fmla="*/ 159 w 189"/>
              <a:gd name="T79" fmla="*/ 103 h 148"/>
              <a:gd name="T80" fmla="*/ 174 w 189"/>
              <a:gd name="T81" fmla="*/ 89 h 148"/>
              <a:gd name="T82" fmla="*/ 159 w 189"/>
              <a:gd name="T83" fmla="*/ 7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9" h="148">
                <a:moveTo>
                  <a:pt x="189" y="115"/>
                </a:moveTo>
                <a:cubicBezTo>
                  <a:pt x="189" y="117"/>
                  <a:pt x="188" y="118"/>
                  <a:pt x="186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77" y="130"/>
                  <a:pt x="177" y="130"/>
                  <a:pt x="177" y="130"/>
                </a:cubicBezTo>
                <a:cubicBezTo>
                  <a:pt x="177" y="140"/>
                  <a:pt x="169" y="148"/>
                  <a:pt x="159" y="148"/>
                </a:cubicBezTo>
                <a:cubicBezTo>
                  <a:pt x="150" y="148"/>
                  <a:pt x="142" y="140"/>
                  <a:pt x="142" y="130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30"/>
                  <a:pt x="47" y="130"/>
                  <a:pt x="47" y="130"/>
                </a:cubicBezTo>
                <a:cubicBezTo>
                  <a:pt x="47" y="140"/>
                  <a:pt x="39" y="148"/>
                  <a:pt x="29" y="148"/>
                </a:cubicBezTo>
                <a:cubicBezTo>
                  <a:pt x="20" y="148"/>
                  <a:pt x="12" y="140"/>
                  <a:pt x="12" y="13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3" y="118"/>
                  <a:pt x="3" y="118"/>
                  <a:pt x="3" y="118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68"/>
                  <a:pt x="9" y="59"/>
                  <a:pt x="20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33" y="20"/>
                  <a:pt x="33" y="20"/>
                  <a:pt x="33" y="20"/>
                </a:cubicBezTo>
                <a:cubicBezTo>
                  <a:pt x="36" y="9"/>
                  <a:pt x="47" y="0"/>
                  <a:pt x="59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42" y="0"/>
                  <a:pt x="153" y="9"/>
                  <a:pt x="156" y="20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8" y="59"/>
                  <a:pt x="168" y="59"/>
                  <a:pt x="168" y="59"/>
                </a:cubicBezTo>
                <a:cubicBezTo>
                  <a:pt x="180" y="59"/>
                  <a:pt x="189" y="68"/>
                  <a:pt x="189" y="80"/>
                </a:cubicBezTo>
                <a:lnTo>
                  <a:pt x="189" y="115"/>
                </a:lnTo>
                <a:close/>
                <a:moveTo>
                  <a:pt x="29" y="74"/>
                </a:moveTo>
                <a:cubicBezTo>
                  <a:pt x="21" y="74"/>
                  <a:pt x="15" y="80"/>
                  <a:pt x="15" y="89"/>
                </a:cubicBezTo>
                <a:cubicBezTo>
                  <a:pt x="15" y="97"/>
                  <a:pt x="21" y="103"/>
                  <a:pt x="29" y="103"/>
                </a:cubicBezTo>
                <a:cubicBezTo>
                  <a:pt x="37" y="103"/>
                  <a:pt x="44" y="97"/>
                  <a:pt x="44" y="89"/>
                </a:cubicBezTo>
                <a:cubicBezTo>
                  <a:pt x="44" y="80"/>
                  <a:pt x="37" y="74"/>
                  <a:pt x="29" y="74"/>
                </a:cubicBezTo>
                <a:close/>
                <a:moveTo>
                  <a:pt x="141" y="59"/>
                </a:moveTo>
                <a:cubicBezTo>
                  <a:pt x="133" y="26"/>
                  <a:pt x="133" y="26"/>
                  <a:pt x="133" y="26"/>
                </a:cubicBezTo>
                <a:cubicBezTo>
                  <a:pt x="133" y="25"/>
                  <a:pt x="131" y="24"/>
                  <a:pt x="130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6" y="25"/>
                  <a:pt x="56" y="26"/>
                </a:cubicBezTo>
                <a:cubicBezTo>
                  <a:pt x="47" y="59"/>
                  <a:pt x="47" y="59"/>
                  <a:pt x="47" y="59"/>
                </a:cubicBezTo>
                <a:lnTo>
                  <a:pt x="141" y="59"/>
                </a:lnTo>
                <a:close/>
                <a:moveTo>
                  <a:pt x="159" y="74"/>
                </a:moveTo>
                <a:cubicBezTo>
                  <a:pt x="151" y="74"/>
                  <a:pt x="145" y="80"/>
                  <a:pt x="145" y="89"/>
                </a:cubicBezTo>
                <a:cubicBezTo>
                  <a:pt x="145" y="97"/>
                  <a:pt x="151" y="103"/>
                  <a:pt x="159" y="103"/>
                </a:cubicBezTo>
                <a:cubicBezTo>
                  <a:pt x="168" y="103"/>
                  <a:pt x="174" y="97"/>
                  <a:pt x="174" y="89"/>
                </a:cubicBezTo>
                <a:cubicBezTo>
                  <a:pt x="174" y="80"/>
                  <a:pt x="168" y="74"/>
                  <a:pt x="159" y="7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1927125" y="1577838"/>
            <a:ext cx="165454" cy="166645"/>
          </a:xfrm>
          <a:custGeom>
            <a:avLst/>
            <a:gdLst>
              <a:gd name="T0" fmla="*/ 143 w 143"/>
              <a:gd name="T1" fmla="*/ 4 h 144"/>
              <a:gd name="T2" fmla="*/ 143 w 143"/>
              <a:gd name="T3" fmla="*/ 140 h 144"/>
              <a:gd name="T4" fmla="*/ 138 w 143"/>
              <a:gd name="T5" fmla="*/ 142 h 144"/>
              <a:gd name="T6" fmla="*/ 73 w 143"/>
              <a:gd name="T7" fmla="*/ 76 h 144"/>
              <a:gd name="T8" fmla="*/ 72 w 143"/>
              <a:gd name="T9" fmla="*/ 74 h 144"/>
              <a:gd name="T10" fmla="*/ 72 w 143"/>
              <a:gd name="T11" fmla="*/ 140 h 144"/>
              <a:gd name="T12" fmla="*/ 68 w 143"/>
              <a:gd name="T13" fmla="*/ 142 h 144"/>
              <a:gd name="T14" fmla="*/ 2 w 143"/>
              <a:gd name="T15" fmla="*/ 76 h 144"/>
              <a:gd name="T16" fmla="*/ 2 w 143"/>
              <a:gd name="T17" fmla="*/ 68 h 144"/>
              <a:gd name="T18" fmla="*/ 68 w 143"/>
              <a:gd name="T19" fmla="*/ 2 h 144"/>
              <a:gd name="T20" fmla="*/ 72 w 143"/>
              <a:gd name="T21" fmla="*/ 4 h 144"/>
              <a:gd name="T22" fmla="*/ 72 w 143"/>
              <a:gd name="T23" fmla="*/ 69 h 144"/>
              <a:gd name="T24" fmla="*/ 73 w 143"/>
              <a:gd name="T25" fmla="*/ 68 h 144"/>
              <a:gd name="T26" fmla="*/ 138 w 143"/>
              <a:gd name="T27" fmla="*/ 2 h 144"/>
              <a:gd name="T28" fmla="*/ 143 w 143"/>
              <a:gd name="T29" fmla="*/ 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144">
                <a:moveTo>
                  <a:pt x="143" y="4"/>
                </a:moveTo>
                <a:cubicBezTo>
                  <a:pt x="143" y="140"/>
                  <a:pt x="143" y="140"/>
                  <a:pt x="143" y="140"/>
                </a:cubicBezTo>
                <a:cubicBezTo>
                  <a:pt x="143" y="143"/>
                  <a:pt x="141" y="144"/>
                  <a:pt x="138" y="142"/>
                </a:cubicBezTo>
                <a:cubicBezTo>
                  <a:pt x="73" y="76"/>
                  <a:pt x="73" y="76"/>
                  <a:pt x="73" y="76"/>
                </a:cubicBezTo>
                <a:cubicBezTo>
                  <a:pt x="72" y="75"/>
                  <a:pt x="72" y="75"/>
                  <a:pt x="72" y="74"/>
                </a:cubicBezTo>
                <a:cubicBezTo>
                  <a:pt x="72" y="140"/>
                  <a:pt x="72" y="140"/>
                  <a:pt x="72" y="140"/>
                </a:cubicBezTo>
                <a:cubicBezTo>
                  <a:pt x="72" y="143"/>
                  <a:pt x="70" y="144"/>
                  <a:pt x="68" y="142"/>
                </a:cubicBezTo>
                <a:cubicBezTo>
                  <a:pt x="2" y="76"/>
                  <a:pt x="2" y="76"/>
                  <a:pt x="2" y="76"/>
                </a:cubicBezTo>
                <a:cubicBezTo>
                  <a:pt x="0" y="74"/>
                  <a:pt x="0" y="70"/>
                  <a:pt x="2" y="68"/>
                </a:cubicBezTo>
                <a:cubicBezTo>
                  <a:pt x="68" y="2"/>
                  <a:pt x="68" y="2"/>
                  <a:pt x="68" y="2"/>
                </a:cubicBezTo>
                <a:cubicBezTo>
                  <a:pt x="70" y="0"/>
                  <a:pt x="72" y="1"/>
                  <a:pt x="72" y="4"/>
                </a:cubicBezTo>
                <a:cubicBezTo>
                  <a:pt x="72" y="69"/>
                  <a:pt x="72" y="69"/>
                  <a:pt x="72" y="69"/>
                </a:cubicBezTo>
                <a:cubicBezTo>
                  <a:pt x="72" y="69"/>
                  <a:pt x="72" y="68"/>
                  <a:pt x="73" y="68"/>
                </a:cubicBezTo>
                <a:cubicBezTo>
                  <a:pt x="138" y="2"/>
                  <a:pt x="138" y="2"/>
                  <a:pt x="138" y="2"/>
                </a:cubicBezTo>
                <a:cubicBezTo>
                  <a:pt x="141" y="0"/>
                  <a:pt x="143" y="1"/>
                  <a:pt x="143" y="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2"/>
          <p:cNvSpPr>
            <a:spLocks noEditPoints="1"/>
          </p:cNvSpPr>
          <p:nvPr/>
        </p:nvSpPr>
        <p:spPr bwMode="auto">
          <a:xfrm>
            <a:off x="2134239" y="1577839"/>
            <a:ext cx="165454" cy="165454"/>
          </a:xfrm>
          <a:custGeom>
            <a:avLst/>
            <a:gdLst>
              <a:gd name="T0" fmla="*/ 71 w 142"/>
              <a:gd name="T1" fmla="*/ 143 h 143"/>
              <a:gd name="T2" fmla="*/ 0 w 142"/>
              <a:gd name="T3" fmla="*/ 72 h 143"/>
              <a:gd name="T4" fmla="*/ 71 w 142"/>
              <a:gd name="T5" fmla="*/ 0 h 143"/>
              <a:gd name="T6" fmla="*/ 142 w 142"/>
              <a:gd name="T7" fmla="*/ 72 h 143"/>
              <a:gd name="T8" fmla="*/ 71 w 142"/>
              <a:gd name="T9" fmla="*/ 143 h 143"/>
              <a:gd name="T10" fmla="*/ 99 w 142"/>
              <a:gd name="T11" fmla="*/ 30 h 143"/>
              <a:gd name="T12" fmla="*/ 71 w 142"/>
              <a:gd name="T13" fmla="*/ 21 h 143"/>
              <a:gd name="T14" fmla="*/ 21 w 142"/>
              <a:gd name="T15" fmla="*/ 72 h 143"/>
              <a:gd name="T16" fmla="*/ 29 w 142"/>
              <a:gd name="T17" fmla="*/ 99 h 143"/>
              <a:gd name="T18" fmla="*/ 99 w 142"/>
              <a:gd name="T19" fmla="*/ 30 h 143"/>
              <a:gd name="T20" fmla="*/ 113 w 142"/>
              <a:gd name="T21" fmla="*/ 44 h 143"/>
              <a:gd name="T22" fmla="*/ 44 w 142"/>
              <a:gd name="T23" fmla="*/ 114 h 143"/>
              <a:gd name="T24" fmla="*/ 71 w 142"/>
              <a:gd name="T25" fmla="*/ 122 h 143"/>
              <a:gd name="T26" fmla="*/ 121 w 142"/>
              <a:gd name="T27" fmla="*/ 72 h 143"/>
              <a:gd name="T28" fmla="*/ 113 w 142"/>
              <a:gd name="T29" fmla="*/ 4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2" h="143">
                <a:moveTo>
                  <a:pt x="71" y="143"/>
                </a:moveTo>
                <a:cubicBezTo>
                  <a:pt x="32" y="143"/>
                  <a:pt x="0" y="111"/>
                  <a:pt x="0" y="72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2"/>
                </a:cubicBezTo>
                <a:cubicBezTo>
                  <a:pt x="142" y="111"/>
                  <a:pt x="110" y="143"/>
                  <a:pt x="71" y="143"/>
                </a:cubicBezTo>
                <a:close/>
                <a:moveTo>
                  <a:pt x="99" y="30"/>
                </a:moveTo>
                <a:cubicBezTo>
                  <a:pt x="91" y="24"/>
                  <a:pt x="81" y="21"/>
                  <a:pt x="71" y="21"/>
                </a:cubicBezTo>
                <a:cubicBezTo>
                  <a:pt x="43" y="21"/>
                  <a:pt x="21" y="44"/>
                  <a:pt x="21" y="72"/>
                </a:cubicBezTo>
                <a:cubicBezTo>
                  <a:pt x="21" y="82"/>
                  <a:pt x="24" y="91"/>
                  <a:pt x="29" y="99"/>
                </a:cubicBezTo>
                <a:lnTo>
                  <a:pt x="99" y="30"/>
                </a:lnTo>
                <a:close/>
                <a:moveTo>
                  <a:pt x="113" y="44"/>
                </a:moveTo>
                <a:cubicBezTo>
                  <a:pt x="44" y="114"/>
                  <a:pt x="44" y="114"/>
                  <a:pt x="44" y="114"/>
                </a:cubicBezTo>
                <a:cubicBezTo>
                  <a:pt x="52" y="119"/>
                  <a:pt x="61" y="122"/>
                  <a:pt x="71" y="122"/>
                </a:cubicBezTo>
                <a:cubicBezTo>
                  <a:pt x="99" y="122"/>
                  <a:pt x="121" y="99"/>
                  <a:pt x="121" y="72"/>
                </a:cubicBezTo>
                <a:cubicBezTo>
                  <a:pt x="121" y="62"/>
                  <a:pt x="119" y="52"/>
                  <a:pt x="113" y="4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2343733" y="1564745"/>
            <a:ext cx="204735" cy="192831"/>
          </a:xfrm>
          <a:custGeom>
            <a:avLst/>
            <a:gdLst>
              <a:gd name="T0" fmla="*/ 177 w 177"/>
              <a:gd name="T1" fmla="*/ 36 h 166"/>
              <a:gd name="T2" fmla="*/ 177 w 177"/>
              <a:gd name="T3" fmla="*/ 47 h 166"/>
              <a:gd name="T4" fmla="*/ 165 w 177"/>
              <a:gd name="T5" fmla="*/ 47 h 166"/>
              <a:gd name="T6" fmla="*/ 159 w 177"/>
              <a:gd name="T7" fmla="*/ 53 h 166"/>
              <a:gd name="T8" fmla="*/ 18 w 177"/>
              <a:gd name="T9" fmla="*/ 53 h 166"/>
              <a:gd name="T10" fmla="*/ 12 w 177"/>
              <a:gd name="T11" fmla="*/ 47 h 166"/>
              <a:gd name="T12" fmla="*/ 0 w 177"/>
              <a:gd name="T13" fmla="*/ 47 h 166"/>
              <a:gd name="T14" fmla="*/ 0 w 177"/>
              <a:gd name="T15" fmla="*/ 36 h 166"/>
              <a:gd name="T16" fmla="*/ 88 w 177"/>
              <a:gd name="T17" fmla="*/ 0 h 166"/>
              <a:gd name="T18" fmla="*/ 177 w 177"/>
              <a:gd name="T19" fmla="*/ 36 h 166"/>
              <a:gd name="T20" fmla="*/ 177 w 177"/>
              <a:gd name="T21" fmla="*/ 154 h 166"/>
              <a:gd name="T22" fmla="*/ 177 w 177"/>
              <a:gd name="T23" fmla="*/ 166 h 166"/>
              <a:gd name="T24" fmla="*/ 0 w 177"/>
              <a:gd name="T25" fmla="*/ 166 h 166"/>
              <a:gd name="T26" fmla="*/ 0 w 177"/>
              <a:gd name="T27" fmla="*/ 154 h 166"/>
              <a:gd name="T28" fmla="*/ 6 w 177"/>
              <a:gd name="T29" fmla="*/ 148 h 166"/>
              <a:gd name="T30" fmla="*/ 171 w 177"/>
              <a:gd name="T31" fmla="*/ 148 h 166"/>
              <a:gd name="T32" fmla="*/ 177 w 177"/>
              <a:gd name="T33" fmla="*/ 154 h 166"/>
              <a:gd name="T34" fmla="*/ 47 w 177"/>
              <a:gd name="T35" fmla="*/ 59 h 166"/>
              <a:gd name="T36" fmla="*/ 47 w 177"/>
              <a:gd name="T37" fmla="*/ 130 h 166"/>
              <a:gd name="T38" fmla="*/ 59 w 177"/>
              <a:gd name="T39" fmla="*/ 130 h 166"/>
              <a:gd name="T40" fmla="*/ 59 w 177"/>
              <a:gd name="T41" fmla="*/ 59 h 166"/>
              <a:gd name="T42" fmla="*/ 83 w 177"/>
              <a:gd name="T43" fmla="*/ 59 h 166"/>
              <a:gd name="T44" fmla="*/ 83 w 177"/>
              <a:gd name="T45" fmla="*/ 130 h 166"/>
              <a:gd name="T46" fmla="*/ 94 w 177"/>
              <a:gd name="T47" fmla="*/ 130 h 166"/>
              <a:gd name="T48" fmla="*/ 94 w 177"/>
              <a:gd name="T49" fmla="*/ 59 h 166"/>
              <a:gd name="T50" fmla="*/ 118 w 177"/>
              <a:gd name="T51" fmla="*/ 59 h 166"/>
              <a:gd name="T52" fmla="*/ 118 w 177"/>
              <a:gd name="T53" fmla="*/ 130 h 166"/>
              <a:gd name="T54" fmla="*/ 130 w 177"/>
              <a:gd name="T55" fmla="*/ 130 h 166"/>
              <a:gd name="T56" fmla="*/ 130 w 177"/>
              <a:gd name="T57" fmla="*/ 59 h 166"/>
              <a:gd name="T58" fmla="*/ 153 w 177"/>
              <a:gd name="T59" fmla="*/ 59 h 166"/>
              <a:gd name="T60" fmla="*/ 153 w 177"/>
              <a:gd name="T61" fmla="*/ 130 h 166"/>
              <a:gd name="T62" fmla="*/ 159 w 177"/>
              <a:gd name="T63" fmla="*/ 130 h 166"/>
              <a:gd name="T64" fmla="*/ 165 w 177"/>
              <a:gd name="T65" fmla="*/ 136 h 166"/>
              <a:gd name="T66" fmla="*/ 165 w 177"/>
              <a:gd name="T67" fmla="*/ 142 h 166"/>
              <a:gd name="T68" fmla="*/ 12 w 177"/>
              <a:gd name="T69" fmla="*/ 142 h 166"/>
              <a:gd name="T70" fmla="*/ 12 w 177"/>
              <a:gd name="T71" fmla="*/ 136 h 166"/>
              <a:gd name="T72" fmla="*/ 18 w 177"/>
              <a:gd name="T73" fmla="*/ 130 h 166"/>
              <a:gd name="T74" fmla="*/ 23 w 177"/>
              <a:gd name="T75" fmla="*/ 130 h 166"/>
              <a:gd name="T76" fmla="*/ 23 w 177"/>
              <a:gd name="T77" fmla="*/ 59 h 166"/>
              <a:gd name="T78" fmla="*/ 47 w 177"/>
              <a:gd name="T79" fmla="*/ 5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166">
                <a:moveTo>
                  <a:pt x="177" y="36"/>
                </a:moveTo>
                <a:cubicBezTo>
                  <a:pt x="177" y="47"/>
                  <a:pt x="177" y="47"/>
                  <a:pt x="177" y="47"/>
                </a:cubicBezTo>
                <a:cubicBezTo>
                  <a:pt x="165" y="47"/>
                  <a:pt x="165" y="47"/>
                  <a:pt x="165" y="47"/>
                </a:cubicBezTo>
                <a:cubicBezTo>
                  <a:pt x="165" y="51"/>
                  <a:pt x="162" y="53"/>
                  <a:pt x="159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14" y="53"/>
                  <a:pt x="12" y="51"/>
                  <a:pt x="12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6"/>
                  <a:pt x="0" y="36"/>
                  <a:pt x="0" y="36"/>
                </a:cubicBezTo>
                <a:cubicBezTo>
                  <a:pt x="88" y="0"/>
                  <a:pt x="88" y="0"/>
                  <a:pt x="88" y="0"/>
                </a:cubicBezTo>
                <a:lnTo>
                  <a:pt x="177" y="36"/>
                </a:lnTo>
                <a:close/>
                <a:moveTo>
                  <a:pt x="177" y="154"/>
                </a:moveTo>
                <a:cubicBezTo>
                  <a:pt x="177" y="166"/>
                  <a:pt x="177" y="166"/>
                  <a:pt x="177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1"/>
                  <a:pt x="3" y="148"/>
                  <a:pt x="6" y="148"/>
                </a:cubicBezTo>
                <a:cubicBezTo>
                  <a:pt x="171" y="148"/>
                  <a:pt x="171" y="148"/>
                  <a:pt x="171" y="148"/>
                </a:cubicBezTo>
                <a:cubicBezTo>
                  <a:pt x="174" y="148"/>
                  <a:pt x="177" y="151"/>
                  <a:pt x="177" y="154"/>
                </a:cubicBezTo>
                <a:close/>
                <a:moveTo>
                  <a:pt x="47" y="59"/>
                </a:moveTo>
                <a:cubicBezTo>
                  <a:pt x="47" y="130"/>
                  <a:pt x="47" y="130"/>
                  <a:pt x="47" y="130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59" y="59"/>
                  <a:pt x="59" y="59"/>
                  <a:pt x="59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4" y="59"/>
                  <a:pt x="94" y="59"/>
                  <a:pt x="94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53" y="59"/>
                  <a:pt x="153" y="59"/>
                  <a:pt x="153" y="59"/>
                </a:cubicBezTo>
                <a:cubicBezTo>
                  <a:pt x="153" y="130"/>
                  <a:pt x="153" y="130"/>
                  <a:pt x="153" y="130"/>
                </a:cubicBezTo>
                <a:cubicBezTo>
                  <a:pt x="159" y="130"/>
                  <a:pt x="159" y="130"/>
                  <a:pt x="159" y="130"/>
                </a:cubicBezTo>
                <a:cubicBezTo>
                  <a:pt x="162" y="130"/>
                  <a:pt x="165" y="133"/>
                  <a:pt x="165" y="136"/>
                </a:cubicBezTo>
                <a:cubicBezTo>
                  <a:pt x="165" y="142"/>
                  <a:pt x="165" y="142"/>
                  <a:pt x="165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2" y="133"/>
                  <a:pt x="14" y="130"/>
                  <a:pt x="18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59"/>
                  <a:pt x="23" y="59"/>
                  <a:pt x="23" y="59"/>
                </a:cubicBezTo>
                <a:lnTo>
                  <a:pt x="47" y="5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2605602" y="1579028"/>
            <a:ext cx="219018" cy="164264"/>
          </a:xfrm>
          <a:custGeom>
            <a:avLst/>
            <a:gdLst>
              <a:gd name="T0" fmla="*/ 184 w 184"/>
              <a:gd name="T1" fmla="*/ 138 h 138"/>
              <a:gd name="T2" fmla="*/ 0 w 184"/>
              <a:gd name="T3" fmla="*/ 138 h 138"/>
              <a:gd name="T4" fmla="*/ 0 w 184"/>
              <a:gd name="T5" fmla="*/ 0 h 138"/>
              <a:gd name="T6" fmla="*/ 12 w 184"/>
              <a:gd name="T7" fmla="*/ 0 h 138"/>
              <a:gd name="T8" fmla="*/ 12 w 184"/>
              <a:gd name="T9" fmla="*/ 126 h 138"/>
              <a:gd name="T10" fmla="*/ 184 w 184"/>
              <a:gd name="T11" fmla="*/ 126 h 138"/>
              <a:gd name="T12" fmla="*/ 184 w 184"/>
              <a:gd name="T13" fmla="*/ 138 h 138"/>
              <a:gd name="T14" fmla="*/ 57 w 184"/>
              <a:gd name="T15" fmla="*/ 115 h 138"/>
              <a:gd name="T16" fmla="*/ 34 w 184"/>
              <a:gd name="T17" fmla="*/ 115 h 138"/>
              <a:gd name="T18" fmla="*/ 34 w 184"/>
              <a:gd name="T19" fmla="*/ 69 h 138"/>
              <a:gd name="T20" fmla="*/ 57 w 184"/>
              <a:gd name="T21" fmla="*/ 69 h 138"/>
              <a:gd name="T22" fmla="*/ 57 w 184"/>
              <a:gd name="T23" fmla="*/ 115 h 138"/>
              <a:gd name="T24" fmla="*/ 92 w 184"/>
              <a:gd name="T25" fmla="*/ 115 h 138"/>
              <a:gd name="T26" fmla="*/ 69 w 184"/>
              <a:gd name="T27" fmla="*/ 115 h 138"/>
              <a:gd name="T28" fmla="*/ 69 w 184"/>
              <a:gd name="T29" fmla="*/ 23 h 138"/>
              <a:gd name="T30" fmla="*/ 92 w 184"/>
              <a:gd name="T31" fmla="*/ 23 h 138"/>
              <a:gd name="T32" fmla="*/ 92 w 184"/>
              <a:gd name="T33" fmla="*/ 115 h 138"/>
              <a:gd name="T34" fmla="*/ 127 w 184"/>
              <a:gd name="T35" fmla="*/ 115 h 138"/>
              <a:gd name="T36" fmla="*/ 103 w 184"/>
              <a:gd name="T37" fmla="*/ 115 h 138"/>
              <a:gd name="T38" fmla="*/ 103 w 184"/>
              <a:gd name="T39" fmla="*/ 46 h 138"/>
              <a:gd name="T40" fmla="*/ 127 w 184"/>
              <a:gd name="T41" fmla="*/ 46 h 138"/>
              <a:gd name="T42" fmla="*/ 127 w 184"/>
              <a:gd name="T43" fmla="*/ 115 h 138"/>
              <a:gd name="T44" fmla="*/ 161 w 184"/>
              <a:gd name="T45" fmla="*/ 115 h 138"/>
              <a:gd name="T46" fmla="*/ 138 w 184"/>
              <a:gd name="T47" fmla="*/ 115 h 138"/>
              <a:gd name="T48" fmla="*/ 138 w 184"/>
              <a:gd name="T49" fmla="*/ 11 h 138"/>
              <a:gd name="T50" fmla="*/ 161 w 184"/>
              <a:gd name="T51" fmla="*/ 11 h 138"/>
              <a:gd name="T52" fmla="*/ 161 w 184"/>
              <a:gd name="T53" fmla="*/ 11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84" h="138">
                <a:moveTo>
                  <a:pt x="184" y="138"/>
                </a:moveTo>
                <a:lnTo>
                  <a:pt x="0" y="138"/>
                </a:lnTo>
                <a:lnTo>
                  <a:pt x="0" y="0"/>
                </a:lnTo>
                <a:lnTo>
                  <a:pt x="12" y="0"/>
                </a:lnTo>
                <a:lnTo>
                  <a:pt x="12" y="126"/>
                </a:lnTo>
                <a:lnTo>
                  <a:pt x="184" y="126"/>
                </a:lnTo>
                <a:lnTo>
                  <a:pt x="184" y="138"/>
                </a:lnTo>
                <a:close/>
                <a:moveTo>
                  <a:pt x="57" y="115"/>
                </a:moveTo>
                <a:lnTo>
                  <a:pt x="34" y="115"/>
                </a:lnTo>
                <a:lnTo>
                  <a:pt x="34" y="69"/>
                </a:lnTo>
                <a:lnTo>
                  <a:pt x="57" y="69"/>
                </a:lnTo>
                <a:lnTo>
                  <a:pt x="57" y="115"/>
                </a:lnTo>
                <a:close/>
                <a:moveTo>
                  <a:pt x="92" y="115"/>
                </a:moveTo>
                <a:lnTo>
                  <a:pt x="69" y="115"/>
                </a:lnTo>
                <a:lnTo>
                  <a:pt x="69" y="23"/>
                </a:lnTo>
                <a:lnTo>
                  <a:pt x="92" y="23"/>
                </a:lnTo>
                <a:lnTo>
                  <a:pt x="92" y="115"/>
                </a:lnTo>
                <a:close/>
                <a:moveTo>
                  <a:pt x="127" y="115"/>
                </a:moveTo>
                <a:lnTo>
                  <a:pt x="103" y="115"/>
                </a:lnTo>
                <a:lnTo>
                  <a:pt x="103" y="46"/>
                </a:lnTo>
                <a:lnTo>
                  <a:pt x="127" y="46"/>
                </a:lnTo>
                <a:lnTo>
                  <a:pt x="127" y="115"/>
                </a:lnTo>
                <a:close/>
                <a:moveTo>
                  <a:pt x="161" y="115"/>
                </a:moveTo>
                <a:lnTo>
                  <a:pt x="138" y="115"/>
                </a:lnTo>
                <a:lnTo>
                  <a:pt x="138" y="11"/>
                </a:lnTo>
                <a:lnTo>
                  <a:pt x="161" y="11"/>
                </a:lnTo>
                <a:lnTo>
                  <a:pt x="161" y="1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2874615" y="1579028"/>
            <a:ext cx="171405" cy="149980"/>
          </a:xfrm>
          <a:custGeom>
            <a:avLst/>
            <a:gdLst>
              <a:gd name="T0" fmla="*/ 148 w 148"/>
              <a:gd name="T1" fmla="*/ 130 h 130"/>
              <a:gd name="T2" fmla="*/ 41 w 148"/>
              <a:gd name="T3" fmla="*/ 130 h 130"/>
              <a:gd name="T4" fmla="*/ 41 w 148"/>
              <a:gd name="T5" fmla="*/ 112 h 130"/>
              <a:gd name="T6" fmla="*/ 53 w 148"/>
              <a:gd name="T7" fmla="*/ 95 h 130"/>
              <a:gd name="T8" fmla="*/ 41 w 148"/>
              <a:gd name="T9" fmla="*/ 95 h 130"/>
              <a:gd name="T10" fmla="*/ 6 w 148"/>
              <a:gd name="T11" fmla="*/ 59 h 130"/>
              <a:gd name="T12" fmla="*/ 6 w 148"/>
              <a:gd name="T13" fmla="*/ 29 h 130"/>
              <a:gd name="T14" fmla="*/ 0 w 148"/>
              <a:gd name="T15" fmla="*/ 24 h 130"/>
              <a:gd name="T16" fmla="*/ 3 w 148"/>
              <a:gd name="T17" fmla="*/ 12 h 130"/>
              <a:gd name="T18" fmla="*/ 47 w 148"/>
              <a:gd name="T19" fmla="*/ 12 h 130"/>
              <a:gd name="T20" fmla="*/ 50 w 148"/>
              <a:gd name="T21" fmla="*/ 0 h 130"/>
              <a:gd name="T22" fmla="*/ 139 w 148"/>
              <a:gd name="T23" fmla="*/ 0 h 130"/>
              <a:gd name="T24" fmla="*/ 142 w 148"/>
              <a:gd name="T25" fmla="*/ 18 h 130"/>
              <a:gd name="T26" fmla="*/ 136 w 148"/>
              <a:gd name="T27" fmla="*/ 21 h 130"/>
              <a:gd name="T28" fmla="*/ 136 w 148"/>
              <a:gd name="T29" fmla="*/ 95 h 130"/>
              <a:gd name="T30" fmla="*/ 148 w 148"/>
              <a:gd name="T31" fmla="*/ 112 h 130"/>
              <a:gd name="T32" fmla="*/ 148 w 148"/>
              <a:gd name="T33" fmla="*/ 130 h 130"/>
              <a:gd name="T34" fmla="*/ 53 w 148"/>
              <a:gd name="T35" fmla="*/ 35 h 130"/>
              <a:gd name="T36" fmla="*/ 29 w 148"/>
              <a:gd name="T37" fmla="*/ 35 h 130"/>
              <a:gd name="T38" fmla="*/ 29 w 148"/>
              <a:gd name="T39" fmla="*/ 59 h 130"/>
              <a:gd name="T40" fmla="*/ 41 w 148"/>
              <a:gd name="T41" fmla="*/ 71 h 130"/>
              <a:gd name="T42" fmla="*/ 53 w 148"/>
              <a:gd name="T43" fmla="*/ 71 h 130"/>
              <a:gd name="T44" fmla="*/ 53 w 148"/>
              <a:gd name="T45" fmla="*/ 3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8" h="130">
                <a:moveTo>
                  <a:pt x="148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3" y="95"/>
                  <a:pt x="53" y="95"/>
                  <a:pt x="53" y="95"/>
                </a:cubicBezTo>
                <a:cubicBezTo>
                  <a:pt x="52" y="95"/>
                  <a:pt x="42" y="95"/>
                  <a:pt x="41" y="95"/>
                </a:cubicBezTo>
                <a:cubicBezTo>
                  <a:pt x="22" y="95"/>
                  <a:pt x="6" y="79"/>
                  <a:pt x="6" y="59"/>
                </a:cubicBezTo>
                <a:cubicBezTo>
                  <a:pt x="6" y="29"/>
                  <a:pt x="6" y="29"/>
                  <a:pt x="6" y="29"/>
                </a:cubicBezTo>
                <a:cubicBezTo>
                  <a:pt x="0" y="24"/>
                  <a:pt x="0" y="24"/>
                  <a:pt x="0" y="24"/>
                </a:cubicBezTo>
                <a:cubicBezTo>
                  <a:pt x="3" y="12"/>
                  <a:pt x="3" y="12"/>
                  <a:pt x="3" y="12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0"/>
                  <a:pt x="50" y="0"/>
                  <a:pt x="5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2" y="18"/>
                  <a:pt x="142" y="18"/>
                  <a:pt x="142" y="18"/>
                </a:cubicBezTo>
                <a:cubicBezTo>
                  <a:pt x="136" y="21"/>
                  <a:pt x="136" y="21"/>
                  <a:pt x="136" y="21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48" y="112"/>
                  <a:pt x="148" y="112"/>
                  <a:pt x="148" y="112"/>
                </a:cubicBezTo>
                <a:lnTo>
                  <a:pt x="148" y="130"/>
                </a:lnTo>
                <a:close/>
                <a:moveTo>
                  <a:pt x="53" y="35"/>
                </a:moveTo>
                <a:cubicBezTo>
                  <a:pt x="29" y="35"/>
                  <a:pt x="29" y="35"/>
                  <a:pt x="29" y="35"/>
                </a:cubicBezTo>
                <a:cubicBezTo>
                  <a:pt x="29" y="47"/>
                  <a:pt x="29" y="59"/>
                  <a:pt x="29" y="59"/>
                </a:cubicBezTo>
                <a:cubicBezTo>
                  <a:pt x="29" y="66"/>
                  <a:pt x="35" y="71"/>
                  <a:pt x="41" y="71"/>
                </a:cubicBezTo>
                <a:cubicBezTo>
                  <a:pt x="48" y="71"/>
                  <a:pt x="52" y="71"/>
                  <a:pt x="53" y="71"/>
                </a:cubicBezTo>
                <a:lnTo>
                  <a:pt x="53" y="3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6"/>
          <p:cNvSpPr>
            <a:spLocks noEditPoints="1"/>
          </p:cNvSpPr>
          <p:nvPr/>
        </p:nvSpPr>
        <p:spPr bwMode="auto">
          <a:xfrm>
            <a:off x="3143626" y="1564745"/>
            <a:ext cx="178547" cy="192831"/>
          </a:xfrm>
          <a:custGeom>
            <a:avLst/>
            <a:gdLst>
              <a:gd name="T0" fmla="*/ 142 w 154"/>
              <a:gd name="T1" fmla="*/ 142 h 166"/>
              <a:gd name="T2" fmla="*/ 100 w 154"/>
              <a:gd name="T3" fmla="*/ 142 h 166"/>
              <a:gd name="T4" fmla="*/ 77 w 154"/>
              <a:gd name="T5" fmla="*/ 166 h 166"/>
              <a:gd name="T6" fmla="*/ 53 w 154"/>
              <a:gd name="T7" fmla="*/ 142 h 166"/>
              <a:gd name="T8" fmla="*/ 12 w 154"/>
              <a:gd name="T9" fmla="*/ 142 h 166"/>
              <a:gd name="T10" fmla="*/ 0 w 154"/>
              <a:gd name="T11" fmla="*/ 130 h 166"/>
              <a:gd name="T12" fmla="*/ 29 w 154"/>
              <a:gd name="T13" fmla="*/ 53 h 166"/>
              <a:gd name="T14" fmla="*/ 69 w 154"/>
              <a:gd name="T15" fmla="*/ 13 h 166"/>
              <a:gd name="T16" fmla="*/ 68 w 154"/>
              <a:gd name="T17" fmla="*/ 9 h 166"/>
              <a:gd name="T18" fmla="*/ 77 w 154"/>
              <a:gd name="T19" fmla="*/ 0 h 166"/>
              <a:gd name="T20" fmla="*/ 86 w 154"/>
              <a:gd name="T21" fmla="*/ 9 h 166"/>
              <a:gd name="T22" fmla="*/ 85 w 154"/>
              <a:gd name="T23" fmla="*/ 13 h 166"/>
              <a:gd name="T24" fmla="*/ 124 w 154"/>
              <a:gd name="T25" fmla="*/ 53 h 166"/>
              <a:gd name="T26" fmla="*/ 154 w 154"/>
              <a:gd name="T27" fmla="*/ 130 h 166"/>
              <a:gd name="T28" fmla="*/ 142 w 154"/>
              <a:gd name="T29" fmla="*/ 142 h 166"/>
              <a:gd name="T30" fmla="*/ 77 w 154"/>
              <a:gd name="T31" fmla="*/ 155 h 166"/>
              <a:gd name="T32" fmla="*/ 63 w 154"/>
              <a:gd name="T33" fmla="*/ 142 h 166"/>
              <a:gd name="T34" fmla="*/ 62 w 154"/>
              <a:gd name="T35" fmla="*/ 141 h 166"/>
              <a:gd name="T36" fmla="*/ 61 w 154"/>
              <a:gd name="T37" fmla="*/ 142 h 166"/>
              <a:gd name="T38" fmla="*/ 77 w 154"/>
              <a:gd name="T39" fmla="*/ 158 h 166"/>
              <a:gd name="T40" fmla="*/ 78 w 154"/>
              <a:gd name="T41" fmla="*/ 157 h 166"/>
              <a:gd name="T42" fmla="*/ 77 w 154"/>
              <a:gd name="T43" fmla="*/ 15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4" h="166">
                <a:moveTo>
                  <a:pt x="142" y="142"/>
                </a:moveTo>
                <a:cubicBezTo>
                  <a:pt x="100" y="142"/>
                  <a:pt x="100" y="142"/>
                  <a:pt x="100" y="142"/>
                </a:cubicBezTo>
                <a:cubicBezTo>
                  <a:pt x="100" y="155"/>
                  <a:pt x="90" y="166"/>
                  <a:pt x="77" y="166"/>
                </a:cubicBezTo>
                <a:cubicBezTo>
                  <a:pt x="64" y="166"/>
                  <a:pt x="53" y="155"/>
                  <a:pt x="53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5" y="142"/>
                  <a:pt x="0" y="137"/>
                  <a:pt x="0" y="130"/>
                </a:cubicBezTo>
                <a:cubicBezTo>
                  <a:pt x="14" y="119"/>
                  <a:pt x="29" y="98"/>
                  <a:pt x="29" y="53"/>
                </a:cubicBezTo>
                <a:cubicBezTo>
                  <a:pt x="29" y="36"/>
                  <a:pt x="44" y="16"/>
                  <a:pt x="69" y="13"/>
                </a:cubicBezTo>
                <a:cubicBezTo>
                  <a:pt x="68" y="11"/>
                  <a:pt x="68" y="10"/>
                  <a:pt x="68" y="9"/>
                </a:cubicBezTo>
                <a:cubicBezTo>
                  <a:pt x="68" y="4"/>
                  <a:pt x="72" y="0"/>
                  <a:pt x="77" y="0"/>
                </a:cubicBezTo>
                <a:cubicBezTo>
                  <a:pt x="82" y="0"/>
                  <a:pt x="86" y="4"/>
                  <a:pt x="86" y="9"/>
                </a:cubicBezTo>
                <a:cubicBezTo>
                  <a:pt x="86" y="10"/>
                  <a:pt x="85" y="11"/>
                  <a:pt x="85" y="13"/>
                </a:cubicBezTo>
                <a:cubicBezTo>
                  <a:pt x="109" y="16"/>
                  <a:pt x="124" y="36"/>
                  <a:pt x="124" y="53"/>
                </a:cubicBezTo>
                <a:cubicBezTo>
                  <a:pt x="124" y="98"/>
                  <a:pt x="140" y="119"/>
                  <a:pt x="154" y="130"/>
                </a:cubicBezTo>
                <a:cubicBezTo>
                  <a:pt x="154" y="137"/>
                  <a:pt x="148" y="142"/>
                  <a:pt x="142" y="142"/>
                </a:cubicBezTo>
                <a:close/>
                <a:moveTo>
                  <a:pt x="77" y="155"/>
                </a:moveTo>
                <a:cubicBezTo>
                  <a:pt x="69" y="155"/>
                  <a:pt x="63" y="149"/>
                  <a:pt x="63" y="142"/>
                </a:cubicBezTo>
                <a:cubicBezTo>
                  <a:pt x="63" y="141"/>
                  <a:pt x="63" y="141"/>
                  <a:pt x="62" y="141"/>
                </a:cubicBezTo>
                <a:cubicBezTo>
                  <a:pt x="61" y="141"/>
                  <a:pt x="61" y="141"/>
                  <a:pt x="61" y="142"/>
                </a:cubicBezTo>
                <a:cubicBezTo>
                  <a:pt x="61" y="151"/>
                  <a:pt x="68" y="158"/>
                  <a:pt x="77" y="158"/>
                </a:cubicBezTo>
                <a:cubicBezTo>
                  <a:pt x="78" y="158"/>
                  <a:pt x="78" y="158"/>
                  <a:pt x="78" y="157"/>
                </a:cubicBezTo>
                <a:cubicBezTo>
                  <a:pt x="78" y="156"/>
                  <a:pt x="78" y="155"/>
                  <a:pt x="77" y="15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7"/>
          <p:cNvSpPr>
            <a:spLocks noEditPoints="1"/>
          </p:cNvSpPr>
          <p:nvPr/>
        </p:nvSpPr>
        <p:spPr bwMode="auto">
          <a:xfrm>
            <a:off x="3378118" y="1564745"/>
            <a:ext cx="178547" cy="192831"/>
          </a:xfrm>
          <a:custGeom>
            <a:avLst/>
            <a:gdLst>
              <a:gd name="T0" fmla="*/ 142 w 154"/>
              <a:gd name="T1" fmla="*/ 142 h 166"/>
              <a:gd name="T2" fmla="*/ 101 w 154"/>
              <a:gd name="T3" fmla="*/ 142 h 166"/>
              <a:gd name="T4" fmla="*/ 77 w 154"/>
              <a:gd name="T5" fmla="*/ 166 h 166"/>
              <a:gd name="T6" fmla="*/ 53 w 154"/>
              <a:gd name="T7" fmla="*/ 142 h 166"/>
              <a:gd name="T8" fmla="*/ 12 w 154"/>
              <a:gd name="T9" fmla="*/ 142 h 166"/>
              <a:gd name="T10" fmla="*/ 0 w 154"/>
              <a:gd name="T11" fmla="*/ 130 h 166"/>
              <a:gd name="T12" fmla="*/ 30 w 154"/>
              <a:gd name="T13" fmla="*/ 53 h 166"/>
              <a:gd name="T14" fmla="*/ 69 w 154"/>
              <a:gd name="T15" fmla="*/ 13 h 166"/>
              <a:gd name="T16" fmla="*/ 68 w 154"/>
              <a:gd name="T17" fmla="*/ 9 h 166"/>
              <a:gd name="T18" fmla="*/ 77 w 154"/>
              <a:gd name="T19" fmla="*/ 0 h 166"/>
              <a:gd name="T20" fmla="*/ 86 w 154"/>
              <a:gd name="T21" fmla="*/ 9 h 166"/>
              <a:gd name="T22" fmla="*/ 85 w 154"/>
              <a:gd name="T23" fmla="*/ 13 h 166"/>
              <a:gd name="T24" fmla="*/ 124 w 154"/>
              <a:gd name="T25" fmla="*/ 53 h 166"/>
              <a:gd name="T26" fmla="*/ 154 w 154"/>
              <a:gd name="T27" fmla="*/ 130 h 166"/>
              <a:gd name="T28" fmla="*/ 142 w 154"/>
              <a:gd name="T29" fmla="*/ 142 h 166"/>
              <a:gd name="T30" fmla="*/ 137 w 154"/>
              <a:gd name="T31" fmla="*/ 130 h 166"/>
              <a:gd name="T32" fmla="*/ 113 w 154"/>
              <a:gd name="T33" fmla="*/ 53 h 166"/>
              <a:gd name="T34" fmla="*/ 77 w 154"/>
              <a:gd name="T35" fmla="*/ 24 h 166"/>
              <a:gd name="T36" fmla="*/ 42 w 154"/>
              <a:gd name="T37" fmla="*/ 53 h 166"/>
              <a:gd name="T38" fmla="*/ 17 w 154"/>
              <a:gd name="T39" fmla="*/ 130 h 166"/>
              <a:gd name="T40" fmla="*/ 137 w 154"/>
              <a:gd name="T41" fmla="*/ 130 h 166"/>
              <a:gd name="T42" fmla="*/ 77 w 154"/>
              <a:gd name="T43" fmla="*/ 155 h 166"/>
              <a:gd name="T44" fmla="*/ 64 w 154"/>
              <a:gd name="T45" fmla="*/ 142 h 166"/>
              <a:gd name="T46" fmla="*/ 62 w 154"/>
              <a:gd name="T47" fmla="*/ 141 h 166"/>
              <a:gd name="T48" fmla="*/ 61 w 154"/>
              <a:gd name="T49" fmla="*/ 142 h 166"/>
              <a:gd name="T50" fmla="*/ 77 w 154"/>
              <a:gd name="T51" fmla="*/ 158 h 166"/>
              <a:gd name="T52" fmla="*/ 79 w 154"/>
              <a:gd name="T53" fmla="*/ 157 h 166"/>
              <a:gd name="T54" fmla="*/ 77 w 154"/>
              <a:gd name="T55" fmla="*/ 15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4" h="166">
                <a:moveTo>
                  <a:pt x="142" y="142"/>
                </a:moveTo>
                <a:cubicBezTo>
                  <a:pt x="101" y="142"/>
                  <a:pt x="101" y="142"/>
                  <a:pt x="101" y="142"/>
                </a:cubicBezTo>
                <a:cubicBezTo>
                  <a:pt x="101" y="155"/>
                  <a:pt x="90" y="166"/>
                  <a:pt x="77" y="166"/>
                </a:cubicBezTo>
                <a:cubicBezTo>
                  <a:pt x="64" y="166"/>
                  <a:pt x="53" y="155"/>
                  <a:pt x="53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6" y="142"/>
                  <a:pt x="0" y="137"/>
                  <a:pt x="0" y="130"/>
                </a:cubicBezTo>
                <a:cubicBezTo>
                  <a:pt x="14" y="119"/>
                  <a:pt x="30" y="98"/>
                  <a:pt x="30" y="53"/>
                </a:cubicBezTo>
                <a:cubicBezTo>
                  <a:pt x="30" y="36"/>
                  <a:pt x="45" y="16"/>
                  <a:pt x="69" y="13"/>
                </a:cubicBezTo>
                <a:cubicBezTo>
                  <a:pt x="69" y="11"/>
                  <a:pt x="68" y="10"/>
                  <a:pt x="68" y="9"/>
                </a:cubicBezTo>
                <a:cubicBezTo>
                  <a:pt x="68" y="4"/>
                  <a:pt x="72" y="0"/>
                  <a:pt x="77" y="0"/>
                </a:cubicBezTo>
                <a:cubicBezTo>
                  <a:pt x="82" y="0"/>
                  <a:pt x="86" y="4"/>
                  <a:pt x="86" y="9"/>
                </a:cubicBezTo>
                <a:cubicBezTo>
                  <a:pt x="86" y="10"/>
                  <a:pt x="86" y="11"/>
                  <a:pt x="85" y="13"/>
                </a:cubicBezTo>
                <a:cubicBezTo>
                  <a:pt x="110" y="16"/>
                  <a:pt x="124" y="36"/>
                  <a:pt x="124" y="53"/>
                </a:cubicBezTo>
                <a:cubicBezTo>
                  <a:pt x="124" y="98"/>
                  <a:pt x="140" y="119"/>
                  <a:pt x="154" y="130"/>
                </a:cubicBezTo>
                <a:cubicBezTo>
                  <a:pt x="154" y="137"/>
                  <a:pt x="149" y="142"/>
                  <a:pt x="142" y="142"/>
                </a:cubicBezTo>
                <a:close/>
                <a:moveTo>
                  <a:pt x="137" y="130"/>
                </a:moveTo>
                <a:cubicBezTo>
                  <a:pt x="121" y="112"/>
                  <a:pt x="113" y="86"/>
                  <a:pt x="113" y="53"/>
                </a:cubicBezTo>
                <a:cubicBezTo>
                  <a:pt x="113" y="41"/>
                  <a:pt x="101" y="24"/>
                  <a:pt x="77" y="24"/>
                </a:cubicBezTo>
                <a:cubicBezTo>
                  <a:pt x="53" y="24"/>
                  <a:pt x="42" y="41"/>
                  <a:pt x="42" y="53"/>
                </a:cubicBezTo>
                <a:cubicBezTo>
                  <a:pt x="42" y="86"/>
                  <a:pt x="34" y="112"/>
                  <a:pt x="17" y="130"/>
                </a:cubicBezTo>
                <a:lnTo>
                  <a:pt x="137" y="130"/>
                </a:lnTo>
                <a:close/>
                <a:moveTo>
                  <a:pt x="77" y="155"/>
                </a:moveTo>
                <a:cubicBezTo>
                  <a:pt x="70" y="155"/>
                  <a:pt x="64" y="149"/>
                  <a:pt x="64" y="142"/>
                </a:cubicBezTo>
                <a:cubicBezTo>
                  <a:pt x="64" y="141"/>
                  <a:pt x="63" y="141"/>
                  <a:pt x="62" y="141"/>
                </a:cubicBezTo>
                <a:cubicBezTo>
                  <a:pt x="62" y="141"/>
                  <a:pt x="61" y="141"/>
                  <a:pt x="61" y="142"/>
                </a:cubicBezTo>
                <a:cubicBezTo>
                  <a:pt x="61" y="151"/>
                  <a:pt x="68" y="158"/>
                  <a:pt x="77" y="158"/>
                </a:cubicBezTo>
                <a:cubicBezTo>
                  <a:pt x="78" y="158"/>
                  <a:pt x="79" y="158"/>
                  <a:pt x="79" y="157"/>
                </a:cubicBezTo>
                <a:cubicBezTo>
                  <a:pt x="79" y="156"/>
                  <a:pt x="78" y="155"/>
                  <a:pt x="77" y="15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8"/>
          <p:cNvSpPr>
            <a:spLocks noEditPoints="1"/>
          </p:cNvSpPr>
          <p:nvPr/>
        </p:nvSpPr>
        <p:spPr bwMode="auto">
          <a:xfrm>
            <a:off x="3703074" y="1569506"/>
            <a:ext cx="183309" cy="183309"/>
          </a:xfrm>
          <a:custGeom>
            <a:avLst/>
            <a:gdLst>
              <a:gd name="T0" fmla="*/ 69 w 158"/>
              <a:gd name="T1" fmla="*/ 153 h 158"/>
              <a:gd name="T2" fmla="*/ 53 w 158"/>
              <a:gd name="T3" fmla="*/ 153 h 158"/>
              <a:gd name="T4" fmla="*/ 41 w 158"/>
              <a:gd name="T5" fmla="*/ 142 h 158"/>
              <a:gd name="T6" fmla="*/ 41 w 158"/>
              <a:gd name="T7" fmla="*/ 117 h 158"/>
              <a:gd name="T8" fmla="*/ 16 w 158"/>
              <a:gd name="T9" fmla="*/ 117 h 158"/>
              <a:gd name="T10" fmla="*/ 4 w 158"/>
              <a:gd name="T11" fmla="*/ 105 h 158"/>
              <a:gd name="T12" fmla="*/ 4 w 158"/>
              <a:gd name="T13" fmla="*/ 88 h 158"/>
              <a:gd name="T14" fmla="*/ 88 w 158"/>
              <a:gd name="T15" fmla="*/ 4 h 158"/>
              <a:gd name="T16" fmla="*/ 105 w 158"/>
              <a:gd name="T17" fmla="*/ 4 h 158"/>
              <a:gd name="T18" fmla="*/ 116 w 158"/>
              <a:gd name="T19" fmla="*/ 16 h 158"/>
              <a:gd name="T20" fmla="*/ 116 w 158"/>
              <a:gd name="T21" fmla="*/ 41 h 158"/>
              <a:gd name="T22" fmla="*/ 142 w 158"/>
              <a:gd name="T23" fmla="*/ 41 h 158"/>
              <a:gd name="T24" fmla="*/ 153 w 158"/>
              <a:gd name="T25" fmla="*/ 53 h 158"/>
              <a:gd name="T26" fmla="*/ 153 w 158"/>
              <a:gd name="T27" fmla="*/ 69 h 158"/>
              <a:gd name="T28" fmla="*/ 69 w 158"/>
              <a:gd name="T29" fmla="*/ 153 h 158"/>
              <a:gd name="T30" fmla="*/ 128 w 158"/>
              <a:gd name="T31" fmla="*/ 71 h 158"/>
              <a:gd name="T32" fmla="*/ 128 w 158"/>
              <a:gd name="T33" fmla="*/ 63 h 158"/>
              <a:gd name="T34" fmla="*/ 95 w 158"/>
              <a:gd name="T35" fmla="*/ 29 h 158"/>
              <a:gd name="T36" fmla="*/ 86 w 158"/>
              <a:gd name="T37" fmla="*/ 29 h 158"/>
              <a:gd name="T38" fmla="*/ 29 w 158"/>
              <a:gd name="T39" fmla="*/ 87 h 158"/>
              <a:gd name="T40" fmla="*/ 29 w 158"/>
              <a:gd name="T41" fmla="*/ 95 h 158"/>
              <a:gd name="T42" fmla="*/ 63 w 158"/>
              <a:gd name="T43" fmla="*/ 128 h 158"/>
              <a:gd name="T44" fmla="*/ 67 w 158"/>
              <a:gd name="T45" fmla="*/ 130 h 158"/>
              <a:gd name="T46" fmla="*/ 71 w 158"/>
              <a:gd name="T47" fmla="*/ 128 h 158"/>
              <a:gd name="T48" fmla="*/ 128 w 158"/>
              <a:gd name="T49" fmla="*/ 71 h 158"/>
              <a:gd name="T50" fmla="*/ 120 w 158"/>
              <a:gd name="T51" fmla="*/ 67 h 158"/>
              <a:gd name="T52" fmla="*/ 67 w 158"/>
              <a:gd name="T53" fmla="*/ 120 h 158"/>
              <a:gd name="T54" fmla="*/ 38 w 158"/>
              <a:gd name="T55" fmla="*/ 91 h 158"/>
              <a:gd name="T56" fmla="*/ 91 w 158"/>
              <a:gd name="T57" fmla="*/ 38 h 158"/>
              <a:gd name="T58" fmla="*/ 120 w 158"/>
              <a:gd name="T59" fmla="*/ 6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8" h="158">
                <a:moveTo>
                  <a:pt x="69" y="153"/>
                </a:moveTo>
                <a:cubicBezTo>
                  <a:pt x="65" y="158"/>
                  <a:pt x="57" y="158"/>
                  <a:pt x="53" y="153"/>
                </a:cubicBezTo>
                <a:cubicBezTo>
                  <a:pt x="41" y="142"/>
                  <a:pt x="41" y="142"/>
                  <a:pt x="41" y="142"/>
                </a:cubicBezTo>
                <a:cubicBezTo>
                  <a:pt x="48" y="135"/>
                  <a:pt x="48" y="124"/>
                  <a:pt x="41" y="117"/>
                </a:cubicBezTo>
                <a:cubicBezTo>
                  <a:pt x="34" y="110"/>
                  <a:pt x="23" y="110"/>
                  <a:pt x="16" y="117"/>
                </a:cubicBezTo>
                <a:cubicBezTo>
                  <a:pt x="4" y="105"/>
                  <a:pt x="4" y="105"/>
                  <a:pt x="4" y="105"/>
                </a:cubicBezTo>
                <a:cubicBezTo>
                  <a:pt x="0" y="100"/>
                  <a:pt x="0" y="93"/>
                  <a:pt x="4" y="88"/>
                </a:cubicBezTo>
                <a:cubicBezTo>
                  <a:pt x="88" y="4"/>
                  <a:pt x="88" y="4"/>
                  <a:pt x="88" y="4"/>
                </a:cubicBezTo>
                <a:cubicBezTo>
                  <a:pt x="93" y="0"/>
                  <a:pt x="100" y="0"/>
                  <a:pt x="105" y="4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09" y="23"/>
                  <a:pt x="109" y="34"/>
                  <a:pt x="116" y="41"/>
                </a:cubicBezTo>
                <a:cubicBezTo>
                  <a:pt x="123" y="48"/>
                  <a:pt x="135" y="48"/>
                  <a:pt x="142" y="41"/>
                </a:cubicBezTo>
                <a:cubicBezTo>
                  <a:pt x="153" y="53"/>
                  <a:pt x="153" y="53"/>
                  <a:pt x="153" y="53"/>
                </a:cubicBezTo>
                <a:cubicBezTo>
                  <a:pt x="158" y="57"/>
                  <a:pt x="158" y="65"/>
                  <a:pt x="153" y="69"/>
                </a:cubicBezTo>
                <a:lnTo>
                  <a:pt x="69" y="153"/>
                </a:lnTo>
                <a:close/>
                <a:moveTo>
                  <a:pt x="128" y="71"/>
                </a:moveTo>
                <a:cubicBezTo>
                  <a:pt x="130" y="69"/>
                  <a:pt x="130" y="65"/>
                  <a:pt x="128" y="63"/>
                </a:cubicBezTo>
                <a:cubicBezTo>
                  <a:pt x="95" y="29"/>
                  <a:pt x="95" y="29"/>
                  <a:pt x="95" y="29"/>
                </a:cubicBezTo>
                <a:cubicBezTo>
                  <a:pt x="92" y="27"/>
                  <a:pt x="89" y="27"/>
                  <a:pt x="86" y="29"/>
                </a:cubicBezTo>
                <a:cubicBezTo>
                  <a:pt x="29" y="87"/>
                  <a:pt x="29" y="87"/>
                  <a:pt x="29" y="87"/>
                </a:cubicBezTo>
                <a:cubicBezTo>
                  <a:pt x="27" y="89"/>
                  <a:pt x="27" y="93"/>
                  <a:pt x="29" y="95"/>
                </a:cubicBezTo>
                <a:cubicBezTo>
                  <a:pt x="63" y="128"/>
                  <a:pt x="63" y="128"/>
                  <a:pt x="63" y="128"/>
                </a:cubicBezTo>
                <a:cubicBezTo>
                  <a:pt x="64" y="129"/>
                  <a:pt x="65" y="130"/>
                  <a:pt x="67" y="130"/>
                </a:cubicBezTo>
                <a:cubicBezTo>
                  <a:pt x="68" y="130"/>
                  <a:pt x="70" y="129"/>
                  <a:pt x="71" y="128"/>
                </a:cubicBezTo>
                <a:lnTo>
                  <a:pt x="128" y="71"/>
                </a:lnTo>
                <a:close/>
                <a:moveTo>
                  <a:pt x="120" y="67"/>
                </a:moveTo>
                <a:cubicBezTo>
                  <a:pt x="67" y="120"/>
                  <a:pt x="67" y="120"/>
                  <a:pt x="67" y="120"/>
                </a:cubicBezTo>
                <a:cubicBezTo>
                  <a:pt x="38" y="91"/>
                  <a:pt x="38" y="91"/>
                  <a:pt x="38" y="91"/>
                </a:cubicBezTo>
                <a:cubicBezTo>
                  <a:pt x="91" y="38"/>
                  <a:pt x="91" y="38"/>
                  <a:pt x="91" y="38"/>
                </a:cubicBezTo>
                <a:lnTo>
                  <a:pt x="120" y="6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3944708" y="1604026"/>
            <a:ext cx="127364" cy="127364"/>
          </a:xfrm>
          <a:custGeom>
            <a:avLst/>
            <a:gdLst>
              <a:gd name="T0" fmla="*/ 108 w 110"/>
              <a:gd name="T1" fmla="*/ 95 h 110"/>
              <a:gd name="T2" fmla="*/ 95 w 110"/>
              <a:gd name="T3" fmla="*/ 107 h 110"/>
              <a:gd name="T4" fmla="*/ 89 w 110"/>
              <a:gd name="T5" fmla="*/ 110 h 110"/>
              <a:gd name="T6" fmla="*/ 82 w 110"/>
              <a:gd name="T7" fmla="*/ 107 h 110"/>
              <a:gd name="T8" fmla="*/ 55 w 110"/>
              <a:gd name="T9" fmla="*/ 80 h 110"/>
              <a:gd name="T10" fmla="*/ 28 w 110"/>
              <a:gd name="T11" fmla="*/ 107 h 110"/>
              <a:gd name="T12" fmla="*/ 22 w 110"/>
              <a:gd name="T13" fmla="*/ 110 h 110"/>
              <a:gd name="T14" fmla="*/ 16 w 110"/>
              <a:gd name="T15" fmla="*/ 107 h 110"/>
              <a:gd name="T16" fmla="*/ 3 w 110"/>
              <a:gd name="T17" fmla="*/ 95 h 110"/>
              <a:gd name="T18" fmla="*/ 0 w 110"/>
              <a:gd name="T19" fmla="*/ 88 h 110"/>
              <a:gd name="T20" fmla="*/ 3 w 110"/>
              <a:gd name="T21" fmla="*/ 82 h 110"/>
              <a:gd name="T22" fmla="*/ 30 w 110"/>
              <a:gd name="T23" fmla="*/ 55 h 110"/>
              <a:gd name="T24" fmla="*/ 3 w 110"/>
              <a:gd name="T25" fmla="*/ 28 h 110"/>
              <a:gd name="T26" fmla="*/ 0 w 110"/>
              <a:gd name="T27" fmla="*/ 21 h 110"/>
              <a:gd name="T28" fmla="*/ 3 w 110"/>
              <a:gd name="T29" fmla="*/ 15 h 110"/>
              <a:gd name="T30" fmla="*/ 16 w 110"/>
              <a:gd name="T31" fmla="*/ 2 h 110"/>
              <a:gd name="T32" fmla="*/ 22 w 110"/>
              <a:gd name="T33" fmla="*/ 0 h 110"/>
              <a:gd name="T34" fmla="*/ 28 w 110"/>
              <a:gd name="T35" fmla="*/ 2 h 110"/>
              <a:gd name="T36" fmla="*/ 55 w 110"/>
              <a:gd name="T37" fmla="*/ 30 h 110"/>
              <a:gd name="T38" fmla="*/ 82 w 110"/>
              <a:gd name="T39" fmla="*/ 2 h 110"/>
              <a:gd name="T40" fmla="*/ 89 w 110"/>
              <a:gd name="T41" fmla="*/ 0 h 110"/>
              <a:gd name="T42" fmla="*/ 95 w 110"/>
              <a:gd name="T43" fmla="*/ 2 h 110"/>
              <a:gd name="T44" fmla="*/ 108 w 110"/>
              <a:gd name="T45" fmla="*/ 15 h 110"/>
              <a:gd name="T46" fmla="*/ 110 w 110"/>
              <a:gd name="T47" fmla="*/ 21 h 110"/>
              <a:gd name="T48" fmla="*/ 108 w 110"/>
              <a:gd name="T49" fmla="*/ 28 h 110"/>
              <a:gd name="T50" fmla="*/ 80 w 110"/>
              <a:gd name="T51" fmla="*/ 55 h 110"/>
              <a:gd name="T52" fmla="*/ 108 w 110"/>
              <a:gd name="T53" fmla="*/ 82 h 110"/>
              <a:gd name="T54" fmla="*/ 110 w 110"/>
              <a:gd name="T55" fmla="*/ 88 h 110"/>
              <a:gd name="T56" fmla="*/ 108 w 110"/>
              <a:gd name="T57" fmla="*/ 9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10">
                <a:moveTo>
                  <a:pt x="108" y="95"/>
                </a:moveTo>
                <a:cubicBezTo>
                  <a:pt x="95" y="107"/>
                  <a:pt x="95" y="107"/>
                  <a:pt x="95" y="107"/>
                </a:cubicBezTo>
                <a:cubicBezTo>
                  <a:pt x="93" y="109"/>
                  <a:pt x="91" y="110"/>
                  <a:pt x="89" y="110"/>
                </a:cubicBezTo>
                <a:cubicBezTo>
                  <a:pt x="86" y="110"/>
                  <a:pt x="84" y="109"/>
                  <a:pt x="82" y="107"/>
                </a:cubicBezTo>
                <a:cubicBezTo>
                  <a:pt x="55" y="80"/>
                  <a:pt x="55" y="80"/>
                  <a:pt x="55" y="80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6" y="109"/>
                  <a:pt x="24" y="110"/>
                  <a:pt x="22" y="110"/>
                </a:cubicBezTo>
                <a:cubicBezTo>
                  <a:pt x="20" y="110"/>
                  <a:pt x="17" y="109"/>
                  <a:pt x="16" y="107"/>
                </a:cubicBezTo>
                <a:cubicBezTo>
                  <a:pt x="3" y="95"/>
                  <a:pt x="3" y="95"/>
                  <a:pt x="3" y="95"/>
                </a:cubicBezTo>
                <a:cubicBezTo>
                  <a:pt x="1" y="93"/>
                  <a:pt x="0" y="91"/>
                  <a:pt x="0" y="88"/>
                </a:cubicBezTo>
                <a:cubicBezTo>
                  <a:pt x="0" y="86"/>
                  <a:pt x="1" y="84"/>
                  <a:pt x="3" y="82"/>
                </a:cubicBezTo>
                <a:cubicBezTo>
                  <a:pt x="30" y="55"/>
                  <a:pt x="30" y="55"/>
                  <a:pt x="30" y="55"/>
                </a:cubicBezTo>
                <a:cubicBezTo>
                  <a:pt x="3" y="28"/>
                  <a:pt x="3" y="28"/>
                  <a:pt x="3" y="28"/>
                </a:cubicBezTo>
                <a:cubicBezTo>
                  <a:pt x="1" y="26"/>
                  <a:pt x="0" y="24"/>
                  <a:pt x="0" y="21"/>
                </a:cubicBezTo>
                <a:cubicBezTo>
                  <a:pt x="0" y="19"/>
                  <a:pt x="1" y="17"/>
                  <a:pt x="3" y="15"/>
                </a:cubicBezTo>
                <a:cubicBezTo>
                  <a:pt x="16" y="2"/>
                  <a:pt x="16" y="2"/>
                  <a:pt x="16" y="2"/>
                </a:cubicBezTo>
                <a:cubicBezTo>
                  <a:pt x="17" y="1"/>
                  <a:pt x="20" y="0"/>
                  <a:pt x="22" y="0"/>
                </a:cubicBezTo>
                <a:cubicBezTo>
                  <a:pt x="24" y="0"/>
                  <a:pt x="26" y="1"/>
                  <a:pt x="28" y="2"/>
                </a:cubicBezTo>
                <a:cubicBezTo>
                  <a:pt x="55" y="30"/>
                  <a:pt x="55" y="30"/>
                  <a:pt x="55" y="30"/>
                </a:cubicBezTo>
                <a:cubicBezTo>
                  <a:pt x="82" y="2"/>
                  <a:pt x="82" y="2"/>
                  <a:pt x="82" y="2"/>
                </a:cubicBezTo>
                <a:cubicBezTo>
                  <a:pt x="84" y="1"/>
                  <a:pt x="86" y="0"/>
                  <a:pt x="89" y="0"/>
                </a:cubicBezTo>
                <a:cubicBezTo>
                  <a:pt x="91" y="0"/>
                  <a:pt x="93" y="1"/>
                  <a:pt x="95" y="2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109" y="17"/>
                  <a:pt x="110" y="19"/>
                  <a:pt x="110" y="21"/>
                </a:cubicBezTo>
                <a:cubicBezTo>
                  <a:pt x="110" y="24"/>
                  <a:pt x="109" y="26"/>
                  <a:pt x="108" y="28"/>
                </a:cubicBezTo>
                <a:cubicBezTo>
                  <a:pt x="80" y="55"/>
                  <a:pt x="80" y="55"/>
                  <a:pt x="80" y="55"/>
                </a:cubicBezTo>
                <a:cubicBezTo>
                  <a:pt x="108" y="82"/>
                  <a:pt x="108" y="82"/>
                  <a:pt x="108" y="82"/>
                </a:cubicBezTo>
                <a:cubicBezTo>
                  <a:pt x="109" y="84"/>
                  <a:pt x="110" y="86"/>
                  <a:pt x="110" y="88"/>
                </a:cubicBezTo>
                <a:cubicBezTo>
                  <a:pt x="110" y="91"/>
                  <a:pt x="109" y="93"/>
                  <a:pt x="108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0"/>
          <p:cNvSpPr>
            <a:spLocks noEditPoints="1"/>
          </p:cNvSpPr>
          <p:nvPr/>
        </p:nvSpPr>
        <p:spPr bwMode="auto">
          <a:xfrm>
            <a:off x="4170868" y="1579028"/>
            <a:ext cx="151170" cy="164264"/>
          </a:xfrm>
          <a:custGeom>
            <a:avLst/>
            <a:gdLst>
              <a:gd name="T0" fmla="*/ 130 w 130"/>
              <a:gd name="T1" fmla="*/ 32 h 142"/>
              <a:gd name="T2" fmla="*/ 127 w 130"/>
              <a:gd name="T3" fmla="*/ 35 h 142"/>
              <a:gd name="T4" fmla="*/ 118 w 130"/>
              <a:gd name="T5" fmla="*/ 35 h 142"/>
              <a:gd name="T6" fmla="*/ 118 w 130"/>
              <a:gd name="T7" fmla="*/ 123 h 142"/>
              <a:gd name="T8" fmla="*/ 103 w 130"/>
              <a:gd name="T9" fmla="*/ 142 h 142"/>
              <a:gd name="T10" fmla="*/ 26 w 130"/>
              <a:gd name="T11" fmla="*/ 142 h 142"/>
              <a:gd name="T12" fmla="*/ 11 w 130"/>
              <a:gd name="T13" fmla="*/ 123 h 142"/>
              <a:gd name="T14" fmla="*/ 11 w 130"/>
              <a:gd name="T15" fmla="*/ 35 h 142"/>
              <a:gd name="T16" fmla="*/ 3 w 130"/>
              <a:gd name="T17" fmla="*/ 35 h 142"/>
              <a:gd name="T18" fmla="*/ 0 w 130"/>
              <a:gd name="T19" fmla="*/ 32 h 142"/>
              <a:gd name="T20" fmla="*/ 0 w 130"/>
              <a:gd name="T21" fmla="*/ 27 h 142"/>
              <a:gd name="T22" fmla="*/ 3 w 130"/>
              <a:gd name="T23" fmla="*/ 24 h 142"/>
              <a:gd name="T24" fmla="*/ 31 w 130"/>
              <a:gd name="T25" fmla="*/ 24 h 142"/>
              <a:gd name="T26" fmla="*/ 38 w 130"/>
              <a:gd name="T27" fmla="*/ 8 h 142"/>
              <a:gd name="T28" fmla="*/ 50 w 130"/>
              <a:gd name="T29" fmla="*/ 0 h 142"/>
              <a:gd name="T30" fmla="*/ 79 w 130"/>
              <a:gd name="T31" fmla="*/ 0 h 142"/>
              <a:gd name="T32" fmla="*/ 92 w 130"/>
              <a:gd name="T33" fmla="*/ 8 h 142"/>
              <a:gd name="T34" fmla="*/ 98 w 130"/>
              <a:gd name="T35" fmla="*/ 24 h 142"/>
              <a:gd name="T36" fmla="*/ 127 w 130"/>
              <a:gd name="T37" fmla="*/ 24 h 142"/>
              <a:gd name="T38" fmla="*/ 130 w 130"/>
              <a:gd name="T39" fmla="*/ 27 h 142"/>
              <a:gd name="T40" fmla="*/ 130 w 130"/>
              <a:gd name="T41" fmla="*/ 32 h 142"/>
              <a:gd name="T42" fmla="*/ 47 w 130"/>
              <a:gd name="T43" fmla="*/ 50 h 142"/>
              <a:gd name="T44" fmla="*/ 44 w 130"/>
              <a:gd name="T45" fmla="*/ 47 h 142"/>
              <a:gd name="T46" fmla="*/ 38 w 130"/>
              <a:gd name="T47" fmla="*/ 47 h 142"/>
              <a:gd name="T48" fmla="*/ 35 w 130"/>
              <a:gd name="T49" fmla="*/ 50 h 142"/>
              <a:gd name="T50" fmla="*/ 35 w 130"/>
              <a:gd name="T51" fmla="*/ 115 h 142"/>
              <a:gd name="T52" fmla="*/ 38 w 130"/>
              <a:gd name="T53" fmla="*/ 118 h 142"/>
              <a:gd name="T54" fmla="*/ 44 w 130"/>
              <a:gd name="T55" fmla="*/ 118 h 142"/>
              <a:gd name="T56" fmla="*/ 47 w 130"/>
              <a:gd name="T57" fmla="*/ 115 h 142"/>
              <a:gd name="T58" fmla="*/ 47 w 130"/>
              <a:gd name="T59" fmla="*/ 50 h 142"/>
              <a:gd name="T60" fmla="*/ 85 w 130"/>
              <a:gd name="T61" fmla="*/ 24 h 142"/>
              <a:gd name="T62" fmla="*/ 81 w 130"/>
              <a:gd name="T63" fmla="*/ 13 h 142"/>
              <a:gd name="T64" fmla="*/ 79 w 130"/>
              <a:gd name="T65" fmla="*/ 12 h 142"/>
              <a:gd name="T66" fmla="*/ 50 w 130"/>
              <a:gd name="T67" fmla="*/ 12 h 142"/>
              <a:gd name="T68" fmla="*/ 48 w 130"/>
              <a:gd name="T69" fmla="*/ 13 h 142"/>
              <a:gd name="T70" fmla="*/ 44 w 130"/>
              <a:gd name="T71" fmla="*/ 24 h 142"/>
              <a:gd name="T72" fmla="*/ 85 w 130"/>
              <a:gd name="T73" fmla="*/ 24 h 142"/>
              <a:gd name="T74" fmla="*/ 71 w 130"/>
              <a:gd name="T75" fmla="*/ 50 h 142"/>
              <a:gd name="T76" fmla="*/ 68 w 130"/>
              <a:gd name="T77" fmla="*/ 47 h 142"/>
              <a:gd name="T78" fmla="*/ 62 w 130"/>
              <a:gd name="T79" fmla="*/ 47 h 142"/>
              <a:gd name="T80" fmla="*/ 59 w 130"/>
              <a:gd name="T81" fmla="*/ 50 h 142"/>
              <a:gd name="T82" fmla="*/ 59 w 130"/>
              <a:gd name="T83" fmla="*/ 115 h 142"/>
              <a:gd name="T84" fmla="*/ 62 w 130"/>
              <a:gd name="T85" fmla="*/ 118 h 142"/>
              <a:gd name="T86" fmla="*/ 68 w 130"/>
              <a:gd name="T87" fmla="*/ 118 h 142"/>
              <a:gd name="T88" fmla="*/ 71 w 130"/>
              <a:gd name="T89" fmla="*/ 115 h 142"/>
              <a:gd name="T90" fmla="*/ 71 w 130"/>
              <a:gd name="T91" fmla="*/ 50 h 142"/>
              <a:gd name="T92" fmla="*/ 94 w 130"/>
              <a:gd name="T93" fmla="*/ 50 h 142"/>
              <a:gd name="T94" fmla="*/ 91 w 130"/>
              <a:gd name="T95" fmla="*/ 47 h 142"/>
              <a:gd name="T96" fmla="*/ 85 w 130"/>
              <a:gd name="T97" fmla="*/ 47 h 142"/>
              <a:gd name="T98" fmla="*/ 82 w 130"/>
              <a:gd name="T99" fmla="*/ 50 h 142"/>
              <a:gd name="T100" fmla="*/ 82 w 130"/>
              <a:gd name="T101" fmla="*/ 115 h 142"/>
              <a:gd name="T102" fmla="*/ 85 w 130"/>
              <a:gd name="T103" fmla="*/ 118 h 142"/>
              <a:gd name="T104" fmla="*/ 91 w 130"/>
              <a:gd name="T105" fmla="*/ 118 h 142"/>
              <a:gd name="T106" fmla="*/ 94 w 130"/>
              <a:gd name="T107" fmla="*/ 115 h 142"/>
              <a:gd name="T108" fmla="*/ 94 w 130"/>
              <a:gd name="T109" fmla="*/ 5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0" h="142">
                <a:moveTo>
                  <a:pt x="130" y="32"/>
                </a:moveTo>
                <a:cubicBezTo>
                  <a:pt x="130" y="34"/>
                  <a:pt x="128" y="35"/>
                  <a:pt x="127" y="35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18" y="133"/>
                  <a:pt x="111" y="142"/>
                  <a:pt x="103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8" y="142"/>
                  <a:pt x="11" y="134"/>
                  <a:pt x="11" y="123"/>
                </a:cubicBezTo>
                <a:cubicBezTo>
                  <a:pt x="11" y="35"/>
                  <a:pt x="11" y="35"/>
                  <a:pt x="11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5"/>
                  <a:pt x="0" y="34"/>
                  <a:pt x="0" y="3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4"/>
                  <a:pt x="3" y="24"/>
                </a:cubicBezTo>
                <a:cubicBezTo>
                  <a:pt x="31" y="24"/>
                  <a:pt x="31" y="24"/>
                  <a:pt x="31" y="24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4"/>
                  <a:pt x="45" y="0"/>
                  <a:pt x="50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84" y="0"/>
                  <a:pt x="90" y="4"/>
                  <a:pt x="92" y="8"/>
                </a:cubicBezTo>
                <a:cubicBezTo>
                  <a:pt x="98" y="24"/>
                  <a:pt x="98" y="24"/>
                  <a:pt x="98" y="24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4"/>
                  <a:pt x="130" y="25"/>
                  <a:pt x="130" y="27"/>
                </a:cubicBezTo>
                <a:lnTo>
                  <a:pt x="130" y="32"/>
                </a:lnTo>
                <a:close/>
                <a:moveTo>
                  <a:pt x="47" y="50"/>
                </a:moveTo>
                <a:cubicBezTo>
                  <a:pt x="47" y="49"/>
                  <a:pt x="46" y="47"/>
                  <a:pt x="44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6" y="47"/>
                  <a:pt x="35" y="49"/>
                  <a:pt x="35" y="50"/>
                </a:cubicBezTo>
                <a:cubicBezTo>
                  <a:pt x="35" y="115"/>
                  <a:pt x="35" y="115"/>
                  <a:pt x="35" y="115"/>
                </a:cubicBezTo>
                <a:cubicBezTo>
                  <a:pt x="35" y="117"/>
                  <a:pt x="36" y="118"/>
                  <a:pt x="38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6" y="118"/>
                  <a:pt x="47" y="117"/>
                  <a:pt x="47" y="115"/>
                </a:cubicBezTo>
                <a:lnTo>
                  <a:pt x="47" y="50"/>
                </a:lnTo>
                <a:close/>
                <a:moveTo>
                  <a:pt x="85" y="24"/>
                </a:moveTo>
                <a:cubicBezTo>
                  <a:pt x="81" y="13"/>
                  <a:pt x="81" y="13"/>
                  <a:pt x="81" y="13"/>
                </a:cubicBezTo>
                <a:cubicBezTo>
                  <a:pt x="81" y="12"/>
                  <a:pt x="80" y="12"/>
                  <a:pt x="79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49" y="12"/>
                  <a:pt x="49" y="12"/>
                  <a:pt x="48" y="13"/>
                </a:cubicBezTo>
                <a:cubicBezTo>
                  <a:pt x="44" y="24"/>
                  <a:pt x="44" y="24"/>
                  <a:pt x="44" y="24"/>
                </a:cubicBezTo>
                <a:lnTo>
                  <a:pt x="85" y="24"/>
                </a:lnTo>
                <a:close/>
                <a:moveTo>
                  <a:pt x="71" y="50"/>
                </a:moveTo>
                <a:cubicBezTo>
                  <a:pt x="71" y="49"/>
                  <a:pt x="69" y="47"/>
                  <a:pt x="68" y="47"/>
                </a:cubicBezTo>
                <a:cubicBezTo>
                  <a:pt x="62" y="47"/>
                  <a:pt x="62" y="47"/>
                  <a:pt x="62" y="47"/>
                </a:cubicBezTo>
                <a:cubicBezTo>
                  <a:pt x="60" y="47"/>
                  <a:pt x="59" y="49"/>
                  <a:pt x="59" y="50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59" y="117"/>
                  <a:pt x="60" y="118"/>
                  <a:pt x="62" y="118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9" y="118"/>
                  <a:pt x="71" y="117"/>
                  <a:pt x="71" y="115"/>
                </a:cubicBezTo>
                <a:lnTo>
                  <a:pt x="71" y="50"/>
                </a:lnTo>
                <a:close/>
                <a:moveTo>
                  <a:pt x="94" y="50"/>
                </a:moveTo>
                <a:cubicBezTo>
                  <a:pt x="94" y="49"/>
                  <a:pt x="93" y="47"/>
                  <a:pt x="91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84" y="47"/>
                  <a:pt x="82" y="49"/>
                  <a:pt x="82" y="50"/>
                </a:cubicBezTo>
                <a:cubicBezTo>
                  <a:pt x="82" y="115"/>
                  <a:pt x="82" y="115"/>
                  <a:pt x="82" y="115"/>
                </a:cubicBezTo>
                <a:cubicBezTo>
                  <a:pt x="82" y="117"/>
                  <a:pt x="84" y="118"/>
                  <a:pt x="85" y="11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3" y="118"/>
                  <a:pt x="94" y="117"/>
                  <a:pt x="94" y="115"/>
                </a:cubicBezTo>
                <a:lnTo>
                  <a:pt x="94" y="5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1"/>
          <p:cNvSpPr>
            <a:spLocks noEditPoints="1"/>
          </p:cNvSpPr>
          <p:nvPr/>
        </p:nvSpPr>
        <p:spPr bwMode="auto">
          <a:xfrm>
            <a:off x="4364889" y="1579028"/>
            <a:ext cx="149980" cy="164264"/>
          </a:xfrm>
          <a:custGeom>
            <a:avLst/>
            <a:gdLst>
              <a:gd name="T0" fmla="*/ 130 w 130"/>
              <a:gd name="T1" fmla="*/ 32 h 142"/>
              <a:gd name="T2" fmla="*/ 127 w 130"/>
              <a:gd name="T3" fmla="*/ 35 h 142"/>
              <a:gd name="T4" fmla="*/ 118 w 130"/>
              <a:gd name="T5" fmla="*/ 35 h 142"/>
              <a:gd name="T6" fmla="*/ 118 w 130"/>
              <a:gd name="T7" fmla="*/ 123 h 142"/>
              <a:gd name="T8" fmla="*/ 104 w 130"/>
              <a:gd name="T9" fmla="*/ 142 h 142"/>
              <a:gd name="T10" fmla="*/ 27 w 130"/>
              <a:gd name="T11" fmla="*/ 142 h 142"/>
              <a:gd name="T12" fmla="*/ 12 w 130"/>
              <a:gd name="T13" fmla="*/ 123 h 142"/>
              <a:gd name="T14" fmla="*/ 12 w 130"/>
              <a:gd name="T15" fmla="*/ 35 h 142"/>
              <a:gd name="T16" fmla="*/ 3 w 130"/>
              <a:gd name="T17" fmla="*/ 35 h 142"/>
              <a:gd name="T18" fmla="*/ 0 w 130"/>
              <a:gd name="T19" fmla="*/ 32 h 142"/>
              <a:gd name="T20" fmla="*/ 0 w 130"/>
              <a:gd name="T21" fmla="*/ 27 h 142"/>
              <a:gd name="T22" fmla="*/ 3 w 130"/>
              <a:gd name="T23" fmla="*/ 24 h 142"/>
              <a:gd name="T24" fmla="*/ 32 w 130"/>
              <a:gd name="T25" fmla="*/ 24 h 142"/>
              <a:gd name="T26" fmla="*/ 38 w 130"/>
              <a:gd name="T27" fmla="*/ 8 h 142"/>
              <a:gd name="T28" fmla="*/ 50 w 130"/>
              <a:gd name="T29" fmla="*/ 0 h 142"/>
              <a:gd name="T30" fmla="*/ 80 w 130"/>
              <a:gd name="T31" fmla="*/ 0 h 142"/>
              <a:gd name="T32" fmla="*/ 92 w 130"/>
              <a:gd name="T33" fmla="*/ 8 h 142"/>
              <a:gd name="T34" fmla="*/ 99 w 130"/>
              <a:gd name="T35" fmla="*/ 24 h 142"/>
              <a:gd name="T36" fmla="*/ 127 w 130"/>
              <a:gd name="T37" fmla="*/ 24 h 142"/>
              <a:gd name="T38" fmla="*/ 130 w 130"/>
              <a:gd name="T39" fmla="*/ 27 h 142"/>
              <a:gd name="T40" fmla="*/ 130 w 130"/>
              <a:gd name="T41" fmla="*/ 32 h 142"/>
              <a:gd name="T42" fmla="*/ 107 w 130"/>
              <a:gd name="T43" fmla="*/ 35 h 142"/>
              <a:gd name="T44" fmla="*/ 24 w 130"/>
              <a:gd name="T45" fmla="*/ 35 h 142"/>
              <a:gd name="T46" fmla="*/ 24 w 130"/>
              <a:gd name="T47" fmla="*/ 123 h 142"/>
              <a:gd name="T48" fmla="*/ 27 w 130"/>
              <a:gd name="T49" fmla="*/ 130 h 142"/>
              <a:gd name="T50" fmla="*/ 104 w 130"/>
              <a:gd name="T51" fmla="*/ 130 h 142"/>
              <a:gd name="T52" fmla="*/ 107 w 130"/>
              <a:gd name="T53" fmla="*/ 123 h 142"/>
              <a:gd name="T54" fmla="*/ 107 w 130"/>
              <a:gd name="T55" fmla="*/ 35 h 142"/>
              <a:gd name="T56" fmla="*/ 47 w 130"/>
              <a:gd name="T57" fmla="*/ 109 h 142"/>
              <a:gd name="T58" fmla="*/ 44 w 130"/>
              <a:gd name="T59" fmla="*/ 112 h 142"/>
              <a:gd name="T60" fmla="*/ 39 w 130"/>
              <a:gd name="T61" fmla="*/ 112 h 142"/>
              <a:gd name="T62" fmla="*/ 36 w 130"/>
              <a:gd name="T63" fmla="*/ 109 h 142"/>
              <a:gd name="T64" fmla="*/ 36 w 130"/>
              <a:gd name="T65" fmla="*/ 56 h 142"/>
              <a:gd name="T66" fmla="*/ 39 w 130"/>
              <a:gd name="T67" fmla="*/ 53 h 142"/>
              <a:gd name="T68" fmla="*/ 44 w 130"/>
              <a:gd name="T69" fmla="*/ 53 h 142"/>
              <a:gd name="T70" fmla="*/ 47 w 130"/>
              <a:gd name="T71" fmla="*/ 56 h 142"/>
              <a:gd name="T72" fmla="*/ 47 w 130"/>
              <a:gd name="T73" fmla="*/ 109 h 142"/>
              <a:gd name="T74" fmla="*/ 86 w 130"/>
              <a:gd name="T75" fmla="*/ 24 h 142"/>
              <a:gd name="T76" fmla="*/ 81 w 130"/>
              <a:gd name="T77" fmla="*/ 13 h 142"/>
              <a:gd name="T78" fmla="*/ 80 w 130"/>
              <a:gd name="T79" fmla="*/ 12 h 142"/>
              <a:gd name="T80" fmla="*/ 51 w 130"/>
              <a:gd name="T81" fmla="*/ 12 h 142"/>
              <a:gd name="T82" fmla="*/ 49 w 130"/>
              <a:gd name="T83" fmla="*/ 13 h 142"/>
              <a:gd name="T84" fmla="*/ 44 w 130"/>
              <a:gd name="T85" fmla="*/ 24 h 142"/>
              <a:gd name="T86" fmla="*/ 86 w 130"/>
              <a:gd name="T87" fmla="*/ 24 h 142"/>
              <a:gd name="T88" fmla="*/ 71 w 130"/>
              <a:gd name="T89" fmla="*/ 109 h 142"/>
              <a:gd name="T90" fmla="*/ 68 w 130"/>
              <a:gd name="T91" fmla="*/ 112 h 142"/>
              <a:gd name="T92" fmla="*/ 62 w 130"/>
              <a:gd name="T93" fmla="*/ 112 h 142"/>
              <a:gd name="T94" fmla="*/ 59 w 130"/>
              <a:gd name="T95" fmla="*/ 109 h 142"/>
              <a:gd name="T96" fmla="*/ 59 w 130"/>
              <a:gd name="T97" fmla="*/ 56 h 142"/>
              <a:gd name="T98" fmla="*/ 62 w 130"/>
              <a:gd name="T99" fmla="*/ 53 h 142"/>
              <a:gd name="T100" fmla="*/ 68 w 130"/>
              <a:gd name="T101" fmla="*/ 53 h 142"/>
              <a:gd name="T102" fmla="*/ 71 w 130"/>
              <a:gd name="T103" fmla="*/ 56 h 142"/>
              <a:gd name="T104" fmla="*/ 71 w 130"/>
              <a:gd name="T105" fmla="*/ 109 h 142"/>
              <a:gd name="T106" fmla="*/ 95 w 130"/>
              <a:gd name="T107" fmla="*/ 109 h 142"/>
              <a:gd name="T108" fmla="*/ 92 w 130"/>
              <a:gd name="T109" fmla="*/ 112 h 142"/>
              <a:gd name="T110" fmla="*/ 86 w 130"/>
              <a:gd name="T111" fmla="*/ 112 h 142"/>
              <a:gd name="T112" fmla="*/ 83 w 130"/>
              <a:gd name="T113" fmla="*/ 109 h 142"/>
              <a:gd name="T114" fmla="*/ 83 w 130"/>
              <a:gd name="T115" fmla="*/ 56 h 142"/>
              <a:gd name="T116" fmla="*/ 86 w 130"/>
              <a:gd name="T117" fmla="*/ 53 h 142"/>
              <a:gd name="T118" fmla="*/ 92 w 130"/>
              <a:gd name="T119" fmla="*/ 53 h 142"/>
              <a:gd name="T120" fmla="*/ 95 w 130"/>
              <a:gd name="T121" fmla="*/ 56 h 142"/>
              <a:gd name="T122" fmla="*/ 95 w 130"/>
              <a:gd name="T123" fmla="*/ 10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0" h="142">
                <a:moveTo>
                  <a:pt x="130" y="32"/>
                </a:moveTo>
                <a:cubicBezTo>
                  <a:pt x="130" y="34"/>
                  <a:pt x="129" y="35"/>
                  <a:pt x="127" y="35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8" y="123"/>
                  <a:pt x="118" y="123"/>
                  <a:pt x="118" y="123"/>
                </a:cubicBezTo>
                <a:cubicBezTo>
                  <a:pt x="118" y="133"/>
                  <a:pt x="112" y="142"/>
                  <a:pt x="104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9" y="142"/>
                  <a:pt x="12" y="134"/>
                  <a:pt x="12" y="123"/>
                </a:cubicBezTo>
                <a:cubicBezTo>
                  <a:pt x="12" y="35"/>
                  <a:pt x="12" y="35"/>
                  <a:pt x="12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1" y="35"/>
                  <a:pt x="0" y="34"/>
                  <a:pt x="0" y="3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4"/>
                  <a:pt x="3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8" y="8"/>
                  <a:pt x="38" y="8"/>
                  <a:pt x="38" y="8"/>
                </a:cubicBezTo>
                <a:cubicBezTo>
                  <a:pt x="40" y="4"/>
                  <a:pt x="45" y="0"/>
                  <a:pt x="50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5" y="0"/>
                  <a:pt x="90" y="4"/>
                  <a:pt x="92" y="8"/>
                </a:cubicBezTo>
                <a:cubicBezTo>
                  <a:pt x="99" y="24"/>
                  <a:pt x="99" y="24"/>
                  <a:pt x="99" y="24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9" y="24"/>
                  <a:pt x="130" y="25"/>
                  <a:pt x="130" y="27"/>
                </a:cubicBezTo>
                <a:lnTo>
                  <a:pt x="130" y="32"/>
                </a:lnTo>
                <a:close/>
                <a:moveTo>
                  <a:pt x="107" y="35"/>
                </a:moveTo>
                <a:cubicBezTo>
                  <a:pt x="24" y="35"/>
                  <a:pt x="24" y="35"/>
                  <a:pt x="24" y="35"/>
                </a:cubicBezTo>
                <a:cubicBezTo>
                  <a:pt x="24" y="123"/>
                  <a:pt x="24" y="123"/>
                  <a:pt x="24" y="123"/>
                </a:cubicBezTo>
                <a:cubicBezTo>
                  <a:pt x="24" y="127"/>
                  <a:pt x="26" y="130"/>
                  <a:pt x="27" y="130"/>
                </a:cubicBezTo>
                <a:cubicBezTo>
                  <a:pt x="104" y="130"/>
                  <a:pt x="104" y="130"/>
                  <a:pt x="104" y="130"/>
                </a:cubicBezTo>
                <a:cubicBezTo>
                  <a:pt x="104" y="130"/>
                  <a:pt x="107" y="127"/>
                  <a:pt x="107" y="123"/>
                </a:cubicBezTo>
                <a:lnTo>
                  <a:pt x="107" y="35"/>
                </a:lnTo>
                <a:close/>
                <a:moveTo>
                  <a:pt x="47" y="109"/>
                </a:moveTo>
                <a:cubicBezTo>
                  <a:pt x="47" y="111"/>
                  <a:pt x="46" y="112"/>
                  <a:pt x="44" y="112"/>
                </a:cubicBezTo>
                <a:cubicBezTo>
                  <a:pt x="39" y="112"/>
                  <a:pt x="39" y="112"/>
                  <a:pt x="39" y="112"/>
                </a:cubicBezTo>
                <a:cubicBezTo>
                  <a:pt x="37" y="112"/>
                  <a:pt x="36" y="111"/>
                  <a:pt x="36" y="109"/>
                </a:cubicBezTo>
                <a:cubicBezTo>
                  <a:pt x="36" y="56"/>
                  <a:pt x="36" y="56"/>
                  <a:pt x="36" y="56"/>
                </a:cubicBezTo>
                <a:cubicBezTo>
                  <a:pt x="36" y="54"/>
                  <a:pt x="37" y="53"/>
                  <a:pt x="39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46" y="53"/>
                  <a:pt x="47" y="54"/>
                  <a:pt x="47" y="56"/>
                </a:cubicBezTo>
                <a:lnTo>
                  <a:pt x="47" y="109"/>
                </a:lnTo>
                <a:close/>
                <a:moveTo>
                  <a:pt x="86" y="24"/>
                </a:moveTo>
                <a:cubicBezTo>
                  <a:pt x="81" y="13"/>
                  <a:pt x="81" y="13"/>
                  <a:pt x="81" y="13"/>
                </a:cubicBezTo>
                <a:cubicBezTo>
                  <a:pt x="81" y="12"/>
                  <a:pt x="80" y="12"/>
                  <a:pt x="80" y="12"/>
                </a:cubicBezTo>
                <a:cubicBezTo>
                  <a:pt x="51" y="12"/>
                  <a:pt x="51" y="12"/>
                  <a:pt x="51" y="12"/>
                </a:cubicBezTo>
                <a:cubicBezTo>
                  <a:pt x="50" y="12"/>
                  <a:pt x="49" y="12"/>
                  <a:pt x="49" y="13"/>
                </a:cubicBezTo>
                <a:cubicBezTo>
                  <a:pt x="44" y="24"/>
                  <a:pt x="44" y="24"/>
                  <a:pt x="44" y="24"/>
                </a:cubicBezTo>
                <a:lnTo>
                  <a:pt x="86" y="24"/>
                </a:lnTo>
                <a:close/>
                <a:moveTo>
                  <a:pt x="71" y="109"/>
                </a:moveTo>
                <a:cubicBezTo>
                  <a:pt x="71" y="111"/>
                  <a:pt x="70" y="112"/>
                  <a:pt x="68" y="112"/>
                </a:cubicBezTo>
                <a:cubicBezTo>
                  <a:pt x="62" y="112"/>
                  <a:pt x="62" y="112"/>
                  <a:pt x="62" y="112"/>
                </a:cubicBezTo>
                <a:cubicBezTo>
                  <a:pt x="61" y="112"/>
                  <a:pt x="59" y="111"/>
                  <a:pt x="59" y="109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4"/>
                  <a:pt x="61" y="53"/>
                  <a:pt x="62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70" y="53"/>
                  <a:pt x="71" y="54"/>
                  <a:pt x="71" y="56"/>
                </a:cubicBezTo>
                <a:lnTo>
                  <a:pt x="71" y="109"/>
                </a:lnTo>
                <a:close/>
                <a:moveTo>
                  <a:pt x="95" y="109"/>
                </a:moveTo>
                <a:cubicBezTo>
                  <a:pt x="95" y="111"/>
                  <a:pt x="93" y="112"/>
                  <a:pt x="92" y="112"/>
                </a:cubicBezTo>
                <a:cubicBezTo>
                  <a:pt x="86" y="112"/>
                  <a:pt x="86" y="112"/>
                  <a:pt x="86" y="112"/>
                </a:cubicBezTo>
                <a:cubicBezTo>
                  <a:pt x="84" y="112"/>
                  <a:pt x="83" y="111"/>
                  <a:pt x="83" y="109"/>
                </a:cubicBezTo>
                <a:cubicBezTo>
                  <a:pt x="83" y="56"/>
                  <a:pt x="83" y="56"/>
                  <a:pt x="83" y="56"/>
                </a:cubicBezTo>
                <a:cubicBezTo>
                  <a:pt x="83" y="54"/>
                  <a:pt x="84" y="53"/>
                  <a:pt x="86" y="53"/>
                </a:cubicBezTo>
                <a:cubicBezTo>
                  <a:pt x="92" y="53"/>
                  <a:pt x="92" y="53"/>
                  <a:pt x="92" y="53"/>
                </a:cubicBezTo>
                <a:cubicBezTo>
                  <a:pt x="93" y="53"/>
                  <a:pt x="95" y="54"/>
                  <a:pt x="95" y="56"/>
                </a:cubicBezTo>
                <a:lnTo>
                  <a:pt x="95" y="10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4562480" y="1564745"/>
            <a:ext cx="158313" cy="192831"/>
          </a:xfrm>
          <a:custGeom>
            <a:avLst/>
            <a:gdLst>
              <a:gd name="T0" fmla="*/ 130 w 136"/>
              <a:gd name="T1" fmla="*/ 142 h 166"/>
              <a:gd name="T2" fmla="*/ 87 w 136"/>
              <a:gd name="T3" fmla="*/ 142 h 166"/>
              <a:gd name="T4" fmla="*/ 88 w 136"/>
              <a:gd name="T5" fmla="*/ 160 h 166"/>
              <a:gd name="T6" fmla="*/ 82 w 136"/>
              <a:gd name="T7" fmla="*/ 166 h 166"/>
              <a:gd name="T8" fmla="*/ 53 w 136"/>
              <a:gd name="T9" fmla="*/ 166 h 166"/>
              <a:gd name="T10" fmla="*/ 47 w 136"/>
              <a:gd name="T11" fmla="*/ 160 h 166"/>
              <a:gd name="T12" fmla="*/ 48 w 136"/>
              <a:gd name="T13" fmla="*/ 142 h 166"/>
              <a:gd name="T14" fmla="*/ 6 w 136"/>
              <a:gd name="T15" fmla="*/ 142 h 166"/>
              <a:gd name="T16" fmla="*/ 0 w 136"/>
              <a:gd name="T17" fmla="*/ 136 h 166"/>
              <a:gd name="T18" fmla="*/ 1 w 136"/>
              <a:gd name="T19" fmla="*/ 132 h 166"/>
              <a:gd name="T20" fmla="*/ 39 w 136"/>
              <a:gd name="T21" fmla="*/ 95 h 166"/>
              <a:gd name="T22" fmla="*/ 17 w 136"/>
              <a:gd name="T23" fmla="*/ 95 h 166"/>
              <a:gd name="T24" fmla="*/ 12 w 136"/>
              <a:gd name="T25" fmla="*/ 89 h 166"/>
              <a:gd name="T26" fmla="*/ 13 w 136"/>
              <a:gd name="T27" fmla="*/ 85 h 166"/>
              <a:gd name="T28" fmla="*/ 50 w 136"/>
              <a:gd name="T29" fmla="*/ 47 h 166"/>
              <a:gd name="T30" fmla="*/ 32 w 136"/>
              <a:gd name="T31" fmla="*/ 47 h 166"/>
              <a:gd name="T32" fmla="*/ 26 w 136"/>
              <a:gd name="T33" fmla="*/ 41 h 166"/>
              <a:gd name="T34" fmla="*/ 28 w 136"/>
              <a:gd name="T35" fmla="*/ 37 h 166"/>
              <a:gd name="T36" fmla="*/ 64 w 136"/>
              <a:gd name="T37" fmla="*/ 2 h 166"/>
              <a:gd name="T38" fmla="*/ 68 w 136"/>
              <a:gd name="T39" fmla="*/ 0 h 166"/>
              <a:gd name="T40" fmla="*/ 72 w 136"/>
              <a:gd name="T41" fmla="*/ 2 h 166"/>
              <a:gd name="T42" fmla="*/ 107 w 136"/>
              <a:gd name="T43" fmla="*/ 37 h 166"/>
              <a:gd name="T44" fmla="*/ 109 w 136"/>
              <a:gd name="T45" fmla="*/ 41 h 166"/>
              <a:gd name="T46" fmla="*/ 103 w 136"/>
              <a:gd name="T47" fmla="*/ 47 h 166"/>
              <a:gd name="T48" fmla="*/ 85 w 136"/>
              <a:gd name="T49" fmla="*/ 47 h 166"/>
              <a:gd name="T50" fmla="*/ 122 w 136"/>
              <a:gd name="T51" fmla="*/ 85 h 166"/>
              <a:gd name="T52" fmla="*/ 124 w 136"/>
              <a:gd name="T53" fmla="*/ 89 h 166"/>
              <a:gd name="T54" fmla="*/ 118 w 136"/>
              <a:gd name="T55" fmla="*/ 95 h 166"/>
              <a:gd name="T56" fmla="*/ 97 w 136"/>
              <a:gd name="T57" fmla="*/ 95 h 166"/>
              <a:gd name="T58" fmla="*/ 134 w 136"/>
              <a:gd name="T59" fmla="*/ 132 h 166"/>
              <a:gd name="T60" fmla="*/ 136 w 136"/>
              <a:gd name="T61" fmla="*/ 136 h 166"/>
              <a:gd name="T62" fmla="*/ 130 w 136"/>
              <a:gd name="T63" fmla="*/ 14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6" h="166">
                <a:moveTo>
                  <a:pt x="130" y="142"/>
                </a:moveTo>
                <a:cubicBezTo>
                  <a:pt x="87" y="142"/>
                  <a:pt x="87" y="142"/>
                  <a:pt x="87" y="142"/>
                </a:cubicBezTo>
                <a:cubicBezTo>
                  <a:pt x="87" y="148"/>
                  <a:pt x="88" y="154"/>
                  <a:pt x="88" y="160"/>
                </a:cubicBezTo>
                <a:cubicBezTo>
                  <a:pt x="88" y="163"/>
                  <a:pt x="86" y="166"/>
                  <a:pt x="82" y="166"/>
                </a:cubicBezTo>
                <a:cubicBezTo>
                  <a:pt x="53" y="166"/>
                  <a:pt x="53" y="166"/>
                  <a:pt x="53" y="166"/>
                </a:cubicBezTo>
                <a:cubicBezTo>
                  <a:pt x="50" y="166"/>
                  <a:pt x="47" y="163"/>
                  <a:pt x="47" y="160"/>
                </a:cubicBezTo>
                <a:cubicBezTo>
                  <a:pt x="47" y="154"/>
                  <a:pt x="48" y="148"/>
                  <a:pt x="48" y="142"/>
                </a:cubicBezTo>
                <a:cubicBezTo>
                  <a:pt x="6" y="142"/>
                  <a:pt x="6" y="142"/>
                  <a:pt x="6" y="142"/>
                </a:cubicBezTo>
                <a:cubicBezTo>
                  <a:pt x="2" y="142"/>
                  <a:pt x="0" y="139"/>
                  <a:pt x="0" y="136"/>
                </a:cubicBezTo>
                <a:cubicBezTo>
                  <a:pt x="0" y="135"/>
                  <a:pt x="0" y="133"/>
                  <a:pt x="1" y="132"/>
                </a:cubicBezTo>
                <a:cubicBezTo>
                  <a:pt x="39" y="95"/>
                  <a:pt x="39" y="95"/>
                  <a:pt x="39" y="95"/>
                </a:cubicBezTo>
                <a:cubicBezTo>
                  <a:pt x="17" y="95"/>
                  <a:pt x="17" y="95"/>
                  <a:pt x="17" y="95"/>
                </a:cubicBezTo>
                <a:cubicBezTo>
                  <a:pt x="14" y="95"/>
                  <a:pt x="12" y="92"/>
                  <a:pt x="12" y="89"/>
                </a:cubicBezTo>
                <a:cubicBezTo>
                  <a:pt x="12" y="87"/>
                  <a:pt x="12" y="86"/>
                  <a:pt x="13" y="85"/>
                </a:cubicBezTo>
                <a:cubicBezTo>
                  <a:pt x="50" y="47"/>
                  <a:pt x="50" y="47"/>
                  <a:pt x="50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29" y="47"/>
                  <a:pt x="26" y="45"/>
                  <a:pt x="26" y="41"/>
                </a:cubicBezTo>
                <a:cubicBezTo>
                  <a:pt x="26" y="40"/>
                  <a:pt x="27" y="38"/>
                  <a:pt x="28" y="37"/>
                </a:cubicBezTo>
                <a:cubicBezTo>
                  <a:pt x="64" y="2"/>
                  <a:pt x="64" y="2"/>
                  <a:pt x="64" y="2"/>
                </a:cubicBezTo>
                <a:cubicBezTo>
                  <a:pt x="65" y="1"/>
                  <a:pt x="66" y="0"/>
                  <a:pt x="68" y="0"/>
                </a:cubicBezTo>
                <a:cubicBezTo>
                  <a:pt x="69" y="0"/>
                  <a:pt x="71" y="1"/>
                  <a:pt x="72" y="2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8" y="38"/>
                  <a:pt x="109" y="40"/>
                  <a:pt x="109" y="41"/>
                </a:cubicBezTo>
                <a:cubicBezTo>
                  <a:pt x="109" y="45"/>
                  <a:pt x="106" y="47"/>
                  <a:pt x="103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122" y="85"/>
                  <a:pt x="122" y="85"/>
                  <a:pt x="122" y="85"/>
                </a:cubicBezTo>
                <a:cubicBezTo>
                  <a:pt x="123" y="86"/>
                  <a:pt x="124" y="87"/>
                  <a:pt x="124" y="89"/>
                </a:cubicBezTo>
                <a:cubicBezTo>
                  <a:pt x="124" y="92"/>
                  <a:pt x="121" y="95"/>
                  <a:pt x="118" y="95"/>
                </a:cubicBezTo>
                <a:cubicBezTo>
                  <a:pt x="97" y="95"/>
                  <a:pt x="97" y="95"/>
                  <a:pt x="97" y="95"/>
                </a:cubicBezTo>
                <a:cubicBezTo>
                  <a:pt x="134" y="132"/>
                  <a:pt x="134" y="132"/>
                  <a:pt x="134" y="132"/>
                </a:cubicBezTo>
                <a:cubicBezTo>
                  <a:pt x="135" y="133"/>
                  <a:pt x="136" y="135"/>
                  <a:pt x="136" y="136"/>
                </a:cubicBezTo>
                <a:cubicBezTo>
                  <a:pt x="136" y="139"/>
                  <a:pt x="133" y="142"/>
                  <a:pt x="130" y="14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3"/>
          <p:cNvSpPr>
            <a:spLocks noEditPoints="1"/>
          </p:cNvSpPr>
          <p:nvPr/>
        </p:nvSpPr>
        <p:spPr bwMode="auto">
          <a:xfrm>
            <a:off x="4766025" y="1579028"/>
            <a:ext cx="164264" cy="164264"/>
          </a:xfrm>
          <a:custGeom>
            <a:avLst/>
            <a:gdLst>
              <a:gd name="T0" fmla="*/ 142 w 142"/>
              <a:gd name="T1" fmla="*/ 136 h 142"/>
              <a:gd name="T2" fmla="*/ 136 w 142"/>
              <a:gd name="T3" fmla="*/ 142 h 142"/>
              <a:gd name="T4" fmla="*/ 6 w 142"/>
              <a:gd name="T5" fmla="*/ 142 h 142"/>
              <a:gd name="T6" fmla="*/ 0 w 142"/>
              <a:gd name="T7" fmla="*/ 136 h 142"/>
              <a:gd name="T8" fmla="*/ 0 w 142"/>
              <a:gd name="T9" fmla="*/ 6 h 142"/>
              <a:gd name="T10" fmla="*/ 6 w 142"/>
              <a:gd name="T11" fmla="*/ 0 h 142"/>
              <a:gd name="T12" fmla="*/ 136 w 142"/>
              <a:gd name="T13" fmla="*/ 0 h 142"/>
              <a:gd name="T14" fmla="*/ 142 w 142"/>
              <a:gd name="T15" fmla="*/ 6 h 142"/>
              <a:gd name="T16" fmla="*/ 142 w 142"/>
              <a:gd name="T17" fmla="*/ 136 h 142"/>
              <a:gd name="T18" fmla="*/ 65 w 142"/>
              <a:gd name="T19" fmla="*/ 18 h 142"/>
              <a:gd name="T20" fmla="*/ 62 w 142"/>
              <a:gd name="T21" fmla="*/ 15 h 142"/>
              <a:gd name="T22" fmla="*/ 18 w 142"/>
              <a:gd name="T23" fmla="*/ 15 h 142"/>
              <a:gd name="T24" fmla="*/ 15 w 142"/>
              <a:gd name="T25" fmla="*/ 18 h 142"/>
              <a:gd name="T26" fmla="*/ 15 w 142"/>
              <a:gd name="T27" fmla="*/ 112 h 142"/>
              <a:gd name="T28" fmla="*/ 18 w 142"/>
              <a:gd name="T29" fmla="*/ 115 h 142"/>
              <a:gd name="T30" fmla="*/ 62 w 142"/>
              <a:gd name="T31" fmla="*/ 115 h 142"/>
              <a:gd name="T32" fmla="*/ 65 w 142"/>
              <a:gd name="T33" fmla="*/ 112 h 142"/>
              <a:gd name="T34" fmla="*/ 65 w 142"/>
              <a:gd name="T35" fmla="*/ 18 h 142"/>
              <a:gd name="T36" fmla="*/ 127 w 142"/>
              <a:gd name="T37" fmla="*/ 18 h 142"/>
              <a:gd name="T38" fmla="*/ 124 w 142"/>
              <a:gd name="T39" fmla="*/ 15 h 142"/>
              <a:gd name="T40" fmla="*/ 80 w 142"/>
              <a:gd name="T41" fmla="*/ 15 h 142"/>
              <a:gd name="T42" fmla="*/ 77 w 142"/>
              <a:gd name="T43" fmla="*/ 18 h 142"/>
              <a:gd name="T44" fmla="*/ 77 w 142"/>
              <a:gd name="T45" fmla="*/ 77 h 142"/>
              <a:gd name="T46" fmla="*/ 80 w 142"/>
              <a:gd name="T47" fmla="*/ 80 h 142"/>
              <a:gd name="T48" fmla="*/ 124 w 142"/>
              <a:gd name="T49" fmla="*/ 80 h 142"/>
              <a:gd name="T50" fmla="*/ 127 w 142"/>
              <a:gd name="T51" fmla="*/ 77 h 142"/>
              <a:gd name="T52" fmla="*/ 127 w 142"/>
              <a:gd name="T53" fmla="*/ 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142">
                <a:moveTo>
                  <a:pt x="142" y="136"/>
                </a:moveTo>
                <a:cubicBezTo>
                  <a:pt x="142" y="139"/>
                  <a:pt x="139" y="142"/>
                  <a:pt x="136" y="142"/>
                </a:cubicBezTo>
                <a:cubicBezTo>
                  <a:pt x="6" y="142"/>
                  <a:pt x="6" y="142"/>
                  <a:pt x="6" y="142"/>
                </a:cubicBezTo>
                <a:cubicBezTo>
                  <a:pt x="3" y="142"/>
                  <a:pt x="0" y="139"/>
                  <a:pt x="0" y="13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2" y="3"/>
                  <a:pt x="142" y="6"/>
                </a:cubicBezTo>
                <a:lnTo>
                  <a:pt x="142" y="136"/>
                </a:lnTo>
                <a:close/>
                <a:moveTo>
                  <a:pt x="65" y="18"/>
                </a:moveTo>
                <a:cubicBezTo>
                  <a:pt x="65" y="16"/>
                  <a:pt x="64" y="15"/>
                  <a:pt x="62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6" y="15"/>
                  <a:pt x="15" y="16"/>
                  <a:pt x="15" y="18"/>
                </a:cubicBezTo>
                <a:cubicBezTo>
                  <a:pt x="15" y="112"/>
                  <a:pt x="15" y="112"/>
                  <a:pt x="15" y="112"/>
                </a:cubicBezTo>
                <a:cubicBezTo>
                  <a:pt x="15" y="114"/>
                  <a:pt x="16" y="115"/>
                  <a:pt x="18" y="115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4" y="115"/>
                  <a:pt x="65" y="114"/>
                  <a:pt x="65" y="112"/>
                </a:cubicBezTo>
                <a:lnTo>
                  <a:pt x="65" y="18"/>
                </a:lnTo>
                <a:close/>
                <a:moveTo>
                  <a:pt x="127" y="18"/>
                </a:moveTo>
                <a:cubicBezTo>
                  <a:pt x="127" y="16"/>
                  <a:pt x="126" y="15"/>
                  <a:pt x="124" y="15"/>
                </a:cubicBezTo>
                <a:cubicBezTo>
                  <a:pt x="80" y="15"/>
                  <a:pt x="80" y="15"/>
                  <a:pt x="80" y="15"/>
                </a:cubicBezTo>
                <a:cubicBezTo>
                  <a:pt x="78" y="15"/>
                  <a:pt x="77" y="16"/>
                  <a:pt x="77" y="18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8"/>
                  <a:pt x="78" y="80"/>
                  <a:pt x="80" y="80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6" y="80"/>
                  <a:pt x="127" y="78"/>
                  <a:pt x="127" y="77"/>
                </a:cubicBezTo>
                <a:lnTo>
                  <a:pt x="127" y="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4"/>
          <p:cNvSpPr>
            <a:spLocks noEditPoints="1"/>
          </p:cNvSpPr>
          <p:nvPr/>
        </p:nvSpPr>
        <p:spPr bwMode="auto">
          <a:xfrm>
            <a:off x="4973140" y="1579028"/>
            <a:ext cx="178547" cy="164264"/>
          </a:xfrm>
          <a:custGeom>
            <a:avLst/>
            <a:gdLst>
              <a:gd name="T0" fmla="*/ 154 w 154"/>
              <a:gd name="T1" fmla="*/ 44 h 142"/>
              <a:gd name="T2" fmla="*/ 103 w 154"/>
              <a:gd name="T3" fmla="*/ 83 h 142"/>
              <a:gd name="T4" fmla="*/ 95 w 154"/>
              <a:gd name="T5" fmla="*/ 91 h 142"/>
              <a:gd name="T6" fmla="*/ 88 w 154"/>
              <a:gd name="T7" fmla="*/ 106 h 142"/>
              <a:gd name="T8" fmla="*/ 100 w 154"/>
              <a:gd name="T9" fmla="*/ 118 h 142"/>
              <a:gd name="T10" fmla="*/ 118 w 154"/>
              <a:gd name="T11" fmla="*/ 133 h 142"/>
              <a:gd name="T12" fmla="*/ 118 w 154"/>
              <a:gd name="T13" fmla="*/ 139 h 142"/>
              <a:gd name="T14" fmla="*/ 115 w 154"/>
              <a:gd name="T15" fmla="*/ 142 h 142"/>
              <a:gd name="T16" fmla="*/ 38 w 154"/>
              <a:gd name="T17" fmla="*/ 142 h 142"/>
              <a:gd name="T18" fmla="*/ 35 w 154"/>
              <a:gd name="T19" fmla="*/ 139 h 142"/>
              <a:gd name="T20" fmla="*/ 35 w 154"/>
              <a:gd name="T21" fmla="*/ 133 h 142"/>
              <a:gd name="T22" fmla="*/ 53 w 154"/>
              <a:gd name="T23" fmla="*/ 118 h 142"/>
              <a:gd name="T24" fmla="*/ 65 w 154"/>
              <a:gd name="T25" fmla="*/ 106 h 142"/>
              <a:gd name="T26" fmla="*/ 59 w 154"/>
              <a:gd name="T27" fmla="*/ 91 h 142"/>
              <a:gd name="T28" fmla="*/ 50 w 154"/>
              <a:gd name="T29" fmla="*/ 83 h 142"/>
              <a:gd name="T30" fmla="*/ 0 w 154"/>
              <a:gd name="T31" fmla="*/ 44 h 142"/>
              <a:gd name="T32" fmla="*/ 0 w 154"/>
              <a:gd name="T33" fmla="*/ 32 h 142"/>
              <a:gd name="T34" fmla="*/ 9 w 154"/>
              <a:gd name="T35" fmla="*/ 24 h 142"/>
              <a:gd name="T36" fmla="*/ 35 w 154"/>
              <a:gd name="T37" fmla="*/ 24 h 142"/>
              <a:gd name="T38" fmla="*/ 35 w 154"/>
              <a:gd name="T39" fmla="*/ 15 h 142"/>
              <a:gd name="T40" fmla="*/ 50 w 154"/>
              <a:gd name="T41" fmla="*/ 0 h 142"/>
              <a:gd name="T42" fmla="*/ 103 w 154"/>
              <a:gd name="T43" fmla="*/ 0 h 142"/>
              <a:gd name="T44" fmla="*/ 118 w 154"/>
              <a:gd name="T45" fmla="*/ 15 h 142"/>
              <a:gd name="T46" fmla="*/ 118 w 154"/>
              <a:gd name="T47" fmla="*/ 24 h 142"/>
              <a:gd name="T48" fmla="*/ 145 w 154"/>
              <a:gd name="T49" fmla="*/ 24 h 142"/>
              <a:gd name="T50" fmla="*/ 154 w 154"/>
              <a:gd name="T51" fmla="*/ 32 h 142"/>
              <a:gd name="T52" fmla="*/ 154 w 154"/>
              <a:gd name="T53" fmla="*/ 44 h 142"/>
              <a:gd name="T54" fmla="*/ 35 w 154"/>
              <a:gd name="T55" fmla="*/ 35 h 142"/>
              <a:gd name="T56" fmla="*/ 12 w 154"/>
              <a:gd name="T57" fmla="*/ 35 h 142"/>
              <a:gd name="T58" fmla="*/ 12 w 154"/>
              <a:gd name="T59" fmla="*/ 44 h 142"/>
              <a:gd name="T60" fmla="*/ 42 w 154"/>
              <a:gd name="T61" fmla="*/ 70 h 142"/>
              <a:gd name="T62" fmla="*/ 35 w 154"/>
              <a:gd name="T63" fmla="*/ 35 h 142"/>
              <a:gd name="T64" fmla="*/ 142 w 154"/>
              <a:gd name="T65" fmla="*/ 35 h 142"/>
              <a:gd name="T66" fmla="*/ 118 w 154"/>
              <a:gd name="T67" fmla="*/ 35 h 142"/>
              <a:gd name="T68" fmla="*/ 111 w 154"/>
              <a:gd name="T69" fmla="*/ 70 h 142"/>
              <a:gd name="T70" fmla="*/ 142 w 154"/>
              <a:gd name="T71" fmla="*/ 44 h 142"/>
              <a:gd name="T72" fmla="*/ 142 w 154"/>
              <a:gd name="T73" fmla="*/ 3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4" h="142">
                <a:moveTo>
                  <a:pt x="154" y="44"/>
                </a:moveTo>
                <a:cubicBezTo>
                  <a:pt x="154" y="62"/>
                  <a:pt x="132" y="81"/>
                  <a:pt x="103" y="83"/>
                </a:cubicBezTo>
                <a:cubicBezTo>
                  <a:pt x="100" y="87"/>
                  <a:pt x="96" y="90"/>
                  <a:pt x="95" y="91"/>
                </a:cubicBezTo>
                <a:cubicBezTo>
                  <a:pt x="90" y="96"/>
                  <a:pt x="88" y="100"/>
                  <a:pt x="88" y="106"/>
                </a:cubicBezTo>
                <a:cubicBezTo>
                  <a:pt x="88" y="112"/>
                  <a:pt x="91" y="118"/>
                  <a:pt x="100" y="118"/>
                </a:cubicBezTo>
                <a:cubicBezTo>
                  <a:pt x="109" y="118"/>
                  <a:pt x="118" y="124"/>
                  <a:pt x="118" y="133"/>
                </a:cubicBezTo>
                <a:cubicBezTo>
                  <a:pt x="118" y="139"/>
                  <a:pt x="118" y="139"/>
                  <a:pt x="118" y="139"/>
                </a:cubicBezTo>
                <a:cubicBezTo>
                  <a:pt x="118" y="141"/>
                  <a:pt x="117" y="142"/>
                  <a:pt x="115" y="142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37" y="142"/>
                  <a:pt x="35" y="141"/>
                  <a:pt x="35" y="139"/>
                </a:cubicBezTo>
                <a:cubicBezTo>
                  <a:pt x="35" y="133"/>
                  <a:pt x="35" y="133"/>
                  <a:pt x="35" y="133"/>
                </a:cubicBezTo>
                <a:cubicBezTo>
                  <a:pt x="35" y="124"/>
                  <a:pt x="44" y="118"/>
                  <a:pt x="53" y="118"/>
                </a:cubicBezTo>
                <a:cubicBezTo>
                  <a:pt x="62" y="118"/>
                  <a:pt x="65" y="112"/>
                  <a:pt x="65" y="106"/>
                </a:cubicBezTo>
                <a:cubicBezTo>
                  <a:pt x="65" y="100"/>
                  <a:pt x="64" y="96"/>
                  <a:pt x="59" y="91"/>
                </a:cubicBezTo>
                <a:cubicBezTo>
                  <a:pt x="57" y="90"/>
                  <a:pt x="54" y="87"/>
                  <a:pt x="50" y="83"/>
                </a:cubicBezTo>
                <a:cubicBezTo>
                  <a:pt x="21" y="81"/>
                  <a:pt x="0" y="62"/>
                  <a:pt x="0" y="44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28"/>
                  <a:pt x="4" y="24"/>
                  <a:pt x="9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7"/>
                  <a:pt x="42" y="0"/>
                  <a:pt x="50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11" y="0"/>
                  <a:pt x="118" y="7"/>
                  <a:pt x="118" y="15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45" y="24"/>
                  <a:pt x="145" y="24"/>
                  <a:pt x="145" y="24"/>
                </a:cubicBezTo>
                <a:cubicBezTo>
                  <a:pt x="150" y="24"/>
                  <a:pt x="154" y="28"/>
                  <a:pt x="154" y="32"/>
                </a:cubicBezTo>
                <a:lnTo>
                  <a:pt x="154" y="44"/>
                </a:lnTo>
                <a:close/>
                <a:moveTo>
                  <a:pt x="35" y="35"/>
                </a:moveTo>
                <a:cubicBezTo>
                  <a:pt x="12" y="35"/>
                  <a:pt x="12" y="35"/>
                  <a:pt x="12" y="35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53"/>
                  <a:pt x="24" y="66"/>
                  <a:pt x="42" y="70"/>
                </a:cubicBezTo>
                <a:cubicBezTo>
                  <a:pt x="38" y="61"/>
                  <a:pt x="35" y="50"/>
                  <a:pt x="35" y="35"/>
                </a:cubicBezTo>
                <a:close/>
                <a:moveTo>
                  <a:pt x="142" y="35"/>
                </a:moveTo>
                <a:cubicBezTo>
                  <a:pt x="118" y="35"/>
                  <a:pt x="118" y="35"/>
                  <a:pt x="118" y="35"/>
                </a:cubicBezTo>
                <a:cubicBezTo>
                  <a:pt x="118" y="50"/>
                  <a:pt x="115" y="61"/>
                  <a:pt x="111" y="70"/>
                </a:cubicBezTo>
                <a:cubicBezTo>
                  <a:pt x="129" y="66"/>
                  <a:pt x="142" y="53"/>
                  <a:pt x="142" y="44"/>
                </a:cubicBezTo>
                <a:lnTo>
                  <a:pt x="142" y="3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25"/>
          <p:cNvSpPr>
            <a:spLocks noEditPoints="1"/>
          </p:cNvSpPr>
          <p:nvPr/>
        </p:nvSpPr>
        <p:spPr bwMode="auto">
          <a:xfrm>
            <a:off x="5238578" y="1579028"/>
            <a:ext cx="190451" cy="149980"/>
          </a:xfrm>
          <a:custGeom>
            <a:avLst/>
            <a:gdLst>
              <a:gd name="T0" fmla="*/ 118 w 165"/>
              <a:gd name="T1" fmla="*/ 37 h 130"/>
              <a:gd name="T2" fmla="*/ 83 w 165"/>
              <a:gd name="T3" fmla="*/ 27 h 130"/>
              <a:gd name="T4" fmla="*/ 47 w 165"/>
              <a:gd name="T5" fmla="*/ 37 h 130"/>
              <a:gd name="T6" fmla="*/ 0 w 165"/>
              <a:gd name="T7" fmla="*/ 36 h 130"/>
              <a:gd name="T8" fmla="*/ 165 w 165"/>
              <a:gd name="T9" fmla="*/ 36 h 130"/>
              <a:gd name="T10" fmla="*/ 0 w 165"/>
              <a:gd name="T11" fmla="*/ 53 h 130"/>
              <a:gd name="T12" fmla="*/ 47 w 165"/>
              <a:gd name="T13" fmla="*/ 41 h 130"/>
              <a:gd name="T14" fmla="*/ 41 w 165"/>
              <a:gd name="T15" fmla="*/ 59 h 130"/>
              <a:gd name="T16" fmla="*/ 0 w 165"/>
              <a:gd name="T17" fmla="*/ 53 h 130"/>
              <a:gd name="T18" fmla="*/ 21 w 165"/>
              <a:gd name="T19" fmla="*/ 95 h 130"/>
              <a:gd name="T20" fmla="*/ 0 w 165"/>
              <a:gd name="T21" fmla="*/ 92 h 130"/>
              <a:gd name="T22" fmla="*/ 3 w 165"/>
              <a:gd name="T23" fmla="*/ 71 h 130"/>
              <a:gd name="T24" fmla="*/ 23 w 165"/>
              <a:gd name="T25" fmla="*/ 74 h 130"/>
              <a:gd name="T26" fmla="*/ 41 w 165"/>
              <a:gd name="T27" fmla="*/ 127 h 130"/>
              <a:gd name="T28" fmla="*/ 21 w 165"/>
              <a:gd name="T29" fmla="*/ 130 h 130"/>
              <a:gd name="T30" fmla="*/ 18 w 165"/>
              <a:gd name="T31" fmla="*/ 109 h 130"/>
              <a:gd name="T32" fmla="*/ 38 w 165"/>
              <a:gd name="T33" fmla="*/ 106 h 130"/>
              <a:gd name="T34" fmla="*/ 41 w 165"/>
              <a:gd name="T35" fmla="*/ 127 h 130"/>
              <a:gd name="T36" fmla="*/ 56 w 165"/>
              <a:gd name="T37" fmla="*/ 95 h 130"/>
              <a:gd name="T38" fmla="*/ 35 w 165"/>
              <a:gd name="T39" fmla="*/ 92 h 130"/>
              <a:gd name="T40" fmla="*/ 38 w 165"/>
              <a:gd name="T41" fmla="*/ 71 h 130"/>
              <a:gd name="T42" fmla="*/ 59 w 165"/>
              <a:gd name="T43" fmla="*/ 74 h 130"/>
              <a:gd name="T44" fmla="*/ 77 w 165"/>
              <a:gd name="T45" fmla="*/ 127 h 130"/>
              <a:gd name="T46" fmla="*/ 56 w 165"/>
              <a:gd name="T47" fmla="*/ 130 h 130"/>
              <a:gd name="T48" fmla="*/ 53 w 165"/>
              <a:gd name="T49" fmla="*/ 109 h 130"/>
              <a:gd name="T50" fmla="*/ 74 w 165"/>
              <a:gd name="T51" fmla="*/ 106 h 130"/>
              <a:gd name="T52" fmla="*/ 77 w 165"/>
              <a:gd name="T53" fmla="*/ 127 h 130"/>
              <a:gd name="T54" fmla="*/ 91 w 165"/>
              <a:gd name="T55" fmla="*/ 95 h 130"/>
              <a:gd name="T56" fmla="*/ 71 w 165"/>
              <a:gd name="T57" fmla="*/ 92 h 130"/>
              <a:gd name="T58" fmla="*/ 74 w 165"/>
              <a:gd name="T59" fmla="*/ 71 h 130"/>
              <a:gd name="T60" fmla="*/ 94 w 165"/>
              <a:gd name="T61" fmla="*/ 74 h 130"/>
              <a:gd name="T62" fmla="*/ 112 w 165"/>
              <a:gd name="T63" fmla="*/ 127 h 130"/>
              <a:gd name="T64" fmla="*/ 91 w 165"/>
              <a:gd name="T65" fmla="*/ 130 h 130"/>
              <a:gd name="T66" fmla="*/ 89 w 165"/>
              <a:gd name="T67" fmla="*/ 109 h 130"/>
              <a:gd name="T68" fmla="*/ 109 w 165"/>
              <a:gd name="T69" fmla="*/ 106 h 130"/>
              <a:gd name="T70" fmla="*/ 112 w 165"/>
              <a:gd name="T71" fmla="*/ 127 h 130"/>
              <a:gd name="T72" fmla="*/ 127 w 165"/>
              <a:gd name="T73" fmla="*/ 95 h 130"/>
              <a:gd name="T74" fmla="*/ 106 w 165"/>
              <a:gd name="T75" fmla="*/ 92 h 130"/>
              <a:gd name="T76" fmla="*/ 109 w 165"/>
              <a:gd name="T77" fmla="*/ 71 h 130"/>
              <a:gd name="T78" fmla="*/ 130 w 165"/>
              <a:gd name="T79" fmla="*/ 74 h 130"/>
              <a:gd name="T80" fmla="*/ 165 w 165"/>
              <a:gd name="T81" fmla="*/ 53 h 130"/>
              <a:gd name="T82" fmla="*/ 124 w 165"/>
              <a:gd name="T83" fmla="*/ 59 h 130"/>
              <a:gd name="T84" fmla="*/ 118 w 165"/>
              <a:gd name="T85" fmla="*/ 41 h 130"/>
              <a:gd name="T86" fmla="*/ 165 w 165"/>
              <a:gd name="T87" fmla="*/ 53 h 130"/>
              <a:gd name="T88" fmla="*/ 145 w 165"/>
              <a:gd name="T89" fmla="*/ 130 h 130"/>
              <a:gd name="T90" fmla="*/ 124 w 165"/>
              <a:gd name="T91" fmla="*/ 127 h 130"/>
              <a:gd name="T92" fmla="*/ 127 w 165"/>
              <a:gd name="T93" fmla="*/ 106 h 130"/>
              <a:gd name="T94" fmla="*/ 148 w 165"/>
              <a:gd name="T95" fmla="*/ 109 h 130"/>
              <a:gd name="T96" fmla="*/ 165 w 165"/>
              <a:gd name="T97" fmla="*/ 92 h 130"/>
              <a:gd name="T98" fmla="*/ 145 w 165"/>
              <a:gd name="T99" fmla="*/ 95 h 130"/>
              <a:gd name="T100" fmla="*/ 142 w 165"/>
              <a:gd name="T101" fmla="*/ 74 h 130"/>
              <a:gd name="T102" fmla="*/ 162 w 165"/>
              <a:gd name="T103" fmla="*/ 71 h 130"/>
              <a:gd name="T104" fmla="*/ 165 w 165"/>
              <a:gd name="T105" fmla="*/ 9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5" h="130">
                <a:moveTo>
                  <a:pt x="165" y="37"/>
                </a:moveTo>
                <a:cubicBezTo>
                  <a:pt x="118" y="37"/>
                  <a:pt x="118" y="37"/>
                  <a:pt x="118" y="37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3"/>
                  <a:pt x="115" y="27"/>
                  <a:pt x="83" y="27"/>
                </a:cubicBezTo>
                <a:cubicBezTo>
                  <a:pt x="50" y="27"/>
                  <a:pt x="47" y="33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0"/>
                  <a:pt x="11" y="0"/>
                  <a:pt x="83" y="0"/>
                </a:cubicBezTo>
                <a:cubicBezTo>
                  <a:pt x="154" y="0"/>
                  <a:pt x="165" y="30"/>
                  <a:pt x="165" y="36"/>
                </a:cubicBezTo>
                <a:lnTo>
                  <a:pt x="165" y="37"/>
                </a:lnTo>
                <a:close/>
                <a:moveTo>
                  <a:pt x="0" y="53"/>
                </a:moveTo>
                <a:cubicBezTo>
                  <a:pt x="0" y="41"/>
                  <a:pt x="0" y="41"/>
                  <a:pt x="0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6"/>
                  <a:pt x="45" y="59"/>
                  <a:pt x="41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lose/>
                <a:moveTo>
                  <a:pt x="23" y="92"/>
                </a:moveTo>
                <a:cubicBezTo>
                  <a:pt x="23" y="93"/>
                  <a:pt x="22" y="95"/>
                  <a:pt x="21" y="95"/>
                </a:cubicBezTo>
                <a:cubicBezTo>
                  <a:pt x="3" y="95"/>
                  <a:pt x="3" y="95"/>
                  <a:pt x="3" y="95"/>
                </a:cubicBezTo>
                <a:cubicBezTo>
                  <a:pt x="1" y="95"/>
                  <a:pt x="0" y="93"/>
                  <a:pt x="0" y="9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2"/>
                  <a:pt x="1" y="71"/>
                  <a:pt x="3" y="71"/>
                </a:cubicBezTo>
                <a:cubicBezTo>
                  <a:pt x="21" y="71"/>
                  <a:pt x="21" y="71"/>
                  <a:pt x="21" y="71"/>
                </a:cubicBezTo>
                <a:cubicBezTo>
                  <a:pt x="22" y="71"/>
                  <a:pt x="23" y="72"/>
                  <a:pt x="23" y="74"/>
                </a:cubicBezTo>
                <a:lnTo>
                  <a:pt x="23" y="92"/>
                </a:lnTo>
                <a:close/>
                <a:moveTo>
                  <a:pt x="41" y="127"/>
                </a:moveTo>
                <a:cubicBezTo>
                  <a:pt x="41" y="129"/>
                  <a:pt x="40" y="130"/>
                  <a:pt x="38" y="130"/>
                </a:cubicBezTo>
                <a:cubicBezTo>
                  <a:pt x="21" y="130"/>
                  <a:pt x="21" y="130"/>
                  <a:pt x="21" y="130"/>
                </a:cubicBezTo>
                <a:cubicBezTo>
                  <a:pt x="19" y="130"/>
                  <a:pt x="18" y="129"/>
                  <a:pt x="18" y="127"/>
                </a:cubicBezTo>
                <a:cubicBezTo>
                  <a:pt x="18" y="109"/>
                  <a:pt x="18" y="109"/>
                  <a:pt x="18" y="109"/>
                </a:cubicBezTo>
                <a:cubicBezTo>
                  <a:pt x="18" y="108"/>
                  <a:pt x="19" y="106"/>
                  <a:pt x="21" y="106"/>
                </a:cubicBezTo>
                <a:cubicBezTo>
                  <a:pt x="38" y="106"/>
                  <a:pt x="38" y="106"/>
                  <a:pt x="38" y="106"/>
                </a:cubicBezTo>
                <a:cubicBezTo>
                  <a:pt x="40" y="106"/>
                  <a:pt x="41" y="108"/>
                  <a:pt x="41" y="109"/>
                </a:cubicBezTo>
                <a:lnTo>
                  <a:pt x="41" y="127"/>
                </a:lnTo>
                <a:close/>
                <a:moveTo>
                  <a:pt x="59" y="92"/>
                </a:moveTo>
                <a:cubicBezTo>
                  <a:pt x="59" y="93"/>
                  <a:pt x="58" y="95"/>
                  <a:pt x="56" y="95"/>
                </a:cubicBezTo>
                <a:cubicBezTo>
                  <a:pt x="38" y="95"/>
                  <a:pt x="38" y="95"/>
                  <a:pt x="38" y="95"/>
                </a:cubicBezTo>
                <a:cubicBezTo>
                  <a:pt x="37" y="95"/>
                  <a:pt x="35" y="93"/>
                  <a:pt x="35" y="92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72"/>
                  <a:pt x="37" y="71"/>
                  <a:pt x="38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8" y="71"/>
                  <a:pt x="59" y="72"/>
                  <a:pt x="59" y="74"/>
                </a:cubicBezTo>
                <a:lnTo>
                  <a:pt x="59" y="92"/>
                </a:lnTo>
                <a:close/>
                <a:moveTo>
                  <a:pt x="77" y="127"/>
                </a:moveTo>
                <a:cubicBezTo>
                  <a:pt x="77" y="129"/>
                  <a:pt x="75" y="130"/>
                  <a:pt x="74" y="130"/>
                </a:cubicBezTo>
                <a:cubicBezTo>
                  <a:pt x="56" y="130"/>
                  <a:pt x="56" y="130"/>
                  <a:pt x="56" y="130"/>
                </a:cubicBezTo>
                <a:cubicBezTo>
                  <a:pt x="54" y="130"/>
                  <a:pt x="53" y="129"/>
                  <a:pt x="53" y="127"/>
                </a:cubicBezTo>
                <a:cubicBezTo>
                  <a:pt x="53" y="109"/>
                  <a:pt x="53" y="109"/>
                  <a:pt x="53" y="109"/>
                </a:cubicBezTo>
                <a:cubicBezTo>
                  <a:pt x="53" y="108"/>
                  <a:pt x="54" y="106"/>
                  <a:pt x="56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75" y="106"/>
                  <a:pt x="77" y="108"/>
                  <a:pt x="77" y="109"/>
                </a:cubicBezTo>
                <a:lnTo>
                  <a:pt x="77" y="127"/>
                </a:lnTo>
                <a:close/>
                <a:moveTo>
                  <a:pt x="94" y="92"/>
                </a:moveTo>
                <a:cubicBezTo>
                  <a:pt x="94" y="93"/>
                  <a:pt x="93" y="95"/>
                  <a:pt x="91" y="95"/>
                </a:cubicBezTo>
                <a:cubicBezTo>
                  <a:pt x="74" y="95"/>
                  <a:pt x="74" y="95"/>
                  <a:pt x="74" y="95"/>
                </a:cubicBezTo>
                <a:cubicBezTo>
                  <a:pt x="72" y="95"/>
                  <a:pt x="71" y="93"/>
                  <a:pt x="71" y="92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72"/>
                  <a:pt x="72" y="71"/>
                  <a:pt x="74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93" y="71"/>
                  <a:pt x="94" y="72"/>
                  <a:pt x="94" y="74"/>
                </a:cubicBezTo>
                <a:lnTo>
                  <a:pt x="94" y="92"/>
                </a:lnTo>
                <a:close/>
                <a:moveTo>
                  <a:pt x="112" y="127"/>
                </a:moveTo>
                <a:cubicBezTo>
                  <a:pt x="112" y="129"/>
                  <a:pt x="111" y="130"/>
                  <a:pt x="109" y="130"/>
                </a:cubicBezTo>
                <a:cubicBezTo>
                  <a:pt x="91" y="130"/>
                  <a:pt x="91" y="130"/>
                  <a:pt x="91" y="130"/>
                </a:cubicBezTo>
                <a:cubicBezTo>
                  <a:pt x="90" y="130"/>
                  <a:pt x="89" y="129"/>
                  <a:pt x="89" y="127"/>
                </a:cubicBezTo>
                <a:cubicBezTo>
                  <a:pt x="89" y="109"/>
                  <a:pt x="89" y="109"/>
                  <a:pt x="89" y="109"/>
                </a:cubicBezTo>
                <a:cubicBezTo>
                  <a:pt x="89" y="108"/>
                  <a:pt x="90" y="106"/>
                  <a:pt x="91" y="106"/>
                </a:cubicBezTo>
                <a:cubicBezTo>
                  <a:pt x="109" y="106"/>
                  <a:pt x="109" y="106"/>
                  <a:pt x="109" y="106"/>
                </a:cubicBezTo>
                <a:cubicBezTo>
                  <a:pt x="111" y="106"/>
                  <a:pt x="112" y="108"/>
                  <a:pt x="112" y="109"/>
                </a:cubicBezTo>
                <a:lnTo>
                  <a:pt x="112" y="127"/>
                </a:lnTo>
                <a:close/>
                <a:moveTo>
                  <a:pt x="130" y="92"/>
                </a:moveTo>
                <a:cubicBezTo>
                  <a:pt x="130" y="93"/>
                  <a:pt x="129" y="95"/>
                  <a:pt x="127" y="95"/>
                </a:cubicBezTo>
                <a:cubicBezTo>
                  <a:pt x="109" y="95"/>
                  <a:pt x="109" y="95"/>
                  <a:pt x="109" y="95"/>
                </a:cubicBezTo>
                <a:cubicBezTo>
                  <a:pt x="108" y="95"/>
                  <a:pt x="106" y="93"/>
                  <a:pt x="106" y="92"/>
                </a:cubicBezTo>
                <a:cubicBezTo>
                  <a:pt x="106" y="74"/>
                  <a:pt x="106" y="74"/>
                  <a:pt x="106" y="74"/>
                </a:cubicBezTo>
                <a:cubicBezTo>
                  <a:pt x="106" y="72"/>
                  <a:pt x="108" y="71"/>
                  <a:pt x="109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9" y="71"/>
                  <a:pt x="130" y="72"/>
                  <a:pt x="130" y="74"/>
                </a:cubicBezTo>
                <a:lnTo>
                  <a:pt x="130" y="92"/>
                </a:lnTo>
                <a:close/>
                <a:moveTo>
                  <a:pt x="165" y="53"/>
                </a:moveTo>
                <a:cubicBezTo>
                  <a:pt x="165" y="56"/>
                  <a:pt x="163" y="59"/>
                  <a:pt x="159" y="59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21" y="59"/>
                  <a:pt x="118" y="56"/>
                  <a:pt x="118" y="53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65" y="41"/>
                  <a:pt x="165" y="41"/>
                  <a:pt x="165" y="41"/>
                </a:cubicBezTo>
                <a:lnTo>
                  <a:pt x="165" y="53"/>
                </a:lnTo>
                <a:close/>
                <a:moveTo>
                  <a:pt x="148" y="127"/>
                </a:moveTo>
                <a:cubicBezTo>
                  <a:pt x="148" y="129"/>
                  <a:pt x="146" y="130"/>
                  <a:pt x="145" y="130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5" y="130"/>
                  <a:pt x="124" y="129"/>
                  <a:pt x="124" y="127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4" y="108"/>
                  <a:pt x="125" y="106"/>
                  <a:pt x="127" y="106"/>
                </a:cubicBezTo>
                <a:cubicBezTo>
                  <a:pt x="145" y="106"/>
                  <a:pt x="145" y="106"/>
                  <a:pt x="145" y="106"/>
                </a:cubicBezTo>
                <a:cubicBezTo>
                  <a:pt x="146" y="106"/>
                  <a:pt x="148" y="108"/>
                  <a:pt x="148" y="109"/>
                </a:cubicBezTo>
                <a:lnTo>
                  <a:pt x="148" y="127"/>
                </a:lnTo>
                <a:close/>
                <a:moveTo>
                  <a:pt x="165" y="92"/>
                </a:moveTo>
                <a:cubicBezTo>
                  <a:pt x="165" y="93"/>
                  <a:pt x="164" y="95"/>
                  <a:pt x="162" y="95"/>
                </a:cubicBezTo>
                <a:cubicBezTo>
                  <a:pt x="145" y="95"/>
                  <a:pt x="145" y="95"/>
                  <a:pt x="145" y="95"/>
                </a:cubicBezTo>
                <a:cubicBezTo>
                  <a:pt x="143" y="95"/>
                  <a:pt x="142" y="93"/>
                  <a:pt x="142" y="92"/>
                </a:cubicBezTo>
                <a:cubicBezTo>
                  <a:pt x="142" y="74"/>
                  <a:pt x="142" y="74"/>
                  <a:pt x="142" y="74"/>
                </a:cubicBezTo>
                <a:cubicBezTo>
                  <a:pt x="142" y="72"/>
                  <a:pt x="143" y="71"/>
                  <a:pt x="145" y="71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64" y="71"/>
                  <a:pt x="165" y="72"/>
                  <a:pt x="165" y="74"/>
                </a:cubicBezTo>
                <a:lnTo>
                  <a:pt x="165" y="9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5526635" y="1564745"/>
            <a:ext cx="171405" cy="178547"/>
          </a:xfrm>
          <a:custGeom>
            <a:avLst/>
            <a:gdLst>
              <a:gd name="T0" fmla="*/ 144 w 144"/>
              <a:gd name="T1" fmla="*/ 92 h 150"/>
              <a:gd name="T2" fmla="*/ 105 w 144"/>
              <a:gd name="T3" fmla="*/ 131 h 150"/>
              <a:gd name="T4" fmla="*/ 75 w 144"/>
              <a:gd name="T5" fmla="*/ 131 h 150"/>
              <a:gd name="T6" fmla="*/ 56 w 144"/>
              <a:gd name="T7" fmla="*/ 150 h 150"/>
              <a:gd name="T8" fmla="*/ 36 w 144"/>
              <a:gd name="T9" fmla="*/ 150 h 150"/>
              <a:gd name="T10" fmla="*/ 36 w 144"/>
              <a:gd name="T11" fmla="*/ 131 h 150"/>
              <a:gd name="T12" fmla="*/ 0 w 144"/>
              <a:gd name="T13" fmla="*/ 131 h 150"/>
              <a:gd name="T14" fmla="*/ 0 w 144"/>
              <a:gd name="T15" fmla="*/ 26 h 150"/>
              <a:gd name="T16" fmla="*/ 10 w 144"/>
              <a:gd name="T17" fmla="*/ 0 h 150"/>
              <a:gd name="T18" fmla="*/ 144 w 144"/>
              <a:gd name="T19" fmla="*/ 0 h 150"/>
              <a:gd name="T20" fmla="*/ 144 w 144"/>
              <a:gd name="T21" fmla="*/ 92 h 150"/>
              <a:gd name="T22" fmla="*/ 131 w 144"/>
              <a:gd name="T23" fmla="*/ 85 h 150"/>
              <a:gd name="T24" fmla="*/ 131 w 144"/>
              <a:gd name="T25" fmla="*/ 13 h 150"/>
              <a:gd name="T26" fmla="*/ 23 w 144"/>
              <a:gd name="T27" fmla="*/ 13 h 150"/>
              <a:gd name="T28" fmla="*/ 23 w 144"/>
              <a:gd name="T29" fmla="*/ 107 h 150"/>
              <a:gd name="T30" fmla="*/ 53 w 144"/>
              <a:gd name="T31" fmla="*/ 107 h 150"/>
              <a:gd name="T32" fmla="*/ 53 w 144"/>
              <a:gd name="T33" fmla="*/ 127 h 150"/>
              <a:gd name="T34" fmla="*/ 72 w 144"/>
              <a:gd name="T35" fmla="*/ 107 h 150"/>
              <a:gd name="T36" fmla="*/ 108 w 144"/>
              <a:gd name="T37" fmla="*/ 107 h 150"/>
              <a:gd name="T38" fmla="*/ 131 w 144"/>
              <a:gd name="T39" fmla="*/ 85 h 150"/>
              <a:gd name="T40" fmla="*/ 72 w 144"/>
              <a:gd name="T41" fmla="*/ 78 h 150"/>
              <a:gd name="T42" fmla="*/ 59 w 144"/>
              <a:gd name="T43" fmla="*/ 78 h 150"/>
              <a:gd name="T44" fmla="*/ 59 w 144"/>
              <a:gd name="T45" fmla="*/ 39 h 150"/>
              <a:gd name="T46" fmla="*/ 72 w 144"/>
              <a:gd name="T47" fmla="*/ 39 h 150"/>
              <a:gd name="T48" fmla="*/ 72 w 144"/>
              <a:gd name="T49" fmla="*/ 78 h 150"/>
              <a:gd name="T50" fmla="*/ 108 w 144"/>
              <a:gd name="T51" fmla="*/ 78 h 150"/>
              <a:gd name="T52" fmla="*/ 95 w 144"/>
              <a:gd name="T53" fmla="*/ 78 h 150"/>
              <a:gd name="T54" fmla="*/ 95 w 144"/>
              <a:gd name="T55" fmla="*/ 39 h 150"/>
              <a:gd name="T56" fmla="*/ 108 w 144"/>
              <a:gd name="T57" fmla="*/ 39 h 150"/>
              <a:gd name="T58" fmla="*/ 108 w 144"/>
              <a:gd name="T59" fmla="*/ 7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4" h="150">
                <a:moveTo>
                  <a:pt x="144" y="92"/>
                </a:moveTo>
                <a:lnTo>
                  <a:pt x="105" y="131"/>
                </a:lnTo>
                <a:lnTo>
                  <a:pt x="75" y="131"/>
                </a:lnTo>
                <a:lnTo>
                  <a:pt x="56" y="150"/>
                </a:lnTo>
                <a:lnTo>
                  <a:pt x="36" y="150"/>
                </a:lnTo>
                <a:lnTo>
                  <a:pt x="36" y="131"/>
                </a:lnTo>
                <a:lnTo>
                  <a:pt x="0" y="131"/>
                </a:lnTo>
                <a:lnTo>
                  <a:pt x="0" y="26"/>
                </a:lnTo>
                <a:lnTo>
                  <a:pt x="10" y="0"/>
                </a:lnTo>
                <a:lnTo>
                  <a:pt x="144" y="0"/>
                </a:lnTo>
                <a:lnTo>
                  <a:pt x="144" y="92"/>
                </a:lnTo>
                <a:close/>
                <a:moveTo>
                  <a:pt x="131" y="85"/>
                </a:moveTo>
                <a:lnTo>
                  <a:pt x="131" y="13"/>
                </a:lnTo>
                <a:lnTo>
                  <a:pt x="23" y="13"/>
                </a:lnTo>
                <a:lnTo>
                  <a:pt x="23" y="107"/>
                </a:lnTo>
                <a:lnTo>
                  <a:pt x="53" y="107"/>
                </a:lnTo>
                <a:lnTo>
                  <a:pt x="53" y="127"/>
                </a:lnTo>
                <a:lnTo>
                  <a:pt x="72" y="107"/>
                </a:lnTo>
                <a:lnTo>
                  <a:pt x="108" y="107"/>
                </a:lnTo>
                <a:lnTo>
                  <a:pt x="131" y="85"/>
                </a:lnTo>
                <a:close/>
                <a:moveTo>
                  <a:pt x="72" y="78"/>
                </a:moveTo>
                <a:lnTo>
                  <a:pt x="59" y="78"/>
                </a:lnTo>
                <a:lnTo>
                  <a:pt x="59" y="39"/>
                </a:lnTo>
                <a:lnTo>
                  <a:pt x="72" y="39"/>
                </a:lnTo>
                <a:lnTo>
                  <a:pt x="72" y="78"/>
                </a:lnTo>
                <a:close/>
                <a:moveTo>
                  <a:pt x="108" y="78"/>
                </a:moveTo>
                <a:lnTo>
                  <a:pt x="95" y="78"/>
                </a:lnTo>
                <a:lnTo>
                  <a:pt x="95" y="39"/>
                </a:lnTo>
                <a:lnTo>
                  <a:pt x="108" y="39"/>
                </a:lnTo>
                <a:lnTo>
                  <a:pt x="108" y="7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5750416" y="1571886"/>
            <a:ext cx="179738" cy="171405"/>
          </a:xfrm>
          <a:custGeom>
            <a:avLst/>
            <a:gdLst>
              <a:gd name="T0" fmla="*/ 151 w 154"/>
              <a:gd name="T1" fmla="*/ 76 h 148"/>
              <a:gd name="T2" fmla="*/ 149 w 154"/>
              <a:gd name="T3" fmla="*/ 75 h 148"/>
              <a:gd name="T4" fmla="*/ 131 w 154"/>
              <a:gd name="T5" fmla="*/ 67 h 148"/>
              <a:gd name="T6" fmla="*/ 109 w 154"/>
              <a:gd name="T7" fmla="*/ 79 h 148"/>
              <a:gd name="T8" fmla="*/ 106 w 154"/>
              <a:gd name="T9" fmla="*/ 84 h 148"/>
              <a:gd name="T10" fmla="*/ 104 w 154"/>
              <a:gd name="T11" fmla="*/ 85 h 148"/>
              <a:gd name="T12" fmla="*/ 101 w 154"/>
              <a:gd name="T13" fmla="*/ 84 h 148"/>
              <a:gd name="T14" fmla="*/ 98 w 154"/>
              <a:gd name="T15" fmla="*/ 79 h 148"/>
              <a:gd name="T16" fmla="*/ 77 w 154"/>
              <a:gd name="T17" fmla="*/ 67 h 148"/>
              <a:gd name="T18" fmla="*/ 56 w 154"/>
              <a:gd name="T19" fmla="*/ 79 h 148"/>
              <a:gd name="T20" fmla="*/ 53 w 154"/>
              <a:gd name="T21" fmla="*/ 84 h 148"/>
              <a:gd name="T22" fmla="*/ 50 w 154"/>
              <a:gd name="T23" fmla="*/ 85 h 148"/>
              <a:gd name="T24" fmla="*/ 48 w 154"/>
              <a:gd name="T25" fmla="*/ 84 h 148"/>
              <a:gd name="T26" fmla="*/ 45 w 154"/>
              <a:gd name="T27" fmla="*/ 79 h 148"/>
              <a:gd name="T28" fmla="*/ 23 w 154"/>
              <a:gd name="T29" fmla="*/ 67 h 148"/>
              <a:gd name="T30" fmla="*/ 5 w 154"/>
              <a:gd name="T31" fmla="*/ 75 h 148"/>
              <a:gd name="T32" fmla="*/ 3 w 154"/>
              <a:gd name="T33" fmla="*/ 76 h 148"/>
              <a:gd name="T34" fmla="*/ 0 w 154"/>
              <a:gd name="T35" fmla="*/ 73 h 148"/>
              <a:gd name="T36" fmla="*/ 0 w 154"/>
              <a:gd name="T37" fmla="*/ 72 h 148"/>
              <a:gd name="T38" fmla="*/ 77 w 154"/>
              <a:gd name="T39" fmla="*/ 18 h 148"/>
              <a:gd name="T40" fmla="*/ 154 w 154"/>
              <a:gd name="T41" fmla="*/ 72 h 148"/>
              <a:gd name="T42" fmla="*/ 154 w 154"/>
              <a:gd name="T43" fmla="*/ 73 h 148"/>
              <a:gd name="T44" fmla="*/ 151 w 154"/>
              <a:gd name="T45" fmla="*/ 76 h 148"/>
              <a:gd name="T46" fmla="*/ 83 w 154"/>
              <a:gd name="T47" fmla="*/ 124 h 148"/>
              <a:gd name="T48" fmla="*/ 59 w 154"/>
              <a:gd name="T49" fmla="*/ 148 h 148"/>
              <a:gd name="T50" fmla="*/ 36 w 154"/>
              <a:gd name="T51" fmla="*/ 124 h 148"/>
              <a:gd name="T52" fmla="*/ 42 w 154"/>
              <a:gd name="T53" fmla="*/ 118 h 148"/>
              <a:gd name="T54" fmla="*/ 47 w 154"/>
              <a:gd name="T55" fmla="*/ 124 h 148"/>
              <a:gd name="T56" fmla="*/ 59 w 154"/>
              <a:gd name="T57" fmla="*/ 136 h 148"/>
              <a:gd name="T58" fmla="*/ 71 w 154"/>
              <a:gd name="T59" fmla="*/ 124 h 148"/>
              <a:gd name="T60" fmla="*/ 71 w 154"/>
              <a:gd name="T61" fmla="*/ 71 h 148"/>
              <a:gd name="T62" fmla="*/ 77 w 154"/>
              <a:gd name="T63" fmla="*/ 70 h 148"/>
              <a:gd name="T64" fmla="*/ 83 w 154"/>
              <a:gd name="T65" fmla="*/ 71 h 148"/>
              <a:gd name="T66" fmla="*/ 83 w 154"/>
              <a:gd name="T67" fmla="*/ 124 h 148"/>
              <a:gd name="T68" fmla="*/ 83 w 154"/>
              <a:gd name="T69" fmla="*/ 15 h 148"/>
              <a:gd name="T70" fmla="*/ 77 w 154"/>
              <a:gd name="T71" fmla="*/ 15 h 148"/>
              <a:gd name="T72" fmla="*/ 71 w 154"/>
              <a:gd name="T73" fmla="*/ 15 h 148"/>
              <a:gd name="T74" fmla="*/ 71 w 154"/>
              <a:gd name="T75" fmla="*/ 6 h 148"/>
              <a:gd name="T76" fmla="*/ 77 w 154"/>
              <a:gd name="T77" fmla="*/ 0 h 148"/>
              <a:gd name="T78" fmla="*/ 83 w 154"/>
              <a:gd name="T79" fmla="*/ 6 h 148"/>
              <a:gd name="T80" fmla="*/ 83 w 154"/>
              <a:gd name="T81" fmla="*/ 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148">
                <a:moveTo>
                  <a:pt x="151" y="76"/>
                </a:moveTo>
                <a:cubicBezTo>
                  <a:pt x="150" y="76"/>
                  <a:pt x="149" y="76"/>
                  <a:pt x="149" y="75"/>
                </a:cubicBezTo>
                <a:cubicBezTo>
                  <a:pt x="143" y="70"/>
                  <a:pt x="138" y="67"/>
                  <a:pt x="131" y="67"/>
                </a:cubicBezTo>
                <a:cubicBezTo>
                  <a:pt x="122" y="67"/>
                  <a:pt x="114" y="72"/>
                  <a:pt x="109" y="79"/>
                </a:cubicBezTo>
                <a:cubicBezTo>
                  <a:pt x="108" y="81"/>
                  <a:pt x="107" y="82"/>
                  <a:pt x="106" y="84"/>
                </a:cubicBezTo>
                <a:cubicBezTo>
                  <a:pt x="106" y="85"/>
                  <a:pt x="105" y="85"/>
                  <a:pt x="104" y="85"/>
                </a:cubicBezTo>
                <a:cubicBezTo>
                  <a:pt x="103" y="85"/>
                  <a:pt x="102" y="85"/>
                  <a:pt x="101" y="84"/>
                </a:cubicBezTo>
                <a:cubicBezTo>
                  <a:pt x="100" y="82"/>
                  <a:pt x="99" y="81"/>
                  <a:pt x="98" y="79"/>
                </a:cubicBezTo>
                <a:cubicBezTo>
                  <a:pt x="93" y="72"/>
                  <a:pt x="86" y="67"/>
                  <a:pt x="77" y="67"/>
                </a:cubicBezTo>
                <a:cubicBezTo>
                  <a:pt x="68" y="67"/>
                  <a:pt x="61" y="72"/>
                  <a:pt x="56" y="79"/>
                </a:cubicBezTo>
                <a:cubicBezTo>
                  <a:pt x="55" y="81"/>
                  <a:pt x="54" y="82"/>
                  <a:pt x="53" y="84"/>
                </a:cubicBezTo>
                <a:cubicBezTo>
                  <a:pt x="52" y="85"/>
                  <a:pt x="51" y="85"/>
                  <a:pt x="50" y="85"/>
                </a:cubicBezTo>
                <a:cubicBezTo>
                  <a:pt x="49" y="85"/>
                  <a:pt x="48" y="85"/>
                  <a:pt x="48" y="84"/>
                </a:cubicBezTo>
                <a:cubicBezTo>
                  <a:pt x="47" y="82"/>
                  <a:pt x="46" y="81"/>
                  <a:pt x="45" y="79"/>
                </a:cubicBezTo>
                <a:cubicBezTo>
                  <a:pt x="40" y="72"/>
                  <a:pt x="32" y="67"/>
                  <a:pt x="23" y="67"/>
                </a:cubicBezTo>
                <a:cubicBezTo>
                  <a:pt x="16" y="67"/>
                  <a:pt x="11" y="70"/>
                  <a:pt x="5" y="75"/>
                </a:cubicBezTo>
                <a:cubicBezTo>
                  <a:pt x="5" y="76"/>
                  <a:pt x="4" y="76"/>
                  <a:pt x="3" y="76"/>
                </a:cubicBezTo>
                <a:cubicBezTo>
                  <a:pt x="2" y="76"/>
                  <a:pt x="0" y="75"/>
                  <a:pt x="0" y="73"/>
                </a:cubicBezTo>
                <a:cubicBezTo>
                  <a:pt x="0" y="73"/>
                  <a:pt x="0" y="73"/>
                  <a:pt x="0" y="72"/>
                </a:cubicBezTo>
                <a:cubicBezTo>
                  <a:pt x="9" y="38"/>
                  <a:pt x="42" y="18"/>
                  <a:pt x="77" y="18"/>
                </a:cubicBezTo>
                <a:cubicBezTo>
                  <a:pt x="111" y="18"/>
                  <a:pt x="145" y="38"/>
                  <a:pt x="154" y="72"/>
                </a:cubicBezTo>
                <a:cubicBezTo>
                  <a:pt x="154" y="73"/>
                  <a:pt x="154" y="73"/>
                  <a:pt x="154" y="73"/>
                </a:cubicBezTo>
                <a:cubicBezTo>
                  <a:pt x="154" y="75"/>
                  <a:pt x="152" y="76"/>
                  <a:pt x="151" y="76"/>
                </a:cubicBezTo>
                <a:close/>
                <a:moveTo>
                  <a:pt x="83" y="124"/>
                </a:moveTo>
                <a:cubicBezTo>
                  <a:pt x="83" y="137"/>
                  <a:pt x="72" y="148"/>
                  <a:pt x="59" y="148"/>
                </a:cubicBezTo>
                <a:cubicBezTo>
                  <a:pt x="46" y="148"/>
                  <a:pt x="36" y="137"/>
                  <a:pt x="36" y="124"/>
                </a:cubicBezTo>
                <a:cubicBezTo>
                  <a:pt x="36" y="121"/>
                  <a:pt x="38" y="118"/>
                  <a:pt x="42" y="118"/>
                </a:cubicBezTo>
                <a:cubicBezTo>
                  <a:pt x="45" y="118"/>
                  <a:pt x="47" y="121"/>
                  <a:pt x="47" y="124"/>
                </a:cubicBezTo>
                <a:cubicBezTo>
                  <a:pt x="47" y="130"/>
                  <a:pt x="53" y="136"/>
                  <a:pt x="59" y="136"/>
                </a:cubicBezTo>
                <a:cubicBezTo>
                  <a:pt x="65" y="136"/>
                  <a:pt x="71" y="130"/>
                  <a:pt x="71" y="124"/>
                </a:cubicBezTo>
                <a:cubicBezTo>
                  <a:pt x="71" y="71"/>
                  <a:pt x="71" y="71"/>
                  <a:pt x="71" y="71"/>
                </a:cubicBezTo>
                <a:cubicBezTo>
                  <a:pt x="73" y="70"/>
                  <a:pt x="75" y="70"/>
                  <a:pt x="77" y="70"/>
                </a:cubicBezTo>
                <a:cubicBezTo>
                  <a:pt x="79" y="70"/>
                  <a:pt x="81" y="70"/>
                  <a:pt x="83" y="71"/>
                </a:cubicBezTo>
                <a:lnTo>
                  <a:pt x="83" y="124"/>
                </a:lnTo>
                <a:close/>
                <a:moveTo>
                  <a:pt x="83" y="15"/>
                </a:moveTo>
                <a:cubicBezTo>
                  <a:pt x="81" y="15"/>
                  <a:pt x="79" y="15"/>
                  <a:pt x="77" y="15"/>
                </a:cubicBezTo>
                <a:cubicBezTo>
                  <a:pt x="75" y="15"/>
                  <a:pt x="73" y="15"/>
                  <a:pt x="71" y="15"/>
                </a:cubicBezTo>
                <a:cubicBezTo>
                  <a:pt x="71" y="6"/>
                  <a:pt x="71" y="6"/>
                  <a:pt x="71" y="6"/>
                </a:cubicBezTo>
                <a:cubicBezTo>
                  <a:pt x="71" y="3"/>
                  <a:pt x="74" y="0"/>
                  <a:pt x="77" y="0"/>
                </a:cubicBezTo>
                <a:cubicBezTo>
                  <a:pt x="80" y="0"/>
                  <a:pt x="83" y="3"/>
                  <a:pt x="83" y="6"/>
                </a:cubicBezTo>
                <a:lnTo>
                  <a:pt x="83" y="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28"/>
          <p:cNvSpPr>
            <a:spLocks/>
          </p:cNvSpPr>
          <p:nvPr/>
        </p:nvSpPr>
        <p:spPr bwMode="auto">
          <a:xfrm>
            <a:off x="6015856" y="1579028"/>
            <a:ext cx="164264" cy="164264"/>
          </a:xfrm>
          <a:custGeom>
            <a:avLst/>
            <a:gdLst>
              <a:gd name="T0" fmla="*/ 71 w 142"/>
              <a:gd name="T1" fmla="*/ 142 h 142"/>
              <a:gd name="T2" fmla="*/ 17 w 142"/>
              <a:gd name="T3" fmla="*/ 116 h 142"/>
              <a:gd name="T4" fmla="*/ 17 w 142"/>
              <a:gd name="T5" fmla="*/ 112 h 142"/>
              <a:gd name="T6" fmla="*/ 29 w 142"/>
              <a:gd name="T7" fmla="*/ 100 h 142"/>
              <a:gd name="T8" fmla="*/ 32 w 142"/>
              <a:gd name="T9" fmla="*/ 99 h 142"/>
              <a:gd name="T10" fmla="*/ 34 w 142"/>
              <a:gd name="T11" fmla="*/ 100 h 142"/>
              <a:gd name="T12" fmla="*/ 71 w 142"/>
              <a:gd name="T13" fmla="*/ 118 h 142"/>
              <a:gd name="T14" fmla="*/ 118 w 142"/>
              <a:gd name="T15" fmla="*/ 71 h 142"/>
              <a:gd name="T16" fmla="*/ 71 w 142"/>
              <a:gd name="T17" fmla="*/ 24 h 142"/>
              <a:gd name="T18" fmla="*/ 39 w 142"/>
              <a:gd name="T19" fmla="*/ 36 h 142"/>
              <a:gd name="T20" fmla="*/ 52 w 142"/>
              <a:gd name="T21" fmla="*/ 49 h 142"/>
              <a:gd name="T22" fmla="*/ 53 w 142"/>
              <a:gd name="T23" fmla="*/ 55 h 142"/>
              <a:gd name="T24" fmla="*/ 47 w 142"/>
              <a:gd name="T25" fmla="*/ 59 h 142"/>
              <a:gd name="T26" fmla="*/ 6 w 142"/>
              <a:gd name="T27" fmla="*/ 59 h 142"/>
              <a:gd name="T28" fmla="*/ 0 w 142"/>
              <a:gd name="T29" fmla="*/ 53 h 142"/>
              <a:gd name="T30" fmla="*/ 0 w 142"/>
              <a:gd name="T31" fmla="*/ 12 h 142"/>
              <a:gd name="T32" fmla="*/ 4 w 142"/>
              <a:gd name="T33" fmla="*/ 6 h 142"/>
              <a:gd name="T34" fmla="*/ 10 w 142"/>
              <a:gd name="T35" fmla="*/ 8 h 142"/>
              <a:gd name="T36" fmla="*/ 22 w 142"/>
              <a:gd name="T37" fmla="*/ 19 h 142"/>
              <a:gd name="T38" fmla="*/ 71 w 142"/>
              <a:gd name="T39" fmla="*/ 0 h 142"/>
              <a:gd name="T40" fmla="*/ 142 w 142"/>
              <a:gd name="T41" fmla="*/ 71 h 142"/>
              <a:gd name="T42" fmla="*/ 71 w 142"/>
              <a:gd name="T43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50" y="142"/>
                  <a:pt x="30" y="133"/>
                  <a:pt x="17" y="116"/>
                </a:cubicBezTo>
                <a:cubicBezTo>
                  <a:pt x="16" y="115"/>
                  <a:pt x="16" y="113"/>
                  <a:pt x="17" y="112"/>
                </a:cubicBezTo>
                <a:cubicBezTo>
                  <a:pt x="29" y="100"/>
                  <a:pt x="29" y="100"/>
                  <a:pt x="29" y="100"/>
                </a:cubicBezTo>
                <a:cubicBezTo>
                  <a:pt x="30" y="99"/>
                  <a:pt x="31" y="99"/>
                  <a:pt x="32" y="99"/>
                </a:cubicBezTo>
                <a:cubicBezTo>
                  <a:pt x="32" y="99"/>
                  <a:pt x="33" y="99"/>
                  <a:pt x="34" y="100"/>
                </a:cubicBezTo>
                <a:cubicBezTo>
                  <a:pt x="43" y="112"/>
                  <a:pt x="56" y="118"/>
                  <a:pt x="71" y="118"/>
                </a:cubicBezTo>
                <a:cubicBezTo>
                  <a:pt x="97" y="118"/>
                  <a:pt x="118" y="97"/>
                  <a:pt x="118" y="71"/>
                </a:cubicBezTo>
                <a:cubicBezTo>
                  <a:pt x="118" y="45"/>
                  <a:pt x="97" y="24"/>
                  <a:pt x="71" y="24"/>
                </a:cubicBezTo>
                <a:cubicBezTo>
                  <a:pt x="59" y="24"/>
                  <a:pt x="48" y="28"/>
                  <a:pt x="39" y="36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51"/>
                  <a:pt x="54" y="53"/>
                  <a:pt x="53" y="55"/>
                </a:cubicBezTo>
                <a:cubicBezTo>
                  <a:pt x="52" y="58"/>
                  <a:pt x="50" y="59"/>
                  <a:pt x="47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9"/>
                  <a:pt x="2" y="7"/>
                  <a:pt x="4" y="6"/>
                </a:cubicBezTo>
                <a:cubicBezTo>
                  <a:pt x="6" y="5"/>
                  <a:pt x="9" y="6"/>
                  <a:pt x="10" y="8"/>
                </a:cubicBezTo>
                <a:cubicBezTo>
                  <a:pt x="22" y="19"/>
                  <a:pt x="22" y="19"/>
                  <a:pt x="22" y="19"/>
                </a:cubicBezTo>
                <a:cubicBezTo>
                  <a:pt x="35" y="7"/>
                  <a:pt x="53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29"/>
          <p:cNvSpPr>
            <a:spLocks noEditPoints="1"/>
          </p:cNvSpPr>
          <p:nvPr/>
        </p:nvSpPr>
        <p:spPr bwMode="auto">
          <a:xfrm>
            <a:off x="6222971" y="1564745"/>
            <a:ext cx="205926" cy="192831"/>
          </a:xfrm>
          <a:custGeom>
            <a:avLst/>
            <a:gdLst>
              <a:gd name="T0" fmla="*/ 177 w 177"/>
              <a:gd name="T1" fmla="*/ 36 h 166"/>
              <a:gd name="T2" fmla="*/ 177 w 177"/>
              <a:gd name="T3" fmla="*/ 47 h 166"/>
              <a:gd name="T4" fmla="*/ 165 w 177"/>
              <a:gd name="T5" fmla="*/ 47 h 166"/>
              <a:gd name="T6" fmla="*/ 159 w 177"/>
              <a:gd name="T7" fmla="*/ 53 h 166"/>
              <a:gd name="T8" fmla="*/ 18 w 177"/>
              <a:gd name="T9" fmla="*/ 53 h 166"/>
              <a:gd name="T10" fmla="*/ 12 w 177"/>
              <a:gd name="T11" fmla="*/ 47 h 166"/>
              <a:gd name="T12" fmla="*/ 0 w 177"/>
              <a:gd name="T13" fmla="*/ 47 h 166"/>
              <a:gd name="T14" fmla="*/ 0 w 177"/>
              <a:gd name="T15" fmla="*/ 36 h 166"/>
              <a:gd name="T16" fmla="*/ 88 w 177"/>
              <a:gd name="T17" fmla="*/ 0 h 166"/>
              <a:gd name="T18" fmla="*/ 177 w 177"/>
              <a:gd name="T19" fmla="*/ 36 h 166"/>
              <a:gd name="T20" fmla="*/ 177 w 177"/>
              <a:gd name="T21" fmla="*/ 154 h 166"/>
              <a:gd name="T22" fmla="*/ 177 w 177"/>
              <a:gd name="T23" fmla="*/ 166 h 166"/>
              <a:gd name="T24" fmla="*/ 0 w 177"/>
              <a:gd name="T25" fmla="*/ 166 h 166"/>
              <a:gd name="T26" fmla="*/ 0 w 177"/>
              <a:gd name="T27" fmla="*/ 154 h 166"/>
              <a:gd name="T28" fmla="*/ 6 w 177"/>
              <a:gd name="T29" fmla="*/ 148 h 166"/>
              <a:gd name="T30" fmla="*/ 171 w 177"/>
              <a:gd name="T31" fmla="*/ 148 h 166"/>
              <a:gd name="T32" fmla="*/ 177 w 177"/>
              <a:gd name="T33" fmla="*/ 154 h 166"/>
              <a:gd name="T34" fmla="*/ 47 w 177"/>
              <a:gd name="T35" fmla="*/ 59 h 166"/>
              <a:gd name="T36" fmla="*/ 47 w 177"/>
              <a:gd name="T37" fmla="*/ 130 h 166"/>
              <a:gd name="T38" fmla="*/ 59 w 177"/>
              <a:gd name="T39" fmla="*/ 130 h 166"/>
              <a:gd name="T40" fmla="*/ 59 w 177"/>
              <a:gd name="T41" fmla="*/ 59 h 166"/>
              <a:gd name="T42" fmla="*/ 83 w 177"/>
              <a:gd name="T43" fmla="*/ 59 h 166"/>
              <a:gd name="T44" fmla="*/ 83 w 177"/>
              <a:gd name="T45" fmla="*/ 130 h 166"/>
              <a:gd name="T46" fmla="*/ 94 w 177"/>
              <a:gd name="T47" fmla="*/ 130 h 166"/>
              <a:gd name="T48" fmla="*/ 94 w 177"/>
              <a:gd name="T49" fmla="*/ 59 h 166"/>
              <a:gd name="T50" fmla="*/ 118 w 177"/>
              <a:gd name="T51" fmla="*/ 59 h 166"/>
              <a:gd name="T52" fmla="*/ 118 w 177"/>
              <a:gd name="T53" fmla="*/ 130 h 166"/>
              <a:gd name="T54" fmla="*/ 130 w 177"/>
              <a:gd name="T55" fmla="*/ 130 h 166"/>
              <a:gd name="T56" fmla="*/ 130 w 177"/>
              <a:gd name="T57" fmla="*/ 59 h 166"/>
              <a:gd name="T58" fmla="*/ 153 w 177"/>
              <a:gd name="T59" fmla="*/ 59 h 166"/>
              <a:gd name="T60" fmla="*/ 153 w 177"/>
              <a:gd name="T61" fmla="*/ 130 h 166"/>
              <a:gd name="T62" fmla="*/ 159 w 177"/>
              <a:gd name="T63" fmla="*/ 130 h 166"/>
              <a:gd name="T64" fmla="*/ 165 w 177"/>
              <a:gd name="T65" fmla="*/ 136 h 166"/>
              <a:gd name="T66" fmla="*/ 165 w 177"/>
              <a:gd name="T67" fmla="*/ 142 h 166"/>
              <a:gd name="T68" fmla="*/ 12 w 177"/>
              <a:gd name="T69" fmla="*/ 142 h 166"/>
              <a:gd name="T70" fmla="*/ 12 w 177"/>
              <a:gd name="T71" fmla="*/ 136 h 166"/>
              <a:gd name="T72" fmla="*/ 18 w 177"/>
              <a:gd name="T73" fmla="*/ 130 h 166"/>
              <a:gd name="T74" fmla="*/ 23 w 177"/>
              <a:gd name="T75" fmla="*/ 130 h 166"/>
              <a:gd name="T76" fmla="*/ 23 w 177"/>
              <a:gd name="T77" fmla="*/ 59 h 166"/>
              <a:gd name="T78" fmla="*/ 47 w 177"/>
              <a:gd name="T79" fmla="*/ 5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166">
                <a:moveTo>
                  <a:pt x="177" y="36"/>
                </a:moveTo>
                <a:cubicBezTo>
                  <a:pt x="177" y="47"/>
                  <a:pt x="177" y="47"/>
                  <a:pt x="177" y="47"/>
                </a:cubicBezTo>
                <a:cubicBezTo>
                  <a:pt x="165" y="47"/>
                  <a:pt x="165" y="47"/>
                  <a:pt x="165" y="47"/>
                </a:cubicBezTo>
                <a:cubicBezTo>
                  <a:pt x="165" y="51"/>
                  <a:pt x="162" y="53"/>
                  <a:pt x="159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14" y="53"/>
                  <a:pt x="12" y="51"/>
                  <a:pt x="12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6"/>
                  <a:pt x="0" y="36"/>
                  <a:pt x="0" y="36"/>
                </a:cubicBezTo>
                <a:cubicBezTo>
                  <a:pt x="88" y="0"/>
                  <a:pt x="88" y="0"/>
                  <a:pt x="88" y="0"/>
                </a:cubicBezTo>
                <a:lnTo>
                  <a:pt x="177" y="36"/>
                </a:lnTo>
                <a:close/>
                <a:moveTo>
                  <a:pt x="177" y="154"/>
                </a:moveTo>
                <a:cubicBezTo>
                  <a:pt x="177" y="166"/>
                  <a:pt x="177" y="166"/>
                  <a:pt x="177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51"/>
                  <a:pt x="3" y="148"/>
                  <a:pt x="6" y="148"/>
                </a:cubicBezTo>
                <a:cubicBezTo>
                  <a:pt x="171" y="148"/>
                  <a:pt x="171" y="148"/>
                  <a:pt x="171" y="148"/>
                </a:cubicBezTo>
                <a:cubicBezTo>
                  <a:pt x="174" y="148"/>
                  <a:pt x="177" y="151"/>
                  <a:pt x="177" y="154"/>
                </a:cubicBezTo>
                <a:close/>
                <a:moveTo>
                  <a:pt x="47" y="59"/>
                </a:moveTo>
                <a:cubicBezTo>
                  <a:pt x="47" y="130"/>
                  <a:pt x="47" y="130"/>
                  <a:pt x="47" y="130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59" y="59"/>
                  <a:pt x="59" y="59"/>
                  <a:pt x="59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94" y="59"/>
                  <a:pt x="94" y="59"/>
                  <a:pt x="94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30" y="130"/>
                  <a:pt x="130" y="130"/>
                  <a:pt x="130" y="130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53" y="59"/>
                  <a:pt x="153" y="59"/>
                  <a:pt x="153" y="59"/>
                </a:cubicBezTo>
                <a:cubicBezTo>
                  <a:pt x="153" y="130"/>
                  <a:pt x="153" y="130"/>
                  <a:pt x="153" y="130"/>
                </a:cubicBezTo>
                <a:cubicBezTo>
                  <a:pt x="159" y="130"/>
                  <a:pt x="159" y="130"/>
                  <a:pt x="159" y="130"/>
                </a:cubicBezTo>
                <a:cubicBezTo>
                  <a:pt x="162" y="130"/>
                  <a:pt x="165" y="133"/>
                  <a:pt x="165" y="136"/>
                </a:cubicBezTo>
                <a:cubicBezTo>
                  <a:pt x="165" y="142"/>
                  <a:pt x="165" y="142"/>
                  <a:pt x="165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2" y="133"/>
                  <a:pt x="14" y="130"/>
                  <a:pt x="18" y="130"/>
                </a:cubicBezTo>
                <a:cubicBezTo>
                  <a:pt x="23" y="130"/>
                  <a:pt x="23" y="130"/>
                  <a:pt x="23" y="130"/>
                </a:cubicBezTo>
                <a:cubicBezTo>
                  <a:pt x="23" y="59"/>
                  <a:pt x="23" y="59"/>
                  <a:pt x="23" y="59"/>
                </a:cubicBezTo>
                <a:lnTo>
                  <a:pt x="47" y="5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30"/>
          <p:cNvSpPr>
            <a:spLocks noEditPoints="1"/>
          </p:cNvSpPr>
          <p:nvPr/>
        </p:nvSpPr>
        <p:spPr bwMode="auto">
          <a:xfrm>
            <a:off x="6486030" y="1564745"/>
            <a:ext cx="179738" cy="178547"/>
          </a:xfrm>
          <a:custGeom>
            <a:avLst/>
            <a:gdLst>
              <a:gd name="T0" fmla="*/ 3 w 154"/>
              <a:gd name="T1" fmla="*/ 104 h 154"/>
              <a:gd name="T2" fmla="*/ 3 w 154"/>
              <a:gd name="T3" fmla="*/ 98 h 154"/>
              <a:gd name="T4" fmla="*/ 35 w 154"/>
              <a:gd name="T5" fmla="*/ 101 h 154"/>
              <a:gd name="T6" fmla="*/ 73 w 154"/>
              <a:gd name="T7" fmla="*/ 47 h 154"/>
              <a:gd name="T8" fmla="*/ 41 w 154"/>
              <a:gd name="T9" fmla="*/ 19 h 154"/>
              <a:gd name="T10" fmla="*/ 22 w 154"/>
              <a:gd name="T11" fmla="*/ 35 h 154"/>
              <a:gd name="T12" fmla="*/ 22 w 154"/>
              <a:gd name="T13" fmla="*/ 48 h 154"/>
              <a:gd name="T14" fmla="*/ 45 w 154"/>
              <a:gd name="T15" fmla="*/ 95 h 154"/>
              <a:gd name="T16" fmla="*/ 9 w 154"/>
              <a:gd name="T17" fmla="*/ 60 h 154"/>
              <a:gd name="T18" fmla="*/ 9 w 154"/>
              <a:gd name="T19" fmla="*/ 23 h 154"/>
              <a:gd name="T20" fmla="*/ 41 w 154"/>
              <a:gd name="T21" fmla="*/ 2 h 154"/>
              <a:gd name="T22" fmla="*/ 91 w 154"/>
              <a:gd name="T23" fmla="*/ 40 h 154"/>
              <a:gd name="T24" fmla="*/ 73 w 154"/>
              <a:gd name="T25" fmla="*/ 47 h 154"/>
              <a:gd name="T26" fmla="*/ 15 w 154"/>
              <a:gd name="T27" fmla="*/ 142 h 154"/>
              <a:gd name="T28" fmla="*/ 12 w 154"/>
              <a:gd name="T29" fmla="*/ 137 h 154"/>
              <a:gd name="T30" fmla="*/ 40 w 154"/>
              <a:gd name="T31" fmla="*/ 113 h 154"/>
              <a:gd name="T32" fmla="*/ 17 w 154"/>
              <a:gd name="T33" fmla="*/ 141 h 154"/>
              <a:gd name="T34" fmla="*/ 53 w 154"/>
              <a:gd name="T35" fmla="*/ 154 h 154"/>
              <a:gd name="T36" fmla="*/ 50 w 154"/>
              <a:gd name="T37" fmla="*/ 121 h 154"/>
              <a:gd name="T38" fmla="*/ 56 w 154"/>
              <a:gd name="T39" fmla="*/ 121 h 154"/>
              <a:gd name="T40" fmla="*/ 144 w 154"/>
              <a:gd name="T41" fmla="*/ 131 h 154"/>
              <a:gd name="T42" fmla="*/ 112 w 154"/>
              <a:gd name="T43" fmla="*/ 152 h 154"/>
              <a:gd name="T44" fmla="*/ 62 w 154"/>
              <a:gd name="T45" fmla="*/ 114 h 154"/>
              <a:gd name="T46" fmla="*/ 80 w 154"/>
              <a:gd name="T47" fmla="*/ 107 h 154"/>
              <a:gd name="T48" fmla="*/ 118 w 154"/>
              <a:gd name="T49" fmla="*/ 132 h 154"/>
              <a:gd name="T50" fmla="*/ 134 w 154"/>
              <a:gd name="T51" fmla="*/ 112 h 154"/>
              <a:gd name="T52" fmla="*/ 106 w 154"/>
              <a:gd name="T53" fmla="*/ 81 h 154"/>
              <a:gd name="T54" fmla="*/ 113 w 154"/>
              <a:gd name="T55" fmla="*/ 63 h 154"/>
              <a:gd name="T56" fmla="*/ 152 w 154"/>
              <a:gd name="T57" fmla="*/ 112 h 154"/>
              <a:gd name="T58" fmla="*/ 103 w 154"/>
              <a:gd name="T59" fmla="*/ 33 h 154"/>
              <a:gd name="T60" fmla="*/ 97 w 154"/>
              <a:gd name="T61" fmla="*/ 33 h 154"/>
              <a:gd name="T62" fmla="*/ 100 w 154"/>
              <a:gd name="T63" fmla="*/ 0 h 154"/>
              <a:gd name="T64" fmla="*/ 103 w 154"/>
              <a:gd name="T65" fmla="*/ 33 h 154"/>
              <a:gd name="T66" fmla="*/ 115 w 154"/>
              <a:gd name="T67" fmla="*/ 41 h 154"/>
              <a:gd name="T68" fmla="*/ 113 w 154"/>
              <a:gd name="T69" fmla="*/ 36 h 154"/>
              <a:gd name="T70" fmla="*/ 141 w 154"/>
              <a:gd name="T71" fmla="*/ 13 h 154"/>
              <a:gd name="T72" fmla="*/ 117 w 154"/>
              <a:gd name="T73" fmla="*/ 41 h 154"/>
              <a:gd name="T74" fmla="*/ 121 w 154"/>
              <a:gd name="T75" fmla="*/ 56 h 154"/>
              <a:gd name="T76" fmla="*/ 121 w 154"/>
              <a:gd name="T77" fmla="*/ 50 h 154"/>
              <a:gd name="T78" fmla="*/ 154 w 154"/>
              <a:gd name="T79" fmla="*/ 5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4" h="154">
                <a:moveTo>
                  <a:pt x="32" y="104"/>
                </a:moveTo>
                <a:cubicBezTo>
                  <a:pt x="3" y="104"/>
                  <a:pt x="3" y="104"/>
                  <a:pt x="3" y="104"/>
                </a:cubicBezTo>
                <a:cubicBezTo>
                  <a:pt x="1" y="104"/>
                  <a:pt x="0" y="102"/>
                  <a:pt x="0" y="101"/>
                </a:cubicBezTo>
                <a:cubicBezTo>
                  <a:pt x="0" y="99"/>
                  <a:pt x="1" y="98"/>
                  <a:pt x="3" y="98"/>
                </a:cubicBezTo>
                <a:cubicBezTo>
                  <a:pt x="32" y="98"/>
                  <a:pt x="32" y="98"/>
                  <a:pt x="32" y="98"/>
                </a:cubicBezTo>
                <a:cubicBezTo>
                  <a:pt x="34" y="98"/>
                  <a:pt x="35" y="99"/>
                  <a:pt x="35" y="101"/>
                </a:cubicBezTo>
                <a:cubicBezTo>
                  <a:pt x="35" y="102"/>
                  <a:pt x="34" y="104"/>
                  <a:pt x="32" y="104"/>
                </a:cubicBezTo>
                <a:close/>
                <a:moveTo>
                  <a:pt x="73" y="47"/>
                </a:moveTo>
                <a:cubicBezTo>
                  <a:pt x="48" y="22"/>
                  <a:pt x="48" y="22"/>
                  <a:pt x="48" y="22"/>
                </a:cubicBezTo>
                <a:cubicBezTo>
                  <a:pt x="46" y="20"/>
                  <a:pt x="44" y="19"/>
                  <a:pt x="41" y="19"/>
                </a:cubicBezTo>
                <a:cubicBezTo>
                  <a:pt x="39" y="19"/>
                  <a:pt x="37" y="20"/>
                  <a:pt x="35" y="22"/>
                </a:cubicBezTo>
                <a:cubicBezTo>
                  <a:pt x="22" y="35"/>
                  <a:pt x="22" y="35"/>
                  <a:pt x="22" y="35"/>
                </a:cubicBezTo>
                <a:cubicBezTo>
                  <a:pt x="20" y="37"/>
                  <a:pt x="19" y="39"/>
                  <a:pt x="19" y="41"/>
                </a:cubicBezTo>
                <a:cubicBezTo>
                  <a:pt x="19" y="44"/>
                  <a:pt x="20" y="46"/>
                  <a:pt x="22" y="48"/>
                </a:cubicBezTo>
                <a:cubicBezTo>
                  <a:pt x="47" y="73"/>
                  <a:pt x="47" y="73"/>
                  <a:pt x="47" y="73"/>
                </a:cubicBezTo>
                <a:cubicBezTo>
                  <a:pt x="45" y="95"/>
                  <a:pt x="45" y="95"/>
                  <a:pt x="45" y="95"/>
                </a:cubicBezTo>
                <a:cubicBezTo>
                  <a:pt x="43" y="94"/>
                  <a:pt x="42" y="93"/>
                  <a:pt x="40" y="91"/>
                </a:cubicBezTo>
                <a:cubicBezTo>
                  <a:pt x="9" y="60"/>
                  <a:pt x="9" y="60"/>
                  <a:pt x="9" y="60"/>
                </a:cubicBezTo>
                <a:cubicBezTo>
                  <a:pt x="4" y="55"/>
                  <a:pt x="1" y="49"/>
                  <a:pt x="1" y="41"/>
                </a:cubicBezTo>
                <a:cubicBezTo>
                  <a:pt x="1" y="34"/>
                  <a:pt x="4" y="28"/>
                  <a:pt x="9" y="23"/>
                </a:cubicBezTo>
                <a:cubicBezTo>
                  <a:pt x="23" y="9"/>
                  <a:pt x="23" y="9"/>
                  <a:pt x="23" y="9"/>
                </a:cubicBezTo>
                <a:cubicBezTo>
                  <a:pt x="28" y="4"/>
                  <a:pt x="34" y="2"/>
                  <a:pt x="41" y="2"/>
                </a:cubicBezTo>
                <a:cubicBezTo>
                  <a:pt x="49" y="2"/>
                  <a:pt x="55" y="4"/>
                  <a:pt x="60" y="9"/>
                </a:cubicBezTo>
                <a:cubicBezTo>
                  <a:pt x="91" y="40"/>
                  <a:pt x="91" y="40"/>
                  <a:pt x="91" y="40"/>
                </a:cubicBezTo>
                <a:cubicBezTo>
                  <a:pt x="93" y="42"/>
                  <a:pt x="94" y="44"/>
                  <a:pt x="95" y="46"/>
                </a:cubicBezTo>
                <a:lnTo>
                  <a:pt x="73" y="47"/>
                </a:lnTo>
                <a:close/>
                <a:moveTo>
                  <a:pt x="17" y="141"/>
                </a:moveTo>
                <a:cubicBezTo>
                  <a:pt x="16" y="142"/>
                  <a:pt x="15" y="142"/>
                  <a:pt x="15" y="142"/>
                </a:cubicBezTo>
                <a:cubicBezTo>
                  <a:pt x="14" y="142"/>
                  <a:pt x="13" y="142"/>
                  <a:pt x="12" y="141"/>
                </a:cubicBezTo>
                <a:cubicBezTo>
                  <a:pt x="11" y="140"/>
                  <a:pt x="11" y="138"/>
                  <a:pt x="12" y="137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7" y="112"/>
                  <a:pt x="39" y="112"/>
                  <a:pt x="40" y="113"/>
                </a:cubicBezTo>
                <a:cubicBezTo>
                  <a:pt x="41" y="114"/>
                  <a:pt x="41" y="116"/>
                  <a:pt x="40" y="118"/>
                </a:cubicBezTo>
                <a:lnTo>
                  <a:pt x="17" y="141"/>
                </a:lnTo>
                <a:close/>
                <a:moveTo>
                  <a:pt x="56" y="151"/>
                </a:moveTo>
                <a:cubicBezTo>
                  <a:pt x="56" y="153"/>
                  <a:pt x="55" y="154"/>
                  <a:pt x="53" y="154"/>
                </a:cubicBezTo>
                <a:cubicBezTo>
                  <a:pt x="51" y="154"/>
                  <a:pt x="50" y="153"/>
                  <a:pt x="50" y="15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20"/>
                  <a:pt x="51" y="118"/>
                  <a:pt x="53" y="118"/>
                </a:cubicBezTo>
                <a:cubicBezTo>
                  <a:pt x="55" y="118"/>
                  <a:pt x="56" y="120"/>
                  <a:pt x="56" y="121"/>
                </a:cubicBezTo>
                <a:lnTo>
                  <a:pt x="56" y="151"/>
                </a:lnTo>
                <a:close/>
                <a:moveTo>
                  <a:pt x="144" y="131"/>
                </a:moveTo>
                <a:cubicBezTo>
                  <a:pt x="131" y="145"/>
                  <a:pt x="131" y="145"/>
                  <a:pt x="131" y="145"/>
                </a:cubicBezTo>
                <a:cubicBezTo>
                  <a:pt x="126" y="150"/>
                  <a:pt x="119" y="152"/>
                  <a:pt x="112" y="152"/>
                </a:cubicBezTo>
                <a:cubicBezTo>
                  <a:pt x="105" y="152"/>
                  <a:pt x="98" y="150"/>
                  <a:pt x="93" y="145"/>
                </a:cubicBezTo>
                <a:cubicBezTo>
                  <a:pt x="62" y="114"/>
                  <a:pt x="62" y="114"/>
                  <a:pt x="62" y="114"/>
                </a:cubicBezTo>
                <a:cubicBezTo>
                  <a:pt x="61" y="112"/>
                  <a:pt x="59" y="110"/>
                  <a:pt x="58" y="108"/>
                </a:cubicBezTo>
                <a:cubicBezTo>
                  <a:pt x="80" y="107"/>
                  <a:pt x="80" y="107"/>
                  <a:pt x="80" y="107"/>
                </a:cubicBezTo>
                <a:cubicBezTo>
                  <a:pt x="106" y="132"/>
                  <a:pt x="106" y="132"/>
                  <a:pt x="106" y="132"/>
                </a:cubicBezTo>
                <a:cubicBezTo>
                  <a:pt x="109" y="135"/>
                  <a:pt x="115" y="135"/>
                  <a:pt x="118" y="132"/>
                </a:cubicBezTo>
                <a:cubicBezTo>
                  <a:pt x="132" y="119"/>
                  <a:pt x="132" y="119"/>
                  <a:pt x="132" y="119"/>
                </a:cubicBezTo>
                <a:cubicBezTo>
                  <a:pt x="133" y="117"/>
                  <a:pt x="134" y="115"/>
                  <a:pt x="134" y="112"/>
                </a:cubicBezTo>
                <a:cubicBezTo>
                  <a:pt x="134" y="110"/>
                  <a:pt x="133" y="108"/>
                  <a:pt x="132" y="106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10" y="60"/>
                  <a:pt x="112" y="61"/>
                  <a:pt x="113" y="63"/>
                </a:cubicBezTo>
                <a:cubicBezTo>
                  <a:pt x="144" y="94"/>
                  <a:pt x="144" y="94"/>
                  <a:pt x="144" y="94"/>
                </a:cubicBezTo>
                <a:cubicBezTo>
                  <a:pt x="149" y="99"/>
                  <a:pt x="152" y="105"/>
                  <a:pt x="152" y="112"/>
                </a:cubicBezTo>
                <a:cubicBezTo>
                  <a:pt x="152" y="120"/>
                  <a:pt x="149" y="126"/>
                  <a:pt x="144" y="131"/>
                </a:cubicBezTo>
                <a:close/>
                <a:moveTo>
                  <a:pt x="103" y="33"/>
                </a:moveTo>
                <a:cubicBezTo>
                  <a:pt x="103" y="34"/>
                  <a:pt x="102" y="36"/>
                  <a:pt x="100" y="36"/>
                </a:cubicBezTo>
                <a:cubicBezTo>
                  <a:pt x="99" y="36"/>
                  <a:pt x="97" y="34"/>
                  <a:pt x="97" y="33"/>
                </a:cubicBezTo>
                <a:cubicBezTo>
                  <a:pt x="97" y="3"/>
                  <a:pt x="97" y="3"/>
                  <a:pt x="97" y="3"/>
                </a:cubicBezTo>
                <a:cubicBezTo>
                  <a:pt x="97" y="1"/>
                  <a:pt x="99" y="0"/>
                  <a:pt x="100" y="0"/>
                </a:cubicBezTo>
                <a:cubicBezTo>
                  <a:pt x="102" y="0"/>
                  <a:pt x="103" y="1"/>
                  <a:pt x="103" y="3"/>
                </a:cubicBezTo>
                <a:lnTo>
                  <a:pt x="103" y="33"/>
                </a:lnTo>
                <a:close/>
                <a:moveTo>
                  <a:pt x="117" y="41"/>
                </a:moveTo>
                <a:cubicBezTo>
                  <a:pt x="117" y="41"/>
                  <a:pt x="116" y="41"/>
                  <a:pt x="115" y="41"/>
                </a:cubicBezTo>
                <a:cubicBezTo>
                  <a:pt x="114" y="41"/>
                  <a:pt x="114" y="41"/>
                  <a:pt x="113" y="41"/>
                </a:cubicBezTo>
                <a:cubicBezTo>
                  <a:pt x="112" y="39"/>
                  <a:pt x="112" y="38"/>
                  <a:pt x="113" y="36"/>
                </a:cubicBezTo>
                <a:cubicBezTo>
                  <a:pt x="137" y="13"/>
                  <a:pt x="137" y="13"/>
                  <a:pt x="137" y="13"/>
                </a:cubicBezTo>
                <a:cubicBezTo>
                  <a:pt x="138" y="12"/>
                  <a:pt x="140" y="12"/>
                  <a:pt x="141" y="13"/>
                </a:cubicBezTo>
                <a:cubicBezTo>
                  <a:pt x="142" y="14"/>
                  <a:pt x="142" y="16"/>
                  <a:pt x="141" y="17"/>
                </a:cubicBezTo>
                <a:lnTo>
                  <a:pt x="117" y="41"/>
                </a:lnTo>
                <a:close/>
                <a:moveTo>
                  <a:pt x="151" y="56"/>
                </a:moveTo>
                <a:cubicBezTo>
                  <a:pt x="121" y="56"/>
                  <a:pt x="121" y="56"/>
                  <a:pt x="121" y="56"/>
                </a:cubicBezTo>
                <a:cubicBezTo>
                  <a:pt x="119" y="56"/>
                  <a:pt x="118" y="55"/>
                  <a:pt x="118" y="53"/>
                </a:cubicBezTo>
                <a:cubicBezTo>
                  <a:pt x="118" y="52"/>
                  <a:pt x="119" y="50"/>
                  <a:pt x="121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2" y="50"/>
                  <a:pt x="154" y="52"/>
                  <a:pt x="154" y="53"/>
                </a:cubicBezTo>
                <a:cubicBezTo>
                  <a:pt x="154" y="55"/>
                  <a:pt x="152" y="56"/>
                  <a:pt x="151" y="5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31"/>
          <p:cNvSpPr>
            <a:spLocks/>
          </p:cNvSpPr>
          <p:nvPr/>
        </p:nvSpPr>
        <p:spPr bwMode="auto">
          <a:xfrm>
            <a:off x="6707428" y="1579028"/>
            <a:ext cx="178547" cy="149980"/>
          </a:xfrm>
          <a:custGeom>
            <a:avLst/>
            <a:gdLst>
              <a:gd name="T0" fmla="*/ 154 w 154"/>
              <a:gd name="T1" fmla="*/ 65 h 130"/>
              <a:gd name="T2" fmla="*/ 148 w 154"/>
              <a:gd name="T3" fmla="*/ 71 h 130"/>
              <a:gd name="T4" fmla="*/ 142 w 154"/>
              <a:gd name="T5" fmla="*/ 71 h 130"/>
              <a:gd name="T6" fmla="*/ 136 w 154"/>
              <a:gd name="T7" fmla="*/ 65 h 130"/>
              <a:gd name="T8" fmla="*/ 136 w 154"/>
              <a:gd name="T9" fmla="*/ 41 h 130"/>
              <a:gd name="T10" fmla="*/ 113 w 154"/>
              <a:gd name="T11" fmla="*/ 18 h 130"/>
              <a:gd name="T12" fmla="*/ 89 w 154"/>
              <a:gd name="T13" fmla="*/ 41 h 130"/>
              <a:gd name="T14" fmla="*/ 89 w 154"/>
              <a:gd name="T15" fmla="*/ 59 h 130"/>
              <a:gd name="T16" fmla="*/ 98 w 154"/>
              <a:gd name="T17" fmla="*/ 59 h 130"/>
              <a:gd name="T18" fmla="*/ 107 w 154"/>
              <a:gd name="T19" fmla="*/ 68 h 130"/>
              <a:gd name="T20" fmla="*/ 107 w 154"/>
              <a:gd name="T21" fmla="*/ 121 h 130"/>
              <a:gd name="T22" fmla="*/ 98 w 154"/>
              <a:gd name="T23" fmla="*/ 130 h 130"/>
              <a:gd name="T24" fmla="*/ 9 w 154"/>
              <a:gd name="T25" fmla="*/ 130 h 130"/>
              <a:gd name="T26" fmla="*/ 0 w 154"/>
              <a:gd name="T27" fmla="*/ 121 h 130"/>
              <a:gd name="T28" fmla="*/ 0 w 154"/>
              <a:gd name="T29" fmla="*/ 68 h 130"/>
              <a:gd name="T30" fmla="*/ 9 w 154"/>
              <a:gd name="T31" fmla="*/ 59 h 130"/>
              <a:gd name="T32" fmla="*/ 71 w 154"/>
              <a:gd name="T33" fmla="*/ 59 h 130"/>
              <a:gd name="T34" fmla="*/ 71 w 154"/>
              <a:gd name="T35" fmla="*/ 41 h 130"/>
              <a:gd name="T36" fmla="*/ 113 w 154"/>
              <a:gd name="T37" fmla="*/ 0 h 130"/>
              <a:gd name="T38" fmla="*/ 154 w 154"/>
              <a:gd name="T39" fmla="*/ 41 h 130"/>
              <a:gd name="T40" fmla="*/ 154 w 154"/>
              <a:gd name="T41" fmla="*/ 6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4" h="130">
                <a:moveTo>
                  <a:pt x="154" y="65"/>
                </a:moveTo>
                <a:cubicBezTo>
                  <a:pt x="154" y="68"/>
                  <a:pt x="151" y="71"/>
                  <a:pt x="148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39" y="71"/>
                  <a:pt x="136" y="68"/>
                  <a:pt x="136" y="65"/>
                </a:cubicBezTo>
                <a:cubicBezTo>
                  <a:pt x="136" y="41"/>
                  <a:pt x="136" y="41"/>
                  <a:pt x="136" y="41"/>
                </a:cubicBezTo>
                <a:cubicBezTo>
                  <a:pt x="136" y="28"/>
                  <a:pt x="126" y="18"/>
                  <a:pt x="113" y="18"/>
                </a:cubicBezTo>
                <a:cubicBezTo>
                  <a:pt x="100" y="18"/>
                  <a:pt x="89" y="28"/>
                  <a:pt x="89" y="41"/>
                </a:cubicBezTo>
                <a:cubicBezTo>
                  <a:pt x="89" y="59"/>
                  <a:pt x="89" y="59"/>
                  <a:pt x="89" y="59"/>
                </a:cubicBezTo>
                <a:cubicBezTo>
                  <a:pt x="98" y="59"/>
                  <a:pt x="98" y="59"/>
                  <a:pt x="98" y="59"/>
                </a:cubicBezTo>
                <a:cubicBezTo>
                  <a:pt x="103" y="59"/>
                  <a:pt x="107" y="63"/>
                  <a:pt x="107" y="68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07" y="126"/>
                  <a:pt x="103" y="130"/>
                  <a:pt x="98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4" y="130"/>
                  <a:pt x="0" y="126"/>
                  <a:pt x="0" y="12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3"/>
                  <a:pt x="4" y="59"/>
                  <a:pt x="9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18"/>
                  <a:pt x="90" y="0"/>
                  <a:pt x="113" y="0"/>
                </a:cubicBezTo>
                <a:cubicBezTo>
                  <a:pt x="135" y="0"/>
                  <a:pt x="154" y="18"/>
                  <a:pt x="154" y="41"/>
                </a:cubicBezTo>
                <a:lnTo>
                  <a:pt x="154" y="6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32"/>
          <p:cNvSpPr>
            <a:spLocks noEditPoints="1"/>
          </p:cNvSpPr>
          <p:nvPr/>
        </p:nvSpPr>
        <p:spPr bwMode="auto">
          <a:xfrm>
            <a:off x="6930018" y="1571886"/>
            <a:ext cx="177358" cy="171405"/>
          </a:xfrm>
          <a:custGeom>
            <a:avLst/>
            <a:gdLst>
              <a:gd name="T0" fmla="*/ 153 w 153"/>
              <a:gd name="T1" fmla="*/ 139 h 148"/>
              <a:gd name="T2" fmla="*/ 144 w 153"/>
              <a:gd name="T3" fmla="*/ 148 h 148"/>
              <a:gd name="T4" fmla="*/ 8 w 153"/>
              <a:gd name="T5" fmla="*/ 148 h 148"/>
              <a:gd name="T6" fmla="*/ 0 w 153"/>
              <a:gd name="T7" fmla="*/ 139 h 148"/>
              <a:gd name="T8" fmla="*/ 0 w 153"/>
              <a:gd name="T9" fmla="*/ 109 h 148"/>
              <a:gd name="T10" fmla="*/ 8 w 153"/>
              <a:gd name="T11" fmla="*/ 101 h 148"/>
              <a:gd name="T12" fmla="*/ 48 w 153"/>
              <a:gd name="T13" fmla="*/ 101 h 148"/>
              <a:gd name="T14" fmla="*/ 65 w 153"/>
              <a:gd name="T15" fmla="*/ 112 h 148"/>
              <a:gd name="T16" fmla="*/ 88 w 153"/>
              <a:gd name="T17" fmla="*/ 112 h 148"/>
              <a:gd name="T18" fmla="*/ 105 w 153"/>
              <a:gd name="T19" fmla="*/ 101 h 148"/>
              <a:gd name="T20" fmla="*/ 144 w 153"/>
              <a:gd name="T21" fmla="*/ 101 h 148"/>
              <a:gd name="T22" fmla="*/ 153 w 153"/>
              <a:gd name="T23" fmla="*/ 109 h 148"/>
              <a:gd name="T24" fmla="*/ 153 w 153"/>
              <a:gd name="T25" fmla="*/ 139 h 148"/>
              <a:gd name="T26" fmla="*/ 118 w 153"/>
              <a:gd name="T27" fmla="*/ 53 h 148"/>
              <a:gd name="T28" fmla="*/ 94 w 153"/>
              <a:gd name="T29" fmla="*/ 53 h 148"/>
              <a:gd name="T30" fmla="*/ 94 w 153"/>
              <a:gd name="T31" fmla="*/ 95 h 148"/>
              <a:gd name="T32" fmla="*/ 88 w 153"/>
              <a:gd name="T33" fmla="*/ 101 h 148"/>
              <a:gd name="T34" fmla="*/ 65 w 153"/>
              <a:gd name="T35" fmla="*/ 101 h 148"/>
              <a:gd name="T36" fmla="*/ 59 w 153"/>
              <a:gd name="T37" fmla="*/ 95 h 148"/>
              <a:gd name="T38" fmla="*/ 59 w 153"/>
              <a:gd name="T39" fmla="*/ 53 h 148"/>
              <a:gd name="T40" fmla="*/ 35 w 153"/>
              <a:gd name="T41" fmla="*/ 53 h 148"/>
              <a:gd name="T42" fmla="*/ 30 w 153"/>
              <a:gd name="T43" fmla="*/ 50 h 148"/>
              <a:gd name="T44" fmla="*/ 31 w 153"/>
              <a:gd name="T45" fmla="*/ 43 h 148"/>
              <a:gd name="T46" fmla="*/ 72 w 153"/>
              <a:gd name="T47" fmla="*/ 2 h 148"/>
              <a:gd name="T48" fmla="*/ 76 w 153"/>
              <a:gd name="T49" fmla="*/ 0 h 148"/>
              <a:gd name="T50" fmla="*/ 81 w 153"/>
              <a:gd name="T51" fmla="*/ 2 h 148"/>
              <a:gd name="T52" fmla="*/ 122 w 153"/>
              <a:gd name="T53" fmla="*/ 43 h 148"/>
              <a:gd name="T54" fmla="*/ 123 w 153"/>
              <a:gd name="T55" fmla="*/ 50 h 148"/>
              <a:gd name="T56" fmla="*/ 118 w 153"/>
              <a:gd name="T57" fmla="*/ 53 h 148"/>
              <a:gd name="T58" fmla="*/ 112 w 153"/>
              <a:gd name="T59" fmla="*/ 124 h 148"/>
              <a:gd name="T60" fmla="*/ 106 w 153"/>
              <a:gd name="T61" fmla="*/ 130 h 148"/>
              <a:gd name="T62" fmla="*/ 112 w 153"/>
              <a:gd name="T63" fmla="*/ 136 h 148"/>
              <a:gd name="T64" fmla="*/ 118 w 153"/>
              <a:gd name="T65" fmla="*/ 130 h 148"/>
              <a:gd name="T66" fmla="*/ 112 w 153"/>
              <a:gd name="T67" fmla="*/ 124 h 148"/>
              <a:gd name="T68" fmla="*/ 136 w 153"/>
              <a:gd name="T69" fmla="*/ 124 h 148"/>
              <a:gd name="T70" fmla="*/ 130 w 153"/>
              <a:gd name="T71" fmla="*/ 130 h 148"/>
              <a:gd name="T72" fmla="*/ 136 w 153"/>
              <a:gd name="T73" fmla="*/ 136 h 148"/>
              <a:gd name="T74" fmla="*/ 142 w 153"/>
              <a:gd name="T75" fmla="*/ 130 h 148"/>
              <a:gd name="T76" fmla="*/ 136 w 153"/>
              <a:gd name="T77" fmla="*/ 12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3" h="148">
                <a:moveTo>
                  <a:pt x="153" y="139"/>
                </a:moveTo>
                <a:cubicBezTo>
                  <a:pt x="153" y="144"/>
                  <a:pt x="149" y="148"/>
                  <a:pt x="144" y="148"/>
                </a:cubicBezTo>
                <a:cubicBezTo>
                  <a:pt x="8" y="148"/>
                  <a:pt x="8" y="148"/>
                  <a:pt x="8" y="148"/>
                </a:cubicBezTo>
                <a:cubicBezTo>
                  <a:pt x="4" y="148"/>
                  <a:pt x="0" y="144"/>
                  <a:pt x="0" y="139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04"/>
                  <a:pt x="4" y="101"/>
                  <a:pt x="8" y="101"/>
                </a:cubicBezTo>
                <a:cubicBezTo>
                  <a:pt x="48" y="101"/>
                  <a:pt x="48" y="101"/>
                  <a:pt x="48" y="101"/>
                </a:cubicBezTo>
                <a:cubicBezTo>
                  <a:pt x="50" y="107"/>
                  <a:pt x="57" y="112"/>
                  <a:pt x="65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6" y="112"/>
                  <a:pt x="103" y="107"/>
                  <a:pt x="105" y="101"/>
                </a:cubicBezTo>
                <a:cubicBezTo>
                  <a:pt x="144" y="101"/>
                  <a:pt x="144" y="101"/>
                  <a:pt x="144" y="101"/>
                </a:cubicBezTo>
                <a:cubicBezTo>
                  <a:pt x="149" y="101"/>
                  <a:pt x="153" y="104"/>
                  <a:pt x="153" y="109"/>
                </a:cubicBezTo>
                <a:lnTo>
                  <a:pt x="153" y="139"/>
                </a:lnTo>
                <a:close/>
                <a:moveTo>
                  <a:pt x="118" y="53"/>
                </a:moveTo>
                <a:cubicBezTo>
                  <a:pt x="94" y="53"/>
                  <a:pt x="94" y="53"/>
                  <a:pt x="94" y="53"/>
                </a:cubicBezTo>
                <a:cubicBezTo>
                  <a:pt x="94" y="95"/>
                  <a:pt x="94" y="95"/>
                  <a:pt x="94" y="95"/>
                </a:cubicBezTo>
                <a:cubicBezTo>
                  <a:pt x="94" y="98"/>
                  <a:pt x="92" y="101"/>
                  <a:pt x="88" y="101"/>
                </a:cubicBezTo>
                <a:cubicBezTo>
                  <a:pt x="65" y="101"/>
                  <a:pt x="65" y="101"/>
                  <a:pt x="65" y="101"/>
                </a:cubicBezTo>
                <a:cubicBezTo>
                  <a:pt x="61" y="101"/>
                  <a:pt x="59" y="98"/>
                  <a:pt x="59" y="95"/>
                </a:cubicBezTo>
                <a:cubicBezTo>
                  <a:pt x="59" y="53"/>
                  <a:pt x="59" y="53"/>
                  <a:pt x="59" y="53"/>
                </a:cubicBezTo>
                <a:cubicBezTo>
                  <a:pt x="35" y="53"/>
                  <a:pt x="35" y="53"/>
                  <a:pt x="35" y="53"/>
                </a:cubicBezTo>
                <a:cubicBezTo>
                  <a:pt x="33" y="53"/>
                  <a:pt x="31" y="52"/>
                  <a:pt x="30" y="50"/>
                </a:cubicBezTo>
                <a:cubicBezTo>
                  <a:pt x="29" y="47"/>
                  <a:pt x="29" y="45"/>
                  <a:pt x="31" y="43"/>
                </a:cubicBezTo>
                <a:cubicBezTo>
                  <a:pt x="72" y="2"/>
                  <a:pt x="72" y="2"/>
                  <a:pt x="72" y="2"/>
                </a:cubicBezTo>
                <a:cubicBezTo>
                  <a:pt x="73" y="1"/>
                  <a:pt x="75" y="0"/>
                  <a:pt x="76" y="0"/>
                </a:cubicBezTo>
                <a:cubicBezTo>
                  <a:pt x="78" y="0"/>
                  <a:pt x="79" y="1"/>
                  <a:pt x="81" y="2"/>
                </a:cubicBezTo>
                <a:cubicBezTo>
                  <a:pt x="122" y="43"/>
                  <a:pt x="122" y="43"/>
                  <a:pt x="122" y="43"/>
                </a:cubicBezTo>
                <a:cubicBezTo>
                  <a:pt x="124" y="45"/>
                  <a:pt x="124" y="47"/>
                  <a:pt x="123" y="50"/>
                </a:cubicBezTo>
                <a:cubicBezTo>
                  <a:pt x="122" y="52"/>
                  <a:pt x="120" y="53"/>
                  <a:pt x="118" y="53"/>
                </a:cubicBezTo>
                <a:close/>
                <a:moveTo>
                  <a:pt x="112" y="124"/>
                </a:moveTo>
                <a:cubicBezTo>
                  <a:pt x="109" y="124"/>
                  <a:pt x="106" y="127"/>
                  <a:pt x="106" y="130"/>
                </a:cubicBezTo>
                <a:cubicBezTo>
                  <a:pt x="106" y="133"/>
                  <a:pt x="109" y="136"/>
                  <a:pt x="112" y="136"/>
                </a:cubicBezTo>
                <a:cubicBezTo>
                  <a:pt x="115" y="136"/>
                  <a:pt x="118" y="133"/>
                  <a:pt x="118" y="130"/>
                </a:cubicBezTo>
                <a:cubicBezTo>
                  <a:pt x="118" y="127"/>
                  <a:pt x="115" y="124"/>
                  <a:pt x="112" y="124"/>
                </a:cubicBezTo>
                <a:close/>
                <a:moveTo>
                  <a:pt x="136" y="124"/>
                </a:moveTo>
                <a:cubicBezTo>
                  <a:pt x="132" y="124"/>
                  <a:pt x="130" y="127"/>
                  <a:pt x="130" y="130"/>
                </a:cubicBezTo>
                <a:cubicBezTo>
                  <a:pt x="130" y="133"/>
                  <a:pt x="132" y="136"/>
                  <a:pt x="136" y="136"/>
                </a:cubicBezTo>
                <a:cubicBezTo>
                  <a:pt x="139" y="136"/>
                  <a:pt x="142" y="133"/>
                  <a:pt x="142" y="130"/>
                </a:cubicBezTo>
                <a:cubicBezTo>
                  <a:pt x="142" y="127"/>
                  <a:pt x="139" y="124"/>
                  <a:pt x="136" y="12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33"/>
          <p:cNvSpPr>
            <a:spLocks noEditPoints="1"/>
          </p:cNvSpPr>
          <p:nvPr/>
        </p:nvSpPr>
        <p:spPr bwMode="auto">
          <a:xfrm>
            <a:off x="7194267" y="1579028"/>
            <a:ext cx="151170" cy="164264"/>
          </a:xfrm>
          <a:custGeom>
            <a:avLst/>
            <a:gdLst>
              <a:gd name="T0" fmla="*/ 105 w 130"/>
              <a:gd name="T1" fmla="*/ 142 h 142"/>
              <a:gd name="T2" fmla="*/ 24 w 130"/>
              <a:gd name="T3" fmla="*/ 142 h 142"/>
              <a:gd name="T4" fmla="*/ 0 w 130"/>
              <a:gd name="T5" fmla="*/ 118 h 142"/>
              <a:gd name="T6" fmla="*/ 25 w 130"/>
              <a:gd name="T7" fmla="*/ 66 h 142"/>
              <a:gd name="T8" fmla="*/ 23 w 130"/>
              <a:gd name="T9" fmla="*/ 77 h 142"/>
              <a:gd name="T10" fmla="*/ 23 w 130"/>
              <a:gd name="T11" fmla="*/ 96 h 142"/>
              <a:gd name="T12" fmla="*/ 11 w 130"/>
              <a:gd name="T13" fmla="*/ 112 h 142"/>
              <a:gd name="T14" fmla="*/ 29 w 130"/>
              <a:gd name="T15" fmla="*/ 130 h 142"/>
              <a:gd name="T16" fmla="*/ 47 w 130"/>
              <a:gd name="T17" fmla="*/ 112 h 142"/>
              <a:gd name="T18" fmla="*/ 35 w 130"/>
              <a:gd name="T19" fmla="*/ 96 h 142"/>
              <a:gd name="T20" fmla="*/ 35 w 130"/>
              <a:gd name="T21" fmla="*/ 77 h 142"/>
              <a:gd name="T22" fmla="*/ 37 w 130"/>
              <a:gd name="T23" fmla="*/ 68 h 142"/>
              <a:gd name="T24" fmla="*/ 65 w 130"/>
              <a:gd name="T25" fmla="*/ 78 h 142"/>
              <a:gd name="T26" fmla="*/ 92 w 130"/>
              <a:gd name="T27" fmla="*/ 68 h 142"/>
              <a:gd name="T28" fmla="*/ 94 w 130"/>
              <a:gd name="T29" fmla="*/ 77 h 142"/>
              <a:gd name="T30" fmla="*/ 94 w 130"/>
              <a:gd name="T31" fmla="*/ 83 h 142"/>
              <a:gd name="T32" fmla="*/ 71 w 130"/>
              <a:gd name="T33" fmla="*/ 106 h 142"/>
              <a:gd name="T34" fmla="*/ 71 w 130"/>
              <a:gd name="T35" fmla="*/ 115 h 142"/>
              <a:gd name="T36" fmla="*/ 68 w 130"/>
              <a:gd name="T37" fmla="*/ 121 h 142"/>
              <a:gd name="T38" fmla="*/ 77 w 130"/>
              <a:gd name="T39" fmla="*/ 130 h 142"/>
              <a:gd name="T40" fmla="*/ 85 w 130"/>
              <a:gd name="T41" fmla="*/ 121 h 142"/>
              <a:gd name="T42" fmla="*/ 82 w 130"/>
              <a:gd name="T43" fmla="*/ 115 h 142"/>
              <a:gd name="T44" fmla="*/ 82 w 130"/>
              <a:gd name="T45" fmla="*/ 106 h 142"/>
              <a:gd name="T46" fmla="*/ 94 w 130"/>
              <a:gd name="T47" fmla="*/ 95 h 142"/>
              <a:gd name="T48" fmla="*/ 106 w 130"/>
              <a:gd name="T49" fmla="*/ 106 h 142"/>
              <a:gd name="T50" fmla="*/ 106 w 130"/>
              <a:gd name="T51" fmla="*/ 115 h 142"/>
              <a:gd name="T52" fmla="*/ 103 w 130"/>
              <a:gd name="T53" fmla="*/ 121 h 142"/>
              <a:gd name="T54" fmla="*/ 112 w 130"/>
              <a:gd name="T55" fmla="*/ 130 h 142"/>
              <a:gd name="T56" fmla="*/ 121 w 130"/>
              <a:gd name="T57" fmla="*/ 121 h 142"/>
              <a:gd name="T58" fmla="*/ 118 w 130"/>
              <a:gd name="T59" fmla="*/ 115 h 142"/>
              <a:gd name="T60" fmla="*/ 118 w 130"/>
              <a:gd name="T61" fmla="*/ 106 h 142"/>
              <a:gd name="T62" fmla="*/ 106 w 130"/>
              <a:gd name="T63" fmla="*/ 86 h 142"/>
              <a:gd name="T64" fmla="*/ 104 w 130"/>
              <a:gd name="T65" fmla="*/ 66 h 142"/>
              <a:gd name="T66" fmla="*/ 130 w 130"/>
              <a:gd name="T67" fmla="*/ 118 h 142"/>
              <a:gd name="T68" fmla="*/ 105 w 130"/>
              <a:gd name="T69" fmla="*/ 142 h 142"/>
              <a:gd name="T70" fmla="*/ 29 w 130"/>
              <a:gd name="T71" fmla="*/ 118 h 142"/>
              <a:gd name="T72" fmla="*/ 23 w 130"/>
              <a:gd name="T73" fmla="*/ 112 h 142"/>
              <a:gd name="T74" fmla="*/ 29 w 130"/>
              <a:gd name="T75" fmla="*/ 106 h 142"/>
              <a:gd name="T76" fmla="*/ 35 w 130"/>
              <a:gd name="T77" fmla="*/ 112 h 142"/>
              <a:gd name="T78" fmla="*/ 29 w 130"/>
              <a:gd name="T79" fmla="*/ 118 h 142"/>
              <a:gd name="T80" fmla="*/ 65 w 130"/>
              <a:gd name="T81" fmla="*/ 71 h 142"/>
              <a:gd name="T82" fmla="*/ 29 w 130"/>
              <a:gd name="T83" fmla="*/ 35 h 142"/>
              <a:gd name="T84" fmla="*/ 65 w 130"/>
              <a:gd name="T85" fmla="*/ 0 h 142"/>
              <a:gd name="T86" fmla="*/ 100 w 130"/>
              <a:gd name="T87" fmla="*/ 35 h 142"/>
              <a:gd name="T88" fmla="*/ 65 w 130"/>
              <a:gd name="T89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0" h="142">
                <a:moveTo>
                  <a:pt x="105" y="142"/>
                </a:moveTo>
                <a:cubicBezTo>
                  <a:pt x="24" y="142"/>
                  <a:pt x="24" y="142"/>
                  <a:pt x="24" y="142"/>
                </a:cubicBezTo>
                <a:cubicBezTo>
                  <a:pt x="10" y="142"/>
                  <a:pt x="0" y="133"/>
                  <a:pt x="0" y="118"/>
                </a:cubicBezTo>
                <a:cubicBezTo>
                  <a:pt x="0" y="100"/>
                  <a:pt x="3" y="70"/>
                  <a:pt x="25" y="66"/>
                </a:cubicBezTo>
                <a:cubicBezTo>
                  <a:pt x="24" y="69"/>
                  <a:pt x="23" y="73"/>
                  <a:pt x="23" y="77"/>
                </a:cubicBezTo>
                <a:cubicBezTo>
                  <a:pt x="23" y="96"/>
                  <a:pt x="23" y="96"/>
                  <a:pt x="23" y="96"/>
                </a:cubicBezTo>
                <a:cubicBezTo>
                  <a:pt x="16" y="98"/>
                  <a:pt x="11" y="105"/>
                  <a:pt x="11" y="112"/>
                </a:cubicBezTo>
                <a:cubicBezTo>
                  <a:pt x="11" y="122"/>
                  <a:pt x="19" y="130"/>
                  <a:pt x="29" y="130"/>
                </a:cubicBezTo>
                <a:cubicBezTo>
                  <a:pt x="39" y="130"/>
                  <a:pt x="47" y="122"/>
                  <a:pt x="47" y="112"/>
                </a:cubicBezTo>
                <a:cubicBezTo>
                  <a:pt x="47" y="105"/>
                  <a:pt x="42" y="98"/>
                  <a:pt x="35" y="96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4"/>
                  <a:pt x="35" y="71"/>
                  <a:pt x="37" y="68"/>
                </a:cubicBezTo>
                <a:cubicBezTo>
                  <a:pt x="45" y="74"/>
                  <a:pt x="55" y="78"/>
                  <a:pt x="65" y="78"/>
                </a:cubicBezTo>
                <a:cubicBezTo>
                  <a:pt x="75" y="78"/>
                  <a:pt x="84" y="74"/>
                  <a:pt x="92" y="68"/>
                </a:cubicBezTo>
                <a:cubicBezTo>
                  <a:pt x="94" y="71"/>
                  <a:pt x="94" y="74"/>
                  <a:pt x="94" y="77"/>
                </a:cubicBezTo>
                <a:cubicBezTo>
                  <a:pt x="94" y="83"/>
                  <a:pt x="94" y="83"/>
                  <a:pt x="94" y="83"/>
                </a:cubicBezTo>
                <a:cubicBezTo>
                  <a:pt x="81" y="83"/>
                  <a:pt x="71" y="93"/>
                  <a:pt x="71" y="106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69" y="116"/>
                  <a:pt x="68" y="119"/>
                  <a:pt x="68" y="121"/>
                </a:cubicBezTo>
                <a:cubicBezTo>
                  <a:pt x="68" y="126"/>
                  <a:pt x="72" y="130"/>
                  <a:pt x="77" y="130"/>
                </a:cubicBezTo>
                <a:cubicBezTo>
                  <a:pt x="81" y="130"/>
                  <a:pt x="85" y="126"/>
                  <a:pt x="85" y="121"/>
                </a:cubicBezTo>
                <a:cubicBezTo>
                  <a:pt x="85" y="119"/>
                  <a:pt x="84" y="116"/>
                  <a:pt x="82" y="115"/>
                </a:cubicBezTo>
                <a:cubicBezTo>
                  <a:pt x="82" y="106"/>
                  <a:pt x="82" y="106"/>
                  <a:pt x="82" y="106"/>
                </a:cubicBezTo>
                <a:cubicBezTo>
                  <a:pt x="82" y="100"/>
                  <a:pt x="88" y="95"/>
                  <a:pt x="94" y="95"/>
                </a:cubicBezTo>
                <a:cubicBezTo>
                  <a:pt x="101" y="95"/>
                  <a:pt x="106" y="100"/>
                  <a:pt x="106" y="106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4" y="116"/>
                  <a:pt x="103" y="119"/>
                  <a:pt x="103" y="121"/>
                </a:cubicBezTo>
                <a:cubicBezTo>
                  <a:pt x="103" y="126"/>
                  <a:pt x="107" y="130"/>
                  <a:pt x="112" y="130"/>
                </a:cubicBezTo>
                <a:cubicBezTo>
                  <a:pt x="117" y="130"/>
                  <a:pt x="121" y="126"/>
                  <a:pt x="121" y="121"/>
                </a:cubicBezTo>
                <a:cubicBezTo>
                  <a:pt x="121" y="119"/>
                  <a:pt x="120" y="116"/>
                  <a:pt x="118" y="115"/>
                </a:cubicBezTo>
                <a:cubicBezTo>
                  <a:pt x="118" y="106"/>
                  <a:pt x="118" y="106"/>
                  <a:pt x="118" y="106"/>
                </a:cubicBezTo>
                <a:cubicBezTo>
                  <a:pt x="118" y="98"/>
                  <a:pt x="113" y="90"/>
                  <a:pt x="106" y="86"/>
                </a:cubicBezTo>
                <a:cubicBezTo>
                  <a:pt x="106" y="79"/>
                  <a:pt x="107" y="72"/>
                  <a:pt x="104" y="66"/>
                </a:cubicBezTo>
                <a:cubicBezTo>
                  <a:pt x="126" y="70"/>
                  <a:pt x="130" y="100"/>
                  <a:pt x="130" y="118"/>
                </a:cubicBezTo>
                <a:cubicBezTo>
                  <a:pt x="130" y="133"/>
                  <a:pt x="120" y="142"/>
                  <a:pt x="105" y="142"/>
                </a:cubicBezTo>
                <a:close/>
                <a:moveTo>
                  <a:pt x="29" y="118"/>
                </a:moveTo>
                <a:cubicBezTo>
                  <a:pt x="26" y="118"/>
                  <a:pt x="23" y="116"/>
                  <a:pt x="23" y="112"/>
                </a:cubicBezTo>
                <a:cubicBezTo>
                  <a:pt x="23" y="109"/>
                  <a:pt x="26" y="106"/>
                  <a:pt x="29" y="106"/>
                </a:cubicBezTo>
                <a:cubicBezTo>
                  <a:pt x="32" y="106"/>
                  <a:pt x="35" y="109"/>
                  <a:pt x="35" y="112"/>
                </a:cubicBezTo>
                <a:cubicBezTo>
                  <a:pt x="35" y="116"/>
                  <a:pt x="32" y="118"/>
                  <a:pt x="29" y="118"/>
                </a:cubicBezTo>
                <a:close/>
                <a:moveTo>
                  <a:pt x="65" y="71"/>
                </a:moveTo>
                <a:cubicBezTo>
                  <a:pt x="45" y="71"/>
                  <a:pt x="29" y="55"/>
                  <a:pt x="29" y="35"/>
                </a:cubicBezTo>
                <a:cubicBezTo>
                  <a:pt x="29" y="16"/>
                  <a:pt x="45" y="0"/>
                  <a:pt x="65" y="0"/>
                </a:cubicBezTo>
                <a:cubicBezTo>
                  <a:pt x="84" y="0"/>
                  <a:pt x="100" y="16"/>
                  <a:pt x="100" y="35"/>
                </a:cubicBezTo>
                <a:cubicBezTo>
                  <a:pt x="100" y="55"/>
                  <a:pt x="84" y="71"/>
                  <a:pt x="65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34"/>
          <p:cNvSpPr>
            <a:spLocks noEditPoints="1"/>
          </p:cNvSpPr>
          <p:nvPr/>
        </p:nvSpPr>
        <p:spPr bwMode="auto">
          <a:xfrm>
            <a:off x="7388288" y="1564745"/>
            <a:ext cx="205926" cy="192831"/>
          </a:xfrm>
          <a:custGeom>
            <a:avLst/>
            <a:gdLst>
              <a:gd name="T0" fmla="*/ 31 w 178"/>
              <a:gd name="T1" fmla="*/ 95 h 166"/>
              <a:gd name="T2" fmla="*/ 18 w 178"/>
              <a:gd name="T3" fmla="*/ 95 h 166"/>
              <a:gd name="T4" fmla="*/ 0 w 178"/>
              <a:gd name="T5" fmla="*/ 80 h 166"/>
              <a:gd name="T6" fmla="*/ 12 w 178"/>
              <a:gd name="T7" fmla="*/ 47 h 166"/>
              <a:gd name="T8" fmla="*/ 36 w 178"/>
              <a:gd name="T9" fmla="*/ 55 h 166"/>
              <a:gd name="T10" fmla="*/ 48 w 178"/>
              <a:gd name="T11" fmla="*/ 53 h 166"/>
              <a:gd name="T12" fmla="*/ 48 w 178"/>
              <a:gd name="T13" fmla="*/ 59 h 166"/>
              <a:gd name="T14" fmla="*/ 55 w 178"/>
              <a:gd name="T15" fmla="*/ 83 h 166"/>
              <a:gd name="T16" fmla="*/ 31 w 178"/>
              <a:gd name="T17" fmla="*/ 95 h 166"/>
              <a:gd name="T18" fmla="*/ 36 w 178"/>
              <a:gd name="T19" fmla="*/ 47 h 166"/>
              <a:gd name="T20" fmla="*/ 12 w 178"/>
              <a:gd name="T21" fmla="*/ 24 h 166"/>
              <a:gd name="T22" fmla="*/ 36 w 178"/>
              <a:gd name="T23" fmla="*/ 0 h 166"/>
              <a:gd name="T24" fmla="*/ 59 w 178"/>
              <a:gd name="T25" fmla="*/ 24 h 166"/>
              <a:gd name="T26" fmla="*/ 36 w 178"/>
              <a:gd name="T27" fmla="*/ 47 h 166"/>
              <a:gd name="T28" fmla="*/ 129 w 178"/>
              <a:gd name="T29" fmla="*/ 166 h 166"/>
              <a:gd name="T30" fmla="*/ 49 w 178"/>
              <a:gd name="T31" fmla="*/ 166 h 166"/>
              <a:gd name="T32" fmla="*/ 24 w 178"/>
              <a:gd name="T33" fmla="*/ 142 h 166"/>
              <a:gd name="T34" fmla="*/ 56 w 178"/>
              <a:gd name="T35" fmla="*/ 89 h 166"/>
              <a:gd name="T36" fmla="*/ 89 w 178"/>
              <a:gd name="T37" fmla="*/ 102 h 166"/>
              <a:gd name="T38" fmla="*/ 122 w 178"/>
              <a:gd name="T39" fmla="*/ 89 h 166"/>
              <a:gd name="T40" fmla="*/ 154 w 178"/>
              <a:gd name="T41" fmla="*/ 142 h 166"/>
              <a:gd name="T42" fmla="*/ 129 w 178"/>
              <a:gd name="T43" fmla="*/ 166 h 166"/>
              <a:gd name="T44" fmla="*/ 89 w 178"/>
              <a:gd name="T45" fmla="*/ 95 h 166"/>
              <a:gd name="T46" fmla="*/ 54 w 178"/>
              <a:gd name="T47" fmla="*/ 59 h 166"/>
              <a:gd name="T48" fmla="*/ 89 w 178"/>
              <a:gd name="T49" fmla="*/ 24 h 166"/>
              <a:gd name="T50" fmla="*/ 124 w 178"/>
              <a:gd name="T51" fmla="*/ 59 h 166"/>
              <a:gd name="T52" fmla="*/ 89 w 178"/>
              <a:gd name="T53" fmla="*/ 95 h 166"/>
              <a:gd name="T54" fmla="*/ 142 w 178"/>
              <a:gd name="T55" fmla="*/ 47 h 166"/>
              <a:gd name="T56" fmla="*/ 119 w 178"/>
              <a:gd name="T57" fmla="*/ 24 h 166"/>
              <a:gd name="T58" fmla="*/ 142 w 178"/>
              <a:gd name="T59" fmla="*/ 0 h 166"/>
              <a:gd name="T60" fmla="*/ 166 w 178"/>
              <a:gd name="T61" fmla="*/ 24 h 166"/>
              <a:gd name="T62" fmla="*/ 142 w 178"/>
              <a:gd name="T63" fmla="*/ 47 h 166"/>
              <a:gd name="T64" fmla="*/ 160 w 178"/>
              <a:gd name="T65" fmla="*/ 95 h 166"/>
              <a:gd name="T66" fmla="*/ 147 w 178"/>
              <a:gd name="T67" fmla="*/ 95 h 166"/>
              <a:gd name="T68" fmla="*/ 123 w 178"/>
              <a:gd name="T69" fmla="*/ 83 h 166"/>
              <a:gd name="T70" fmla="*/ 130 w 178"/>
              <a:gd name="T71" fmla="*/ 59 h 166"/>
              <a:gd name="T72" fmla="*/ 130 w 178"/>
              <a:gd name="T73" fmla="*/ 53 h 166"/>
              <a:gd name="T74" fmla="*/ 142 w 178"/>
              <a:gd name="T75" fmla="*/ 55 h 166"/>
              <a:gd name="T76" fmla="*/ 166 w 178"/>
              <a:gd name="T77" fmla="*/ 47 h 166"/>
              <a:gd name="T78" fmla="*/ 178 w 178"/>
              <a:gd name="T79" fmla="*/ 80 h 166"/>
              <a:gd name="T80" fmla="*/ 160 w 178"/>
              <a:gd name="T81" fmla="*/ 9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8" h="166">
                <a:moveTo>
                  <a:pt x="31" y="95"/>
                </a:moveTo>
                <a:cubicBezTo>
                  <a:pt x="18" y="95"/>
                  <a:pt x="18" y="95"/>
                  <a:pt x="18" y="95"/>
                </a:cubicBezTo>
                <a:cubicBezTo>
                  <a:pt x="9" y="95"/>
                  <a:pt x="0" y="90"/>
                  <a:pt x="0" y="80"/>
                </a:cubicBezTo>
                <a:cubicBezTo>
                  <a:pt x="0" y="73"/>
                  <a:pt x="0" y="47"/>
                  <a:pt x="12" y="47"/>
                </a:cubicBezTo>
                <a:cubicBezTo>
                  <a:pt x="14" y="47"/>
                  <a:pt x="23" y="55"/>
                  <a:pt x="36" y="55"/>
                </a:cubicBezTo>
                <a:cubicBezTo>
                  <a:pt x="40" y="55"/>
                  <a:pt x="44" y="54"/>
                  <a:pt x="48" y="53"/>
                </a:cubicBezTo>
                <a:cubicBezTo>
                  <a:pt x="48" y="55"/>
                  <a:pt x="48" y="57"/>
                  <a:pt x="48" y="59"/>
                </a:cubicBezTo>
                <a:cubicBezTo>
                  <a:pt x="48" y="68"/>
                  <a:pt x="50" y="76"/>
                  <a:pt x="55" y="83"/>
                </a:cubicBezTo>
                <a:cubicBezTo>
                  <a:pt x="45" y="83"/>
                  <a:pt x="37" y="87"/>
                  <a:pt x="31" y="95"/>
                </a:cubicBezTo>
                <a:close/>
                <a:moveTo>
                  <a:pt x="36" y="47"/>
                </a:moveTo>
                <a:cubicBezTo>
                  <a:pt x="23" y="47"/>
                  <a:pt x="12" y="37"/>
                  <a:pt x="12" y="24"/>
                </a:cubicBezTo>
                <a:cubicBezTo>
                  <a:pt x="12" y="11"/>
                  <a:pt x="23" y="0"/>
                  <a:pt x="36" y="0"/>
                </a:cubicBezTo>
                <a:cubicBezTo>
                  <a:pt x="49" y="0"/>
                  <a:pt x="59" y="11"/>
                  <a:pt x="59" y="24"/>
                </a:cubicBezTo>
                <a:cubicBezTo>
                  <a:pt x="59" y="37"/>
                  <a:pt x="49" y="47"/>
                  <a:pt x="36" y="47"/>
                </a:cubicBezTo>
                <a:close/>
                <a:moveTo>
                  <a:pt x="129" y="166"/>
                </a:moveTo>
                <a:cubicBezTo>
                  <a:pt x="49" y="166"/>
                  <a:pt x="49" y="166"/>
                  <a:pt x="49" y="166"/>
                </a:cubicBezTo>
                <a:cubicBezTo>
                  <a:pt x="34" y="166"/>
                  <a:pt x="24" y="157"/>
                  <a:pt x="24" y="142"/>
                </a:cubicBezTo>
                <a:cubicBezTo>
                  <a:pt x="24" y="121"/>
                  <a:pt x="29" y="89"/>
                  <a:pt x="56" y="89"/>
                </a:cubicBezTo>
                <a:cubicBezTo>
                  <a:pt x="59" y="89"/>
                  <a:pt x="71" y="102"/>
                  <a:pt x="89" y="102"/>
                </a:cubicBezTo>
                <a:cubicBezTo>
                  <a:pt x="107" y="102"/>
                  <a:pt x="119" y="89"/>
                  <a:pt x="122" y="89"/>
                </a:cubicBezTo>
                <a:cubicBezTo>
                  <a:pt x="149" y="89"/>
                  <a:pt x="154" y="121"/>
                  <a:pt x="154" y="142"/>
                </a:cubicBezTo>
                <a:cubicBezTo>
                  <a:pt x="154" y="157"/>
                  <a:pt x="144" y="166"/>
                  <a:pt x="129" y="166"/>
                </a:cubicBezTo>
                <a:close/>
                <a:moveTo>
                  <a:pt x="89" y="95"/>
                </a:moveTo>
                <a:cubicBezTo>
                  <a:pt x="69" y="95"/>
                  <a:pt x="54" y="79"/>
                  <a:pt x="54" y="59"/>
                </a:cubicBezTo>
                <a:cubicBezTo>
                  <a:pt x="54" y="40"/>
                  <a:pt x="69" y="24"/>
                  <a:pt x="89" y="24"/>
                </a:cubicBezTo>
                <a:cubicBezTo>
                  <a:pt x="109" y="24"/>
                  <a:pt x="124" y="40"/>
                  <a:pt x="124" y="59"/>
                </a:cubicBezTo>
                <a:cubicBezTo>
                  <a:pt x="124" y="79"/>
                  <a:pt x="109" y="95"/>
                  <a:pt x="89" y="95"/>
                </a:cubicBezTo>
                <a:close/>
                <a:moveTo>
                  <a:pt x="142" y="47"/>
                </a:moveTo>
                <a:cubicBezTo>
                  <a:pt x="129" y="47"/>
                  <a:pt x="119" y="37"/>
                  <a:pt x="119" y="24"/>
                </a:cubicBezTo>
                <a:cubicBezTo>
                  <a:pt x="119" y="11"/>
                  <a:pt x="129" y="0"/>
                  <a:pt x="142" y="0"/>
                </a:cubicBezTo>
                <a:cubicBezTo>
                  <a:pt x="155" y="0"/>
                  <a:pt x="166" y="11"/>
                  <a:pt x="166" y="24"/>
                </a:cubicBezTo>
                <a:cubicBezTo>
                  <a:pt x="166" y="37"/>
                  <a:pt x="155" y="47"/>
                  <a:pt x="142" y="47"/>
                </a:cubicBezTo>
                <a:close/>
                <a:moveTo>
                  <a:pt x="160" y="95"/>
                </a:moveTo>
                <a:cubicBezTo>
                  <a:pt x="147" y="95"/>
                  <a:pt x="147" y="95"/>
                  <a:pt x="147" y="95"/>
                </a:cubicBezTo>
                <a:cubicBezTo>
                  <a:pt x="141" y="87"/>
                  <a:pt x="133" y="83"/>
                  <a:pt x="123" y="83"/>
                </a:cubicBezTo>
                <a:cubicBezTo>
                  <a:pt x="128" y="76"/>
                  <a:pt x="130" y="68"/>
                  <a:pt x="130" y="59"/>
                </a:cubicBezTo>
                <a:cubicBezTo>
                  <a:pt x="130" y="57"/>
                  <a:pt x="130" y="55"/>
                  <a:pt x="130" y="53"/>
                </a:cubicBezTo>
                <a:cubicBezTo>
                  <a:pt x="134" y="54"/>
                  <a:pt x="138" y="55"/>
                  <a:pt x="142" y="55"/>
                </a:cubicBezTo>
                <a:cubicBezTo>
                  <a:pt x="155" y="55"/>
                  <a:pt x="164" y="47"/>
                  <a:pt x="166" y="47"/>
                </a:cubicBezTo>
                <a:cubicBezTo>
                  <a:pt x="178" y="47"/>
                  <a:pt x="178" y="73"/>
                  <a:pt x="178" y="80"/>
                </a:cubicBezTo>
                <a:cubicBezTo>
                  <a:pt x="178" y="90"/>
                  <a:pt x="169" y="95"/>
                  <a:pt x="160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35"/>
          <p:cNvSpPr>
            <a:spLocks noEditPoints="1"/>
          </p:cNvSpPr>
          <p:nvPr/>
        </p:nvSpPr>
        <p:spPr bwMode="auto">
          <a:xfrm>
            <a:off x="7647777" y="1582599"/>
            <a:ext cx="124983" cy="172596"/>
          </a:xfrm>
          <a:custGeom>
            <a:avLst/>
            <a:gdLst>
              <a:gd name="T0" fmla="*/ 77 w 108"/>
              <a:gd name="T1" fmla="*/ 63 h 149"/>
              <a:gd name="T2" fmla="*/ 77 w 108"/>
              <a:gd name="T3" fmla="*/ 139 h 149"/>
              <a:gd name="T4" fmla="*/ 67 w 108"/>
              <a:gd name="T5" fmla="*/ 149 h 149"/>
              <a:gd name="T6" fmla="*/ 57 w 108"/>
              <a:gd name="T7" fmla="*/ 139 h 149"/>
              <a:gd name="T8" fmla="*/ 57 w 108"/>
              <a:gd name="T9" fmla="*/ 103 h 149"/>
              <a:gd name="T10" fmla="*/ 51 w 108"/>
              <a:gd name="T11" fmla="*/ 103 h 149"/>
              <a:gd name="T12" fmla="*/ 51 w 108"/>
              <a:gd name="T13" fmla="*/ 139 h 149"/>
              <a:gd name="T14" fmla="*/ 40 w 108"/>
              <a:gd name="T15" fmla="*/ 149 h 149"/>
              <a:gd name="T16" fmla="*/ 30 w 108"/>
              <a:gd name="T17" fmla="*/ 139 h 149"/>
              <a:gd name="T18" fmla="*/ 30 w 108"/>
              <a:gd name="T19" fmla="*/ 63 h 149"/>
              <a:gd name="T20" fmla="*/ 3 w 108"/>
              <a:gd name="T21" fmla="*/ 36 h 149"/>
              <a:gd name="T22" fmla="*/ 3 w 108"/>
              <a:gd name="T23" fmla="*/ 23 h 149"/>
              <a:gd name="T24" fmla="*/ 16 w 108"/>
              <a:gd name="T25" fmla="*/ 23 h 149"/>
              <a:gd name="T26" fmla="*/ 37 w 108"/>
              <a:gd name="T27" fmla="*/ 44 h 149"/>
              <a:gd name="T28" fmla="*/ 71 w 108"/>
              <a:gd name="T29" fmla="*/ 44 h 149"/>
              <a:gd name="T30" fmla="*/ 92 w 108"/>
              <a:gd name="T31" fmla="*/ 23 h 149"/>
              <a:gd name="T32" fmla="*/ 104 w 108"/>
              <a:gd name="T33" fmla="*/ 23 h 149"/>
              <a:gd name="T34" fmla="*/ 104 w 108"/>
              <a:gd name="T35" fmla="*/ 36 h 149"/>
              <a:gd name="T36" fmla="*/ 77 w 108"/>
              <a:gd name="T37" fmla="*/ 63 h 149"/>
              <a:gd name="T38" fmla="*/ 54 w 108"/>
              <a:gd name="T39" fmla="*/ 41 h 149"/>
              <a:gd name="T40" fmla="*/ 33 w 108"/>
              <a:gd name="T41" fmla="*/ 21 h 149"/>
              <a:gd name="T42" fmla="*/ 54 w 108"/>
              <a:gd name="T43" fmla="*/ 0 h 149"/>
              <a:gd name="T44" fmla="*/ 74 w 108"/>
              <a:gd name="T45" fmla="*/ 21 h 149"/>
              <a:gd name="T46" fmla="*/ 54 w 108"/>
              <a:gd name="T47" fmla="*/ 4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49">
                <a:moveTo>
                  <a:pt x="77" y="63"/>
                </a:moveTo>
                <a:cubicBezTo>
                  <a:pt x="77" y="139"/>
                  <a:pt x="77" y="139"/>
                  <a:pt x="77" y="139"/>
                </a:cubicBezTo>
                <a:cubicBezTo>
                  <a:pt x="77" y="145"/>
                  <a:pt x="73" y="149"/>
                  <a:pt x="67" y="149"/>
                </a:cubicBezTo>
                <a:cubicBezTo>
                  <a:pt x="61" y="149"/>
                  <a:pt x="57" y="145"/>
                  <a:pt x="57" y="139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1" y="139"/>
                  <a:pt x="51" y="139"/>
                  <a:pt x="51" y="139"/>
                </a:cubicBezTo>
                <a:cubicBezTo>
                  <a:pt x="51" y="145"/>
                  <a:pt x="46" y="149"/>
                  <a:pt x="40" y="149"/>
                </a:cubicBezTo>
                <a:cubicBezTo>
                  <a:pt x="35" y="149"/>
                  <a:pt x="30" y="145"/>
                  <a:pt x="30" y="139"/>
                </a:cubicBezTo>
                <a:cubicBezTo>
                  <a:pt x="30" y="63"/>
                  <a:pt x="30" y="63"/>
                  <a:pt x="30" y="63"/>
                </a:cubicBezTo>
                <a:cubicBezTo>
                  <a:pt x="3" y="36"/>
                  <a:pt x="3" y="36"/>
                  <a:pt x="3" y="36"/>
                </a:cubicBezTo>
                <a:cubicBezTo>
                  <a:pt x="0" y="32"/>
                  <a:pt x="0" y="27"/>
                  <a:pt x="3" y="23"/>
                </a:cubicBezTo>
                <a:cubicBezTo>
                  <a:pt x="6" y="20"/>
                  <a:pt x="12" y="20"/>
                  <a:pt x="16" y="23"/>
                </a:cubicBezTo>
                <a:cubicBezTo>
                  <a:pt x="37" y="44"/>
                  <a:pt x="37" y="44"/>
                  <a:pt x="37" y="44"/>
                </a:cubicBezTo>
                <a:cubicBezTo>
                  <a:pt x="71" y="44"/>
                  <a:pt x="71" y="44"/>
                  <a:pt x="71" y="44"/>
                </a:cubicBezTo>
                <a:cubicBezTo>
                  <a:pt x="92" y="23"/>
                  <a:pt x="92" y="23"/>
                  <a:pt x="92" y="23"/>
                </a:cubicBezTo>
                <a:cubicBezTo>
                  <a:pt x="95" y="20"/>
                  <a:pt x="101" y="20"/>
                  <a:pt x="104" y="23"/>
                </a:cubicBezTo>
                <a:cubicBezTo>
                  <a:pt x="108" y="27"/>
                  <a:pt x="108" y="32"/>
                  <a:pt x="104" y="36"/>
                </a:cubicBezTo>
                <a:lnTo>
                  <a:pt x="77" y="63"/>
                </a:lnTo>
                <a:close/>
                <a:moveTo>
                  <a:pt x="54" y="41"/>
                </a:moveTo>
                <a:cubicBezTo>
                  <a:pt x="42" y="41"/>
                  <a:pt x="33" y="32"/>
                  <a:pt x="33" y="21"/>
                </a:cubicBezTo>
                <a:cubicBezTo>
                  <a:pt x="33" y="9"/>
                  <a:pt x="42" y="0"/>
                  <a:pt x="54" y="0"/>
                </a:cubicBezTo>
                <a:cubicBezTo>
                  <a:pt x="65" y="0"/>
                  <a:pt x="74" y="9"/>
                  <a:pt x="74" y="21"/>
                </a:cubicBezTo>
                <a:cubicBezTo>
                  <a:pt x="74" y="32"/>
                  <a:pt x="65" y="41"/>
                  <a:pt x="54" y="4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36"/>
          <p:cNvSpPr>
            <a:spLocks noEditPoints="1"/>
          </p:cNvSpPr>
          <p:nvPr/>
        </p:nvSpPr>
        <p:spPr bwMode="auto">
          <a:xfrm>
            <a:off x="7825134" y="1568316"/>
            <a:ext cx="110700" cy="189261"/>
          </a:xfrm>
          <a:custGeom>
            <a:avLst/>
            <a:gdLst>
              <a:gd name="T0" fmla="*/ 95 w 95"/>
              <a:gd name="T1" fmla="*/ 101 h 163"/>
              <a:gd name="T2" fmla="*/ 86 w 95"/>
              <a:gd name="T3" fmla="*/ 109 h 163"/>
              <a:gd name="T4" fmla="*/ 77 w 95"/>
              <a:gd name="T5" fmla="*/ 101 h 163"/>
              <a:gd name="T6" fmla="*/ 77 w 95"/>
              <a:gd name="T7" fmla="*/ 68 h 163"/>
              <a:gd name="T8" fmla="*/ 71 w 95"/>
              <a:gd name="T9" fmla="*/ 68 h 163"/>
              <a:gd name="T10" fmla="*/ 71 w 95"/>
              <a:gd name="T11" fmla="*/ 152 h 163"/>
              <a:gd name="T12" fmla="*/ 61 w 95"/>
              <a:gd name="T13" fmla="*/ 163 h 163"/>
              <a:gd name="T14" fmla="*/ 50 w 95"/>
              <a:gd name="T15" fmla="*/ 152 h 163"/>
              <a:gd name="T16" fmla="*/ 50 w 95"/>
              <a:gd name="T17" fmla="*/ 109 h 163"/>
              <a:gd name="T18" fmla="*/ 45 w 95"/>
              <a:gd name="T19" fmla="*/ 109 h 163"/>
              <a:gd name="T20" fmla="*/ 45 w 95"/>
              <a:gd name="T21" fmla="*/ 152 h 163"/>
              <a:gd name="T22" fmla="*/ 34 w 95"/>
              <a:gd name="T23" fmla="*/ 163 h 163"/>
              <a:gd name="T24" fmla="*/ 24 w 95"/>
              <a:gd name="T25" fmla="*/ 152 h 163"/>
              <a:gd name="T26" fmla="*/ 24 w 95"/>
              <a:gd name="T27" fmla="*/ 68 h 163"/>
              <a:gd name="T28" fmla="*/ 18 w 95"/>
              <a:gd name="T29" fmla="*/ 68 h 163"/>
              <a:gd name="T30" fmla="*/ 18 w 95"/>
              <a:gd name="T31" fmla="*/ 101 h 163"/>
              <a:gd name="T32" fmla="*/ 9 w 95"/>
              <a:gd name="T33" fmla="*/ 109 h 163"/>
              <a:gd name="T34" fmla="*/ 0 w 95"/>
              <a:gd name="T35" fmla="*/ 101 h 163"/>
              <a:gd name="T36" fmla="*/ 0 w 95"/>
              <a:gd name="T37" fmla="*/ 62 h 163"/>
              <a:gd name="T38" fmla="*/ 18 w 95"/>
              <a:gd name="T39" fmla="*/ 44 h 163"/>
              <a:gd name="T40" fmla="*/ 77 w 95"/>
              <a:gd name="T41" fmla="*/ 44 h 163"/>
              <a:gd name="T42" fmla="*/ 95 w 95"/>
              <a:gd name="T43" fmla="*/ 62 h 163"/>
              <a:gd name="T44" fmla="*/ 95 w 95"/>
              <a:gd name="T45" fmla="*/ 101 h 163"/>
              <a:gd name="T46" fmla="*/ 48 w 95"/>
              <a:gd name="T47" fmla="*/ 41 h 163"/>
              <a:gd name="T48" fmla="*/ 27 w 95"/>
              <a:gd name="T49" fmla="*/ 21 h 163"/>
              <a:gd name="T50" fmla="*/ 48 w 95"/>
              <a:gd name="T51" fmla="*/ 0 h 163"/>
              <a:gd name="T52" fmla="*/ 68 w 95"/>
              <a:gd name="T53" fmla="*/ 21 h 163"/>
              <a:gd name="T54" fmla="*/ 48 w 95"/>
              <a:gd name="T55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5" h="163">
                <a:moveTo>
                  <a:pt x="95" y="101"/>
                </a:moveTo>
                <a:cubicBezTo>
                  <a:pt x="95" y="105"/>
                  <a:pt x="91" y="109"/>
                  <a:pt x="86" y="109"/>
                </a:cubicBezTo>
                <a:cubicBezTo>
                  <a:pt x="81" y="109"/>
                  <a:pt x="77" y="105"/>
                  <a:pt x="77" y="101"/>
                </a:cubicBezTo>
                <a:cubicBezTo>
                  <a:pt x="77" y="68"/>
                  <a:pt x="77" y="68"/>
                  <a:pt x="77" y="68"/>
                </a:cubicBezTo>
                <a:cubicBezTo>
                  <a:pt x="71" y="68"/>
                  <a:pt x="71" y="68"/>
                  <a:pt x="71" y="68"/>
                </a:cubicBezTo>
                <a:cubicBezTo>
                  <a:pt x="71" y="152"/>
                  <a:pt x="71" y="152"/>
                  <a:pt x="71" y="152"/>
                </a:cubicBezTo>
                <a:cubicBezTo>
                  <a:pt x="71" y="158"/>
                  <a:pt x="67" y="163"/>
                  <a:pt x="61" y="163"/>
                </a:cubicBezTo>
                <a:cubicBezTo>
                  <a:pt x="55" y="163"/>
                  <a:pt x="50" y="158"/>
                  <a:pt x="50" y="152"/>
                </a:cubicBezTo>
                <a:cubicBezTo>
                  <a:pt x="50" y="109"/>
                  <a:pt x="50" y="109"/>
                  <a:pt x="50" y="109"/>
                </a:cubicBezTo>
                <a:cubicBezTo>
                  <a:pt x="45" y="109"/>
                  <a:pt x="45" y="109"/>
                  <a:pt x="45" y="109"/>
                </a:cubicBezTo>
                <a:cubicBezTo>
                  <a:pt x="45" y="152"/>
                  <a:pt x="45" y="152"/>
                  <a:pt x="45" y="152"/>
                </a:cubicBezTo>
                <a:cubicBezTo>
                  <a:pt x="45" y="158"/>
                  <a:pt x="40" y="163"/>
                  <a:pt x="34" y="163"/>
                </a:cubicBezTo>
                <a:cubicBezTo>
                  <a:pt x="28" y="163"/>
                  <a:pt x="24" y="158"/>
                  <a:pt x="24" y="152"/>
                </a:cubicBezTo>
                <a:cubicBezTo>
                  <a:pt x="24" y="68"/>
                  <a:pt x="24" y="68"/>
                  <a:pt x="24" y="68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101"/>
                  <a:pt x="18" y="101"/>
                  <a:pt x="18" y="101"/>
                </a:cubicBezTo>
                <a:cubicBezTo>
                  <a:pt x="18" y="105"/>
                  <a:pt x="14" y="109"/>
                  <a:pt x="9" y="109"/>
                </a:cubicBezTo>
                <a:cubicBezTo>
                  <a:pt x="4" y="109"/>
                  <a:pt x="0" y="105"/>
                  <a:pt x="0" y="10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2"/>
                  <a:pt x="8" y="44"/>
                  <a:pt x="18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87" y="44"/>
                  <a:pt x="95" y="52"/>
                  <a:pt x="95" y="62"/>
                </a:cubicBezTo>
                <a:lnTo>
                  <a:pt x="95" y="101"/>
                </a:lnTo>
                <a:close/>
                <a:moveTo>
                  <a:pt x="48" y="41"/>
                </a:moveTo>
                <a:cubicBezTo>
                  <a:pt x="36" y="41"/>
                  <a:pt x="27" y="32"/>
                  <a:pt x="27" y="21"/>
                </a:cubicBezTo>
                <a:cubicBezTo>
                  <a:pt x="27" y="9"/>
                  <a:pt x="36" y="0"/>
                  <a:pt x="48" y="0"/>
                </a:cubicBezTo>
                <a:cubicBezTo>
                  <a:pt x="59" y="0"/>
                  <a:pt x="68" y="9"/>
                  <a:pt x="68" y="21"/>
                </a:cubicBezTo>
                <a:cubicBezTo>
                  <a:pt x="68" y="32"/>
                  <a:pt x="59" y="41"/>
                  <a:pt x="48" y="4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37"/>
          <p:cNvSpPr>
            <a:spLocks noEditPoints="1"/>
          </p:cNvSpPr>
          <p:nvPr/>
        </p:nvSpPr>
        <p:spPr bwMode="auto">
          <a:xfrm>
            <a:off x="7983446" y="1568316"/>
            <a:ext cx="136887" cy="189261"/>
          </a:xfrm>
          <a:custGeom>
            <a:avLst/>
            <a:gdLst>
              <a:gd name="T0" fmla="*/ 109 w 118"/>
              <a:gd name="T1" fmla="*/ 104 h 163"/>
              <a:gd name="T2" fmla="*/ 102 w 118"/>
              <a:gd name="T3" fmla="*/ 100 h 163"/>
              <a:gd name="T4" fmla="*/ 81 w 118"/>
              <a:gd name="T5" fmla="*/ 68 h 163"/>
              <a:gd name="T6" fmla="*/ 77 w 118"/>
              <a:gd name="T7" fmla="*/ 68 h 163"/>
              <a:gd name="T8" fmla="*/ 77 w 118"/>
              <a:gd name="T9" fmla="*/ 80 h 163"/>
              <a:gd name="T10" fmla="*/ 100 w 118"/>
              <a:gd name="T11" fmla="*/ 118 h 163"/>
              <a:gd name="T12" fmla="*/ 101 w 118"/>
              <a:gd name="T13" fmla="*/ 121 h 163"/>
              <a:gd name="T14" fmla="*/ 95 w 118"/>
              <a:gd name="T15" fmla="*/ 127 h 163"/>
              <a:gd name="T16" fmla="*/ 77 w 118"/>
              <a:gd name="T17" fmla="*/ 127 h 163"/>
              <a:gd name="T18" fmla="*/ 77 w 118"/>
              <a:gd name="T19" fmla="*/ 152 h 163"/>
              <a:gd name="T20" fmla="*/ 67 w 118"/>
              <a:gd name="T21" fmla="*/ 163 h 163"/>
              <a:gd name="T22" fmla="*/ 52 w 118"/>
              <a:gd name="T23" fmla="*/ 163 h 163"/>
              <a:gd name="T24" fmla="*/ 41 w 118"/>
              <a:gd name="T25" fmla="*/ 152 h 163"/>
              <a:gd name="T26" fmla="*/ 41 w 118"/>
              <a:gd name="T27" fmla="*/ 127 h 163"/>
              <a:gd name="T28" fmla="*/ 24 w 118"/>
              <a:gd name="T29" fmla="*/ 127 h 163"/>
              <a:gd name="T30" fmla="*/ 18 w 118"/>
              <a:gd name="T31" fmla="*/ 121 h 163"/>
              <a:gd name="T32" fmla="*/ 19 w 118"/>
              <a:gd name="T33" fmla="*/ 118 h 163"/>
              <a:gd name="T34" fmla="*/ 41 w 118"/>
              <a:gd name="T35" fmla="*/ 80 h 163"/>
              <a:gd name="T36" fmla="*/ 41 w 118"/>
              <a:gd name="T37" fmla="*/ 68 h 163"/>
              <a:gd name="T38" fmla="*/ 37 w 118"/>
              <a:gd name="T39" fmla="*/ 68 h 163"/>
              <a:gd name="T40" fmla="*/ 16 w 118"/>
              <a:gd name="T41" fmla="*/ 100 h 163"/>
              <a:gd name="T42" fmla="*/ 9 w 118"/>
              <a:gd name="T43" fmla="*/ 104 h 163"/>
              <a:gd name="T44" fmla="*/ 0 w 118"/>
              <a:gd name="T45" fmla="*/ 95 h 163"/>
              <a:gd name="T46" fmla="*/ 1 w 118"/>
              <a:gd name="T47" fmla="*/ 90 h 163"/>
              <a:gd name="T48" fmla="*/ 25 w 118"/>
              <a:gd name="T49" fmla="*/ 54 h 163"/>
              <a:gd name="T50" fmla="*/ 41 w 118"/>
              <a:gd name="T51" fmla="*/ 44 h 163"/>
              <a:gd name="T52" fmla="*/ 77 w 118"/>
              <a:gd name="T53" fmla="*/ 44 h 163"/>
              <a:gd name="T54" fmla="*/ 93 w 118"/>
              <a:gd name="T55" fmla="*/ 54 h 163"/>
              <a:gd name="T56" fmla="*/ 117 w 118"/>
              <a:gd name="T57" fmla="*/ 90 h 163"/>
              <a:gd name="T58" fmla="*/ 118 w 118"/>
              <a:gd name="T59" fmla="*/ 95 h 163"/>
              <a:gd name="T60" fmla="*/ 109 w 118"/>
              <a:gd name="T61" fmla="*/ 104 h 163"/>
              <a:gd name="T62" fmla="*/ 59 w 118"/>
              <a:gd name="T63" fmla="*/ 41 h 163"/>
              <a:gd name="T64" fmla="*/ 38 w 118"/>
              <a:gd name="T65" fmla="*/ 21 h 163"/>
              <a:gd name="T66" fmla="*/ 59 w 118"/>
              <a:gd name="T67" fmla="*/ 0 h 163"/>
              <a:gd name="T68" fmla="*/ 80 w 118"/>
              <a:gd name="T69" fmla="*/ 21 h 163"/>
              <a:gd name="T70" fmla="*/ 59 w 118"/>
              <a:gd name="T71" fmla="*/ 41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8" h="163">
                <a:moveTo>
                  <a:pt x="109" y="104"/>
                </a:moveTo>
                <a:cubicBezTo>
                  <a:pt x="106" y="104"/>
                  <a:pt x="104" y="102"/>
                  <a:pt x="102" y="100"/>
                </a:cubicBezTo>
                <a:cubicBezTo>
                  <a:pt x="81" y="68"/>
                  <a:pt x="81" y="68"/>
                  <a:pt x="81" y="68"/>
                </a:cubicBezTo>
                <a:cubicBezTo>
                  <a:pt x="77" y="68"/>
                  <a:pt x="77" y="68"/>
                  <a:pt x="77" y="68"/>
                </a:cubicBezTo>
                <a:cubicBezTo>
                  <a:pt x="77" y="80"/>
                  <a:pt x="77" y="80"/>
                  <a:pt x="77" y="80"/>
                </a:cubicBezTo>
                <a:cubicBezTo>
                  <a:pt x="100" y="118"/>
                  <a:pt x="100" y="118"/>
                  <a:pt x="100" y="118"/>
                </a:cubicBezTo>
                <a:cubicBezTo>
                  <a:pt x="100" y="119"/>
                  <a:pt x="101" y="120"/>
                  <a:pt x="101" y="121"/>
                </a:cubicBezTo>
                <a:cubicBezTo>
                  <a:pt x="101" y="125"/>
                  <a:pt x="98" y="127"/>
                  <a:pt x="95" y="127"/>
                </a:cubicBezTo>
                <a:cubicBezTo>
                  <a:pt x="77" y="127"/>
                  <a:pt x="77" y="127"/>
                  <a:pt x="77" y="127"/>
                </a:cubicBezTo>
                <a:cubicBezTo>
                  <a:pt x="77" y="152"/>
                  <a:pt x="77" y="152"/>
                  <a:pt x="77" y="152"/>
                </a:cubicBezTo>
                <a:cubicBezTo>
                  <a:pt x="77" y="158"/>
                  <a:pt x="72" y="163"/>
                  <a:pt x="67" y="163"/>
                </a:cubicBezTo>
                <a:cubicBezTo>
                  <a:pt x="52" y="163"/>
                  <a:pt x="52" y="163"/>
                  <a:pt x="52" y="163"/>
                </a:cubicBezTo>
                <a:cubicBezTo>
                  <a:pt x="46" y="163"/>
                  <a:pt x="41" y="158"/>
                  <a:pt x="41" y="152"/>
                </a:cubicBezTo>
                <a:cubicBezTo>
                  <a:pt x="41" y="127"/>
                  <a:pt x="41" y="127"/>
                  <a:pt x="41" y="127"/>
                </a:cubicBezTo>
                <a:cubicBezTo>
                  <a:pt x="24" y="127"/>
                  <a:pt x="24" y="127"/>
                  <a:pt x="24" y="127"/>
                </a:cubicBezTo>
                <a:cubicBezTo>
                  <a:pt x="20" y="127"/>
                  <a:pt x="18" y="125"/>
                  <a:pt x="18" y="121"/>
                </a:cubicBezTo>
                <a:cubicBezTo>
                  <a:pt x="18" y="120"/>
                  <a:pt x="18" y="119"/>
                  <a:pt x="19" y="118"/>
                </a:cubicBezTo>
                <a:cubicBezTo>
                  <a:pt x="41" y="80"/>
                  <a:pt x="41" y="80"/>
                  <a:pt x="41" y="80"/>
                </a:cubicBezTo>
                <a:cubicBezTo>
                  <a:pt x="41" y="68"/>
                  <a:pt x="41" y="68"/>
                  <a:pt x="41" y="68"/>
                </a:cubicBezTo>
                <a:cubicBezTo>
                  <a:pt x="37" y="68"/>
                  <a:pt x="37" y="68"/>
                  <a:pt x="37" y="68"/>
                </a:cubicBezTo>
                <a:cubicBezTo>
                  <a:pt x="16" y="100"/>
                  <a:pt x="16" y="100"/>
                  <a:pt x="16" y="100"/>
                </a:cubicBezTo>
                <a:cubicBezTo>
                  <a:pt x="15" y="102"/>
                  <a:pt x="12" y="104"/>
                  <a:pt x="9" y="104"/>
                </a:cubicBezTo>
                <a:cubicBezTo>
                  <a:pt x="4" y="104"/>
                  <a:pt x="0" y="100"/>
                  <a:pt x="0" y="95"/>
                </a:cubicBezTo>
                <a:cubicBezTo>
                  <a:pt x="0" y="93"/>
                  <a:pt x="1" y="91"/>
                  <a:pt x="1" y="90"/>
                </a:cubicBezTo>
                <a:cubicBezTo>
                  <a:pt x="25" y="54"/>
                  <a:pt x="25" y="54"/>
                  <a:pt x="25" y="54"/>
                </a:cubicBezTo>
                <a:cubicBezTo>
                  <a:pt x="29" y="49"/>
                  <a:pt x="35" y="44"/>
                  <a:pt x="41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84" y="44"/>
                  <a:pt x="89" y="49"/>
                  <a:pt x="93" y="54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18" y="91"/>
                  <a:pt x="118" y="93"/>
                  <a:pt x="118" y="95"/>
                </a:cubicBezTo>
                <a:cubicBezTo>
                  <a:pt x="118" y="100"/>
                  <a:pt x="114" y="104"/>
                  <a:pt x="109" y="104"/>
                </a:cubicBezTo>
                <a:close/>
                <a:moveTo>
                  <a:pt x="59" y="41"/>
                </a:moveTo>
                <a:cubicBezTo>
                  <a:pt x="48" y="41"/>
                  <a:pt x="38" y="32"/>
                  <a:pt x="38" y="21"/>
                </a:cubicBezTo>
                <a:cubicBezTo>
                  <a:pt x="38" y="9"/>
                  <a:pt x="48" y="0"/>
                  <a:pt x="59" y="0"/>
                </a:cubicBezTo>
                <a:cubicBezTo>
                  <a:pt x="71" y="0"/>
                  <a:pt x="80" y="9"/>
                  <a:pt x="80" y="21"/>
                </a:cubicBezTo>
                <a:cubicBezTo>
                  <a:pt x="80" y="32"/>
                  <a:pt x="71" y="41"/>
                  <a:pt x="59" y="4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38"/>
          <p:cNvSpPr>
            <a:spLocks noEditPoints="1"/>
          </p:cNvSpPr>
          <p:nvPr/>
        </p:nvSpPr>
        <p:spPr bwMode="auto">
          <a:xfrm>
            <a:off x="486843" y="1808759"/>
            <a:ext cx="151170" cy="164264"/>
          </a:xfrm>
          <a:custGeom>
            <a:avLst/>
            <a:gdLst>
              <a:gd name="T0" fmla="*/ 106 w 130"/>
              <a:gd name="T1" fmla="*/ 142 h 142"/>
              <a:gd name="T2" fmla="*/ 25 w 130"/>
              <a:gd name="T3" fmla="*/ 142 h 142"/>
              <a:gd name="T4" fmla="*/ 0 w 130"/>
              <a:gd name="T5" fmla="*/ 118 h 142"/>
              <a:gd name="T6" fmla="*/ 32 w 130"/>
              <a:gd name="T7" fmla="*/ 65 h 142"/>
              <a:gd name="T8" fmla="*/ 65 w 130"/>
              <a:gd name="T9" fmla="*/ 78 h 142"/>
              <a:gd name="T10" fmla="*/ 98 w 130"/>
              <a:gd name="T11" fmla="*/ 65 h 142"/>
              <a:gd name="T12" fmla="*/ 130 w 130"/>
              <a:gd name="T13" fmla="*/ 118 h 142"/>
              <a:gd name="T14" fmla="*/ 106 w 130"/>
              <a:gd name="T15" fmla="*/ 142 h 142"/>
              <a:gd name="T16" fmla="*/ 65 w 130"/>
              <a:gd name="T17" fmla="*/ 71 h 142"/>
              <a:gd name="T18" fmla="*/ 30 w 130"/>
              <a:gd name="T19" fmla="*/ 36 h 142"/>
              <a:gd name="T20" fmla="*/ 65 w 130"/>
              <a:gd name="T21" fmla="*/ 0 h 142"/>
              <a:gd name="T22" fmla="*/ 101 w 130"/>
              <a:gd name="T23" fmla="*/ 36 h 142"/>
              <a:gd name="T24" fmla="*/ 65 w 130"/>
              <a:gd name="T25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42">
                <a:moveTo>
                  <a:pt x="106" y="142"/>
                </a:moveTo>
                <a:cubicBezTo>
                  <a:pt x="25" y="142"/>
                  <a:pt x="25" y="142"/>
                  <a:pt x="25" y="142"/>
                </a:cubicBezTo>
                <a:cubicBezTo>
                  <a:pt x="10" y="142"/>
                  <a:pt x="0" y="133"/>
                  <a:pt x="0" y="118"/>
                </a:cubicBezTo>
                <a:cubicBezTo>
                  <a:pt x="0" y="97"/>
                  <a:pt x="5" y="65"/>
                  <a:pt x="32" y="65"/>
                </a:cubicBezTo>
                <a:cubicBezTo>
                  <a:pt x="35" y="65"/>
                  <a:pt x="47" y="78"/>
                  <a:pt x="65" y="78"/>
                </a:cubicBezTo>
                <a:cubicBezTo>
                  <a:pt x="83" y="78"/>
                  <a:pt x="95" y="65"/>
                  <a:pt x="98" y="65"/>
                </a:cubicBezTo>
                <a:cubicBezTo>
                  <a:pt x="125" y="65"/>
                  <a:pt x="130" y="97"/>
                  <a:pt x="130" y="118"/>
                </a:cubicBezTo>
                <a:cubicBezTo>
                  <a:pt x="130" y="133"/>
                  <a:pt x="120" y="142"/>
                  <a:pt x="106" y="142"/>
                </a:cubicBezTo>
                <a:close/>
                <a:moveTo>
                  <a:pt x="65" y="71"/>
                </a:moveTo>
                <a:cubicBezTo>
                  <a:pt x="46" y="71"/>
                  <a:pt x="30" y="55"/>
                  <a:pt x="30" y="36"/>
                </a:cubicBezTo>
                <a:cubicBezTo>
                  <a:pt x="30" y="16"/>
                  <a:pt x="46" y="0"/>
                  <a:pt x="65" y="0"/>
                </a:cubicBezTo>
                <a:cubicBezTo>
                  <a:pt x="85" y="0"/>
                  <a:pt x="101" y="16"/>
                  <a:pt x="101" y="36"/>
                </a:cubicBezTo>
                <a:cubicBezTo>
                  <a:pt x="101" y="55"/>
                  <a:pt x="85" y="71"/>
                  <a:pt x="65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39"/>
          <p:cNvSpPr>
            <a:spLocks/>
          </p:cNvSpPr>
          <p:nvPr/>
        </p:nvSpPr>
        <p:spPr bwMode="auto">
          <a:xfrm>
            <a:off x="728478" y="1821852"/>
            <a:ext cx="192831" cy="138077"/>
          </a:xfrm>
          <a:custGeom>
            <a:avLst/>
            <a:gdLst>
              <a:gd name="T0" fmla="*/ 166 w 166"/>
              <a:gd name="T1" fmla="*/ 109 h 118"/>
              <a:gd name="T2" fmla="*/ 162 w 166"/>
              <a:gd name="T3" fmla="*/ 115 h 118"/>
              <a:gd name="T4" fmla="*/ 160 w 166"/>
              <a:gd name="T5" fmla="*/ 115 h 118"/>
              <a:gd name="T6" fmla="*/ 156 w 166"/>
              <a:gd name="T7" fmla="*/ 114 h 118"/>
              <a:gd name="T8" fmla="*/ 119 w 166"/>
              <a:gd name="T9" fmla="*/ 76 h 118"/>
              <a:gd name="T10" fmla="*/ 119 w 166"/>
              <a:gd name="T11" fmla="*/ 92 h 118"/>
              <a:gd name="T12" fmla="*/ 92 w 166"/>
              <a:gd name="T13" fmla="*/ 118 h 118"/>
              <a:gd name="T14" fmla="*/ 27 w 166"/>
              <a:gd name="T15" fmla="*/ 118 h 118"/>
              <a:gd name="T16" fmla="*/ 0 w 166"/>
              <a:gd name="T17" fmla="*/ 92 h 118"/>
              <a:gd name="T18" fmla="*/ 0 w 166"/>
              <a:gd name="T19" fmla="*/ 27 h 118"/>
              <a:gd name="T20" fmla="*/ 27 w 166"/>
              <a:gd name="T21" fmla="*/ 0 h 118"/>
              <a:gd name="T22" fmla="*/ 92 w 166"/>
              <a:gd name="T23" fmla="*/ 0 h 118"/>
              <a:gd name="T24" fmla="*/ 119 w 166"/>
              <a:gd name="T25" fmla="*/ 27 h 118"/>
              <a:gd name="T26" fmla="*/ 119 w 166"/>
              <a:gd name="T27" fmla="*/ 42 h 118"/>
              <a:gd name="T28" fmla="*/ 156 w 166"/>
              <a:gd name="T29" fmla="*/ 5 h 118"/>
              <a:gd name="T30" fmla="*/ 160 w 166"/>
              <a:gd name="T31" fmla="*/ 3 h 118"/>
              <a:gd name="T32" fmla="*/ 162 w 166"/>
              <a:gd name="T33" fmla="*/ 3 h 118"/>
              <a:gd name="T34" fmla="*/ 166 w 166"/>
              <a:gd name="T35" fmla="*/ 9 h 118"/>
              <a:gd name="T36" fmla="*/ 166 w 166"/>
              <a:gd name="T37" fmla="*/ 10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6" h="118">
                <a:moveTo>
                  <a:pt x="166" y="109"/>
                </a:moveTo>
                <a:cubicBezTo>
                  <a:pt x="166" y="112"/>
                  <a:pt x="164" y="114"/>
                  <a:pt x="162" y="115"/>
                </a:cubicBezTo>
                <a:cubicBezTo>
                  <a:pt x="162" y="115"/>
                  <a:pt x="161" y="115"/>
                  <a:pt x="160" y="115"/>
                </a:cubicBezTo>
                <a:cubicBezTo>
                  <a:pt x="158" y="115"/>
                  <a:pt x="157" y="115"/>
                  <a:pt x="156" y="114"/>
                </a:cubicBezTo>
                <a:cubicBezTo>
                  <a:pt x="119" y="76"/>
                  <a:pt x="119" y="76"/>
                  <a:pt x="119" y="76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19" y="106"/>
                  <a:pt x="107" y="118"/>
                  <a:pt x="92" y="118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12" y="118"/>
                  <a:pt x="0" y="106"/>
                  <a:pt x="0" y="9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107" y="0"/>
                  <a:pt x="119" y="12"/>
                  <a:pt x="119" y="27"/>
                </a:cubicBezTo>
                <a:cubicBezTo>
                  <a:pt x="119" y="42"/>
                  <a:pt x="119" y="42"/>
                  <a:pt x="119" y="42"/>
                </a:cubicBezTo>
                <a:cubicBezTo>
                  <a:pt x="156" y="5"/>
                  <a:pt x="156" y="5"/>
                  <a:pt x="156" y="5"/>
                </a:cubicBezTo>
                <a:cubicBezTo>
                  <a:pt x="157" y="4"/>
                  <a:pt x="158" y="3"/>
                  <a:pt x="160" y="3"/>
                </a:cubicBezTo>
                <a:cubicBezTo>
                  <a:pt x="161" y="3"/>
                  <a:pt x="162" y="3"/>
                  <a:pt x="162" y="3"/>
                </a:cubicBezTo>
                <a:cubicBezTo>
                  <a:pt x="164" y="4"/>
                  <a:pt x="166" y="7"/>
                  <a:pt x="166" y="9"/>
                </a:cubicBezTo>
                <a:lnTo>
                  <a:pt x="166" y="10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40"/>
          <p:cNvSpPr>
            <a:spLocks noEditPoints="1"/>
          </p:cNvSpPr>
          <p:nvPr/>
        </p:nvSpPr>
        <p:spPr bwMode="auto">
          <a:xfrm>
            <a:off x="1007010" y="1825424"/>
            <a:ext cx="123793" cy="130935"/>
          </a:xfrm>
          <a:custGeom>
            <a:avLst/>
            <a:gdLst>
              <a:gd name="T0" fmla="*/ 71 w 107"/>
              <a:gd name="T1" fmla="*/ 106 h 112"/>
              <a:gd name="T2" fmla="*/ 65 w 107"/>
              <a:gd name="T3" fmla="*/ 112 h 112"/>
              <a:gd name="T4" fmla="*/ 61 w 107"/>
              <a:gd name="T5" fmla="*/ 111 h 112"/>
              <a:gd name="T6" fmla="*/ 30 w 107"/>
              <a:gd name="T7" fmla="*/ 80 h 112"/>
              <a:gd name="T8" fmla="*/ 6 w 107"/>
              <a:gd name="T9" fmla="*/ 80 h 112"/>
              <a:gd name="T10" fmla="*/ 0 w 107"/>
              <a:gd name="T11" fmla="*/ 74 h 112"/>
              <a:gd name="T12" fmla="*/ 0 w 107"/>
              <a:gd name="T13" fmla="*/ 38 h 112"/>
              <a:gd name="T14" fmla="*/ 6 w 107"/>
              <a:gd name="T15" fmla="*/ 33 h 112"/>
              <a:gd name="T16" fmla="*/ 30 w 107"/>
              <a:gd name="T17" fmla="*/ 33 h 112"/>
              <a:gd name="T18" fmla="*/ 61 w 107"/>
              <a:gd name="T19" fmla="*/ 2 h 112"/>
              <a:gd name="T20" fmla="*/ 65 w 107"/>
              <a:gd name="T21" fmla="*/ 0 h 112"/>
              <a:gd name="T22" fmla="*/ 71 w 107"/>
              <a:gd name="T23" fmla="*/ 6 h 112"/>
              <a:gd name="T24" fmla="*/ 71 w 107"/>
              <a:gd name="T25" fmla="*/ 106 h 112"/>
              <a:gd name="T26" fmla="*/ 92 w 107"/>
              <a:gd name="T27" fmla="*/ 78 h 112"/>
              <a:gd name="T28" fmla="*/ 90 w 107"/>
              <a:gd name="T29" fmla="*/ 78 h 112"/>
              <a:gd name="T30" fmla="*/ 84 w 107"/>
              <a:gd name="T31" fmla="*/ 72 h 112"/>
              <a:gd name="T32" fmla="*/ 95 w 107"/>
              <a:gd name="T33" fmla="*/ 56 h 112"/>
              <a:gd name="T34" fmla="*/ 84 w 107"/>
              <a:gd name="T35" fmla="*/ 40 h 112"/>
              <a:gd name="T36" fmla="*/ 90 w 107"/>
              <a:gd name="T37" fmla="*/ 34 h 112"/>
              <a:gd name="T38" fmla="*/ 92 w 107"/>
              <a:gd name="T39" fmla="*/ 34 h 112"/>
              <a:gd name="T40" fmla="*/ 107 w 107"/>
              <a:gd name="T41" fmla="*/ 56 h 112"/>
              <a:gd name="T42" fmla="*/ 92 w 107"/>
              <a:gd name="T43" fmla="*/ 7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112">
                <a:moveTo>
                  <a:pt x="71" y="106"/>
                </a:moveTo>
                <a:cubicBezTo>
                  <a:pt x="71" y="110"/>
                  <a:pt x="69" y="112"/>
                  <a:pt x="65" y="112"/>
                </a:cubicBezTo>
                <a:cubicBezTo>
                  <a:pt x="64" y="112"/>
                  <a:pt x="62" y="112"/>
                  <a:pt x="61" y="111"/>
                </a:cubicBezTo>
                <a:cubicBezTo>
                  <a:pt x="30" y="80"/>
                  <a:pt x="30" y="80"/>
                  <a:pt x="30" y="80"/>
                </a:cubicBezTo>
                <a:cubicBezTo>
                  <a:pt x="6" y="80"/>
                  <a:pt x="6" y="80"/>
                  <a:pt x="6" y="80"/>
                </a:cubicBezTo>
                <a:cubicBezTo>
                  <a:pt x="3" y="80"/>
                  <a:pt x="0" y="77"/>
                  <a:pt x="0" y="7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5"/>
                  <a:pt x="3" y="33"/>
                  <a:pt x="6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61" y="2"/>
                  <a:pt x="61" y="2"/>
                  <a:pt x="61" y="2"/>
                </a:cubicBezTo>
                <a:cubicBezTo>
                  <a:pt x="62" y="1"/>
                  <a:pt x="64" y="0"/>
                  <a:pt x="65" y="0"/>
                </a:cubicBezTo>
                <a:cubicBezTo>
                  <a:pt x="69" y="0"/>
                  <a:pt x="71" y="3"/>
                  <a:pt x="71" y="6"/>
                </a:cubicBezTo>
                <a:lnTo>
                  <a:pt x="71" y="106"/>
                </a:lnTo>
                <a:close/>
                <a:moveTo>
                  <a:pt x="92" y="78"/>
                </a:moveTo>
                <a:cubicBezTo>
                  <a:pt x="92" y="78"/>
                  <a:pt x="91" y="78"/>
                  <a:pt x="90" y="78"/>
                </a:cubicBezTo>
                <a:cubicBezTo>
                  <a:pt x="87" y="78"/>
                  <a:pt x="84" y="76"/>
                  <a:pt x="84" y="72"/>
                </a:cubicBezTo>
                <a:cubicBezTo>
                  <a:pt x="84" y="65"/>
                  <a:pt x="95" y="67"/>
                  <a:pt x="95" y="56"/>
                </a:cubicBezTo>
                <a:cubicBezTo>
                  <a:pt x="95" y="45"/>
                  <a:pt x="84" y="47"/>
                  <a:pt x="84" y="40"/>
                </a:cubicBezTo>
                <a:cubicBezTo>
                  <a:pt x="84" y="37"/>
                  <a:pt x="87" y="34"/>
                  <a:pt x="90" y="34"/>
                </a:cubicBezTo>
                <a:cubicBezTo>
                  <a:pt x="91" y="34"/>
                  <a:pt x="92" y="34"/>
                  <a:pt x="92" y="34"/>
                </a:cubicBezTo>
                <a:cubicBezTo>
                  <a:pt x="101" y="38"/>
                  <a:pt x="107" y="47"/>
                  <a:pt x="107" y="56"/>
                </a:cubicBezTo>
                <a:cubicBezTo>
                  <a:pt x="107" y="65"/>
                  <a:pt x="101" y="74"/>
                  <a:pt x="92" y="7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41"/>
          <p:cNvSpPr>
            <a:spLocks/>
          </p:cNvSpPr>
          <p:nvPr/>
        </p:nvSpPr>
        <p:spPr bwMode="auto">
          <a:xfrm>
            <a:off x="1173654" y="1825424"/>
            <a:ext cx="82133" cy="130935"/>
          </a:xfrm>
          <a:custGeom>
            <a:avLst/>
            <a:gdLst>
              <a:gd name="T0" fmla="*/ 71 w 71"/>
              <a:gd name="T1" fmla="*/ 106 h 112"/>
              <a:gd name="T2" fmla="*/ 65 w 71"/>
              <a:gd name="T3" fmla="*/ 112 h 112"/>
              <a:gd name="T4" fmla="*/ 61 w 71"/>
              <a:gd name="T5" fmla="*/ 111 h 112"/>
              <a:gd name="T6" fmla="*/ 30 w 71"/>
              <a:gd name="T7" fmla="*/ 80 h 112"/>
              <a:gd name="T8" fmla="*/ 6 w 71"/>
              <a:gd name="T9" fmla="*/ 80 h 112"/>
              <a:gd name="T10" fmla="*/ 0 w 71"/>
              <a:gd name="T11" fmla="*/ 74 h 112"/>
              <a:gd name="T12" fmla="*/ 0 w 71"/>
              <a:gd name="T13" fmla="*/ 38 h 112"/>
              <a:gd name="T14" fmla="*/ 6 w 71"/>
              <a:gd name="T15" fmla="*/ 33 h 112"/>
              <a:gd name="T16" fmla="*/ 30 w 71"/>
              <a:gd name="T17" fmla="*/ 33 h 112"/>
              <a:gd name="T18" fmla="*/ 61 w 71"/>
              <a:gd name="T19" fmla="*/ 2 h 112"/>
              <a:gd name="T20" fmla="*/ 65 w 71"/>
              <a:gd name="T21" fmla="*/ 0 h 112"/>
              <a:gd name="T22" fmla="*/ 71 w 71"/>
              <a:gd name="T23" fmla="*/ 6 h 112"/>
              <a:gd name="T24" fmla="*/ 71 w 71"/>
              <a:gd name="T25" fmla="*/ 10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1" h="112">
                <a:moveTo>
                  <a:pt x="71" y="106"/>
                </a:moveTo>
                <a:cubicBezTo>
                  <a:pt x="71" y="110"/>
                  <a:pt x="68" y="112"/>
                  <a:pt x="65" y="112"/>
                </a:cubicBezTo>
                <a:cubicBezTo>
                  <a:pt x="64" y="112"/>
                  <a:pt x="62" y="112"/>
                  <a:pt x="61" y="111"/>
                </a:cubicBezTo>
                <a:cubicBezTo>
                  <a:pt x="30" y="80"/>
                  <a:pt x="30" y="80"/>
                  <a:pt x="30" y="80"/>
                </a:cubicBezTo>
                <a:cubicBezTo>
                  <a:pt x="6" y="80"/>
                  <a:pt x="6" y="80"/>
                  <a:pt x="6" y="80"/>
                </a:cubicBezTo>
                <a:cubicBezTo>
                  <a:pt x="3" y="80"/>
                  <a:pt x="0" y="77"/>
                  <a:pt x="0" y="74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5"/>
                  <a:pt x="3" y="33"/>
                  <a:pt x="6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61" y="2"/>
                  <a:pt x="61" y="2"/>
                  <a:pt x="61" y="2"/>
                </a:cubicBezTo>
                <a:cubicBezTo>
                  <a:pt x="62" y="1"/>
                  <a:pt x="64" y="0"/>
                  <a:pt x="65" y="0"/>
                </a:cubicBezTo>
                <a:cubicBezTo>
                  <a:pt x="68" y="0"/>
                  <a:pt x="71" y="3"/>
                  <a:pt x="71" y="6"/>
                </a:cubicBezTo>
                <a:lnTo>
                  <a:pt x="71" y="10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42"/>
          <p:cNvSpPr>
            <a:spLocks noEditPoints="1"/>
          </p:cNvSpPr>
          <p:nvPr/>
        </p:nvSpPr>
        <p:spPr bwMode="auto">
          <a:xfrm>
            <a:off x="1298637" y="1815902"/>
            <a:ext cx="178547" cy="151170"/>
          </a:xfrm>
          <a:custGeom>
            <a:avLst/>
            <a:gdLst>
              <a:gd name="T0" fmla="*/ 71 w 154"/>
              <a:gd name="T1" fmla="*/ 115 h 131"/>
              <a:gd name="T2" fmla="*/ 65 w 154"/>
              <a:gd name="T3" fmla="*/ 121 h 131"/>
              <a:gd name="T4" fmla="*/ 61 w 154"/>
              <a:gd name="T5" fmla="*/ 120 h 131"/>
              <a:gd name="T6" fmla="*/ 30 w 154"/>
              <a:gd name="T7" fmla="*/ 89 h 131"/>
              <a:gd name="T8" fmla="*/ 6 w 154"/>
              <a:gd name="T9" fmla="*/ 89 h 131"/>
              <a:gd name="T10" fmla="*/ 0 w 154"/>
              <a:gd name="T11" fmla="*/ 83 h 131"/>
              <a:gd name="T12" fmla="*/ 0 w 154"/>
              <a:gd name="T13" fmla="*/ 47 h 131"/>
              <a:gd name="T14" fmla="*/ 6 w 154"/>
              <a:gd name="T15" fmla="*/ 42 h 131"/>
              <a:gd name="T16" fmla="*/ 30 w 154"/>
              <a:gd name="T17" fmla="*/ 42 h 131"/>
              <a:gd name="T18" fmla="*/ 61 w 154"/>
              <a:gd name="T19" fmla="*/ 11 h 131"/>
              <a:gd name="T20" fmla="*/ 65 w 154"/>
              <a:gd name="T21" fmla="*/ 9 h 131"/>
              <a:gd name="T22" fmla="*/ 71 w 154"/>
              <a:gd name="T23" fmla="*/ 15 h 131"/>
              <a:gd name="T24" fmla="*/ 71 w 154"/>
              <a:gd name="T25" fmla="*/ 115 h 131"/>
              <a:gd name="T26" fmla="*/ 92 w 154"/>
              <a:gd name="T27" fmla="*/ 87 h 131"/>
              <a:gd name="T28" fmla="*/ 90 w 154"/>
              <a:gd name="T29" fmla="*/ 87 h 131"/>
              <a:gd name="T30" fmla="*/ 84 w 154"/>
              <a:gd name="T31" fmla="*/ 81 h 131"/>
              <a:gd name="T32" fmla="*/ 95 w 154"/>
              <a:gd name="T33" fmla="*/ 65 h 131"/>
              <a:gd name="T34" fmla="*/ 84 w 154"/>
              <a:gd name="T35" fmla="*/ 49 h 131"/>
              <a:gd name="T36" fmla="*/ 90 w 154"/>
              <a:gd name="T37" fmla="*/ 43 h 131"/>
              <a:gd name="T38" fmla="*/ 92 w 154"/>
              <a:gd name="T39" fmla="*/ 43 h 131"/>
              <a:gd name="T40" fmla="*/ 107 w 154"/>
              <a:gd name="T41" fmla="*/ 65 h 131"/>
              <a:gd name="T42" fmla="*/ 92 w 154"/>
              <a:gd name="T43" fmla="*/ 87 h 131"/>
              <a:gd name="T44" fmla="*/ 102 w 154"/>
              <a:gd name="T45" fmla="*/ 109 h 131"/>
              <a:gd name="T46" fmla="*/ 99 w 154"/>
              <a:gd name="T47" fmla="*/ 109 h 131"/>
              <a:gd name="T48" fmla="*/ 93 w 154"/>
              <a:gd name="T49" fmla="*/ 103 h 131"/>
              <a:gd name="T50" fmla="*/ 97 w 154"/>
              <a:gd name="T51" fmla="*/ 98 h 131"/>
              <a:gd name="T52" fmla="*/ 104 w 154"/>
              <a:gd name="T53" fmla="*/ 94 h 131"/>
              <a:gd name="T54" fmla="*/ 119 w 154"/>
              <a:gd name="T55" fmla="*/ 65 h 131"/>
              <a:gd name="T56" fmla="*/ 104 w 154"/>
              <a:gd name="T57" fmla="*/ 37 h 131"/>
              <a:gd name="T58" fmla="*/ 97 w 154"/>
              <a:gd name="T59" fmla="*/ 33 h 131"/>
              <a:gd name="T60" fmla="*/ 93 w 154"/>
              <a:gd name="T61" fmla="*/ 27 h 131"/>
              <a:gd name="T62" fmla="*/ 99 w 154"/>
              <a:gd name="T63" fmla="*/ 21 h 131"/>
              <a:gd name="T64" fmla="*/ 102 w 154"/>
              <a:gd name="T65" fmla="*/ 22 h 131"/>
              <a:gd name="T66" fmla="*/ 130 w 154"/>
              <a:gd name="T67" fmla="*/ 65 h 131"/>
              <a:gd name="T68" fmla="*/ 102 w 154"/>
              <a:gd name="T69" fmla="*/ 109 h 131"/>
              <a:gd name="T70" fmla="*/ 111 w 154"/>
              <a:gd name="T71" fmla="*/ 130 h 131"/>
              <a:gd name="T72" fmla="*/ 109 w 154"/>
              <a:gd name="T73" fmla="*/ 131 h 131"/>
              <a:gd name="T74" fmla="*/ 103 w 154"/>
              <a:gd name="T75" fmla="*/ 125 h 131"/>
              <a:gd name="T76" fmla="*/ 106 w 154"/>
              <a:gd name="T77" fmla="*/ 120 h 131"/>
              <a:gd name="T78" fmla="*/ 110 w 154"/>
              <a:gd name="T79" fmla="*/ 118 h 131"/>
              <a:gd name="T80" fmla="*/ 118 w 154"/>
              <a:gd name="T81" fmla="*/ 113 h 131"/>
              <a:gd name="T82" fmla="*/ 142 w 154"/>
              <a:gd name="T83" fmla="*/ 65 h 131"/>
              <a:gd name="T84" fmla="*/ 118 w 154"/>
              <a:gd name="T85" fmla="*/ 18 h 131"/>
              <a:gd name="T86" fmla="*/ 110 w 154"/>
              <a:gd name="T87" fmla="*/ 13 h 131"/>
              <a:gd name="T88" fmla="*/ 106 w 154"/>
              <a:gd name="T89" fmla="*/ 11 h 131"/>
              <a:gd name="T90" fmla="*/ 103 w 154"/>
              <a:gd name="T91" fmla="*/ 5 h 131"/>
              <a:gd name="T92" fmla="*/ 109 w 154"/>
              <a:gd name="T93" fmla="*/ 0 h 131"/>
              <a:gd name="T94" fmla="*/ 111 w 154"/>
              <a:gd name="T95" fmla="*/ 0 h 131"/>
              <a:gd name="T96" fmla="*/ 154 w 154"/>
              <a:gd name="T97" fmla="*/ 65 h 131"/>
              <a:gd name="T98" fmla="*/ 111 w 154"/>
              <a:gd name="T99" fmla="*/ 13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4" h="131">
                <a:moveTo>
                  <a:pt x="71" y="115"/>
                </a:moveTo>
                <a:cubicBezTo>
                  <a:pt x="71" y="119"/>
                  <a:pt x="69" y="121"/>
                  <a:pt x="65" y="121"/>
                </a:cubicBezTo>
                <a:cubicBezTo>
                  <a:pt x="64" y="121"/>
                  <a:pt x="62" y="121"/>
                  <a:pt x="61" y="120"/>
                </a:cubicBezTo>
                <a:cubicBezTo>
                  <a:pt x="30" y="89"/>
                  <a:pt x="30" y="89"/>
                  <a:pt x="30" y="89"/>
                </a:cubicBezTo>
                <a:cubicBezTo>
                  <a:pt x="6" y="89"/>
                  <a:pt x="6" y="89"/>
                  <a:pt x="6" y="89"/>
                </a:cubicBezTo>
                <a:cubicBezTo>
                  <a:pt x="3" y="89"/>
                  <a:pt x="0" y="86"/>
                  <a:pt x="0" y="83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4"/>
                  <a:pt x="3" y="42"/>
                  <a:pt x="6" y="42"/>
                </a:cubicBezTo>
                <a:cubicBezTo>
                  <a:pt x="30" y="42"/>
                  <a:pt x="30" y="42"/>
                  <a:pt x="30" y="42"/>
                </a:cubicBezTo>
                <a:cubicBezTo>
                  <a:pt x="61" y="11"/>
                  <a:pt x="61" y="11"/>
                  <a:pt x="61" y="11"/>
                </a:cubicBezTo>
                <a:cubicBezTo>
                  <a:pt x="62" y="10"/>
                  <a:pt x="64" y="9"/>
                  <a:pt x="65" y="9"/>
                </a:cubicBezTo>
                <a:cubicBezTo>
                  <a:pt x="69" y="9"/>
                  <a:pt x="71" y="12"/>
                  <a:pt x="71" y="15"/>
                </a:cubicBezTo>
                <a:lnTo>
                  <a:pt x="71" y="115"/>
                </a:lnTo>
                <a:close/>
                <a:moveTo>
                  <a:pt x="92" y="87"/>
                </a:moveTo>
                <a:cubicBezTo>
                  <a:pt x="92" y="87"/>
                  <a:pt x="91" y="87"/>
                  <a:pt x="90" y="87"/>
                </a:cubicBezTo>
                <a:cubicBezTo>
                  <a:pt x="87" y="87"/>
                  <a:pt x="84" y="85"/>
                  <a:pt x="84" y="81"/>
                </a:cubicBezTo>
                <a:cubicBezTo>
                  <a:pt x="84" y="74"/>
                  <a:pt x="95" y="76"/>
                  <a:pt x="95" y="65"/>
                </a:cubicBezTo>
                <a:cubicBezTo>
                  <a:pt x="95" y="54"/>
                  <a:pt x="84" y="56"/>
                  <a:pt x="84" y="49"/>
                </a:cubicBezTo>
                <a:cubicBezTo>
                  <a:pt x="84" y="46"/>
                  <a:pt x="87" y="43"/>
                  <a:pt x="90" y="43"/>
                </a:cubicBezTo>
                <a:cubicBezTo>
                  <a:pt x="91" y="43"/>
                  <a:pt x="92" y="43"/>
                  <a:pt x="92" y="43"/>
                </a:cubicBezTo>
                <a:cubicBezTo>
                  <a:pt x="101" y="47"/>
                  <a:pt x="107" y="56"/>
                  <a:pt x="107" y="65"/>
                </a:cubicBezTo>
                <a:cubicBezTo>
                  <a:pt x="107" y="74"/>
                  <a:pt x="101" y="83"/>
                  <a:pt x="92" y="87"/>
                </a:cubicBezTo>
                <a:close/>
                <a:moveTo>
                  <a:pt x="102" y="109"/>
                </a:moveTo>
                <a:cubicBezTo>
                  <a:pt x="101" y="109"/>
                  <a:pt x="100" y="109"/>
                  <a:pt x="99" y="109"/>
                </a:cubicBezTo>
                <a:cubicBezTo>
                  <a:pt x="96" y="109"/>
                  <a:pt x="93" y="107"/>
                  <a:pt x="93" y="103"/>
                </a:cubicBezTo>
                <a:cubicBezTo>
                  <a:pt x="93" y="101"/>
                  <a:pt x="95" y="99"/>
                  <a:pt x="97" y="98"/>
                </a:cubicBezTo>
                <a:cubicBezTo>
                  <a:pt x="100" y="97"/>
                  <a:pt x="102" y="95"/>
                  <a:pt x="104" y="94"/>
                </a:cubicBezTo>
                <a:cubicBezTo>
                  <a:pt x="113" y="87"/>
                  <a:pt x="119" y="76"/>
                  <a:pt x="119" y="65"/>
                </a:cubicBezTo>
                <a:cubicBezTo>
                  <a:pt x="119" y="54"/>
                  <a:pt x="113" y="43"/>
                  <a:pt x="104" y="37"/>
                </a:cubicBezTo>
                <a:cubicBezTo>
                  <a:pt x="102" y="35"/>
                  <a:pt x="100" y="34"/>
                  <a:pt x="97" y="33"/>
                </a:cubicBezTo>
                <a:cubicBezTo>
                  <a:pt x="95" y="31"/>
                  <a:pt x="93" y="30"/>
                  <a:pt x="93" y="27"/>
                </a:cubicBezTo>
                <a:cubicBezTo>
                  <a:pt x="93" y="24"/>
                  <a:pt x="96" y="21"/>
                  <a:pt x="99" y="21"/>
                </a:cubicBezTo>
                <a:cubicBezTo>
                  <a:pt x="100" y="21"/>
                  <a:pt x="101" y="21"/>
                  <a:pt x="102" y="22"/>
                </a:cubicBezTo>
                <a:cubicBezTo>
                  <a:pt x="119" y="29"/>
                  <a:pt x="130" y="46"/>
                  <a:pt x="130" y="65"/>
                </a:cubicBezTo>
                <a:cubicBezTo>
                  <a:pt x="130" y="84"/>
                  <a:pt x="119" y="101"/>
                  <a:pt x="102" y="109"/>
                </a:cubicBezTo>
                <a:close/>
                <a:moveTo>
                  <a:pt x="111" y="130"/>
                </a:moveTo>
                <a:cubicBezTo>
                  <a:pt x="110" y="131"/>
                  <a:pt x="109" y="131"/>
                  <a:pt x="109" y="131"/>
                </a:cubicBezTo>
                <a:cubicBezTo>
                  <a:pt x="105" y="131"/>
                  <a:pt x="103" y="128"/>
                  <a:pt x="103" y="125"/>
                </a:cubicBezTo>
                <a:cubicBezTo>
                  <a:pt x="103" y="122"/>
                  <a:pt x="104" y="121"/>
                  <a:pt x="106" y="120"/>
                </a:cubicBezTo>
                <a:cubicBezTo>
                  <a:pt x="108" y="119"/>
                  <a:pt x="109" y="118"/>
                  <a:pt x="110" y="118"/>
                </a:cubicBezTo>
                <a:cubicBezTo>
                  <a:pt x="113" y="116"/>
                  <a:pt x="116" y="115"/>
                  <a:pt x="118" y="113"/>
                </a:cubicBezTo>
                <a:cubicBezTo>
                  <a:pt x="133" y="102"/>
                  <a:pt x="142" y="84"/>
                  <a:pt x="142" y="65"/>
                </a:cubicBezTo>
                <a:cubicBezTo>
                  <a:pt x="142" y="46"/>
                  <a:pt x="133" y="29"/>
                  <a:pt x="118" y="18"/>
                </a:cubicBezTo>
                <a:cubicBezTo>
                  <a:pt x="116" y="16"/>
                  <a:pt x="113" y="14"/>
                  <a:pt x="110" y="13"/>
                </a:cubicBezTo>
                <a:cubicBezTo>
                  <a:pt x="109" y="12"/>
                  <a:pt x="108" y="12"/>
                  <a:pt x="106" y="11"/>
                </a:cubicBezTo>
                <a:cubicBezTo>
                  <a:pt x="104" y="10"/>
                  <a:pt x="103" y="8"/>
                  <a:pt x="103" y="5"/>
                </a:cubicBezTo>
                <a:cubicBezTo>
                  <a:pt x="103" y="2"/>
                  <a:pt x="105" y="0"/>
                  <a:pt x="109" y="0"/>
                </a:cubicBezTo>
                <a:cubicBezTo>
                  <a:pt x="109" y="0"/>
                  <a:pt x="110" y="0"/>
                  <a:pt x="111" y="0"/>
                </a:cubicBezTo>
                <a:cubicBezTo>
                  <a:pt x="137" y="11"/>
                  <a:pt x="154" y="37"/>
                  <a:pt x="154" y="65"/>
                </a:cubicBezTo>
                <a:cubicBezTo>
                  <a:pt x="154" y="94"/>
                  <a:pt x="137" y="119"/>
                  <a:pt x="111" y="1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43"/>
          <p:cNvSpPr>
            <a:spLocks noEditPoints="1"/>
          </p:cNvSpPr>
          <p:nvPr/>
        </p:nvSpPr>
        <p:spPr bwMode="auto">
          <a:xfrm>
            <a:off x="1520036" y="1794476"/>
            <a:ext cx="194022" cy="178547"/>
          </a:xfrm>
          <a:custGeom>
            <a:avLst/>
            <a:gdLst>
              <a:gd name="T0" fmla="*/ 165 w 167"/>
              <a:gd name="T1" fmla="*/ 137 h 154"/>
              <a:gd name="T2" fmla="*/ 165 w 167"/>
              <a:gd name="T3" fmla="*/ 148 h 154"/>
              <a:gd name="T4" fmla="*/ 154 w 167"/>
              <a:gd name="T5" fmla="*/ 154 h 154"/>
              <a:gd name="T6" fmla="*/ 13 w 167"/>
              <a:gd name="T7" fmla="*/ 154 h 154"/>
              <a:gd name="T8" fmla="*/ 2 w 167"/>
              <a:gd name="T9" fmla="*/ 148 h 154"/>
              <a:gd name="T10" fmla="*/ 2 w 167"/>
              <a:gd name="T11" fmla="*/ 137 h 154"/>
              <a:gd name="T12" fmla="*/ 73 w 167"/>
              <a:gd name="T13" fmla="*/ 7 h 154"/>
              <a:gd name="T14" fmla="*/ 83 w 167"/>
              <a:gd name="T15" fmla="*/ 0 h 154"/>
              <a:gd name="T16" fmla="*/ 94 w 167"/>
              <a:gd name="T17" fmla="*/ 7 h 154"/>
              <a:gd name="T18" fmla="*/ 165 w 167"/>
              <a:gd name="T19" fmla="*/ 137 h 154"/>
              <a:gd name="T20" fmla="*/ 97 w 167"/>
              <a:gd name="T21" fmla="*/ 50 h 154"/>
              <a:gd name="T22" fmla="*/ 96 w 167"/>
              <a:gd name="T23" fmla="*/ 49 h 154"/>
              <a:gd name="T24" fmla="*/ 94 w 167"/>
              <a:gd name="T25" fmla="*/ 48 h 154"/>
              <a:gd name="T26" fmla="*/ 73 w 167"/>
              <a:gd name="T27" fmla="*/ 48 h 154"/>
              <a:gd name="T28" fmla="*/ 71 w 167"/>
              <a:gd name="T29" fmla="*/ 49 h 154"/>
              <a:gd name="T30" fmla="*/ 70 w 167"/>
              <a:gd name="T31" fmla="*/ 51 h 154"/>
              <a:gd name="T32" fmla="*/ 72 w 167"/>
              <a:gd name="T33" fmla="*/ 93 h 154"/>
              <a:gd name="T34" fmla="*/ 75 w 167"/>
              <a:gd name="T35" fmla="*/ 95 h 154"/>
              <a:gd name="T36" fmla="*/ 92 w 167"/>
              <a:gd name="T37" fmla="*/ 95 h 154"/>
              <a:gd name="T38" fmla="*/ 95 w 167"/>
              <a:gd name="T39" fmla="*/ 93 h 154"/>
              <a:gd name="T40" fmla="*/ 97 w 167"/>
              <a:gd name="T41" fmla="*/ 50 h 154"/>
              <a:gd name="T42" fmla="*/ 95 w 167"/>
              <a:gd name="T43" fmla="*/ 110 h 154"/>
              <a:gd name="T44" fmla="*/ 92 w 167"/>
              <a:gd name="T45" fmla="*/ 107 h 154"/>
              <a:gd name="T46" fmla="*/ 75 w 167"/>
              <a:gd name="T47" fmla="*/ 107 h 154"/>
              <a:gd name="T48" fmla="*/ 72 w 167"/>
              <a:gd name="T49" fmla="*/ 110 h 154"/>
              <a:gd name="T50" fmla="*/ 72 w 167"/>
              <a:gd name="T51" fmla="*/ 127 h 154"/>
              <a:gd name="T52" fmla="*/ 75 w 167"/>
              <a:gd name="T53" fmla="*/ 131 h 154"/>
              <a:gd name="T54" fmla="*/ 92 w 167"/>
              <a:gd name="T55" fmla="*/ 131 h 154"/>
              <a:gd name="T56" fmla="*/ 95 w 167"/>
              <a:gd name="T57" fmla="*/ 127 h 154"/>
              <a:gd name="T58" fmla="*/ 95 w 167"/>
              <a:gd name="T59" fmla="*/ 11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7" h="154">
                <a:moveTo>
                  <a:pt x="165" y="137"/>
                </a:moveTo>
                <a:cubicBezTo>
                  <a:pt x="167" y="140"/>
                  <a:pt x="167" y="145"/>
                  <a:pt x="165" y="148"/>
                </a:cubicBezTo>
                <a:cubicBezTo>
                  <a:pt x="162" y="152"/>
                  <a:pt x="159" y="154"/>
                  <a:pt x="154" y="154"/>
                </a:cubicBezTo>
                <a:cubicBezTo>
                  <a:pt x="13" y="154"/>
                  <a:pt x="13" y="154"/>
                  <a:pt x="13" y="154"/>
                </a:cubicBezTo>
                <a:cubicBezTo>
                  <a:pt x="8" y="154"/>
                  <a:pt x="4" y="152"/>
                  <a:pt x="2" y="148"/>
                </a:cubicBezTo>
                <a:cubicBezTo>
                  <a:pt x="0" y="145"/>
                  <a:pt x="0" y="140"/>
                  <a:pt x="2" y="137"/>
                </a:cubicBezTo>
                <a:cubicBezTo>
                  <a:pt x="73" y="7"/>
                  <a:pt x="73" y="7"/>
                  <a:pt x="73" y="7"/>
                </a:cubicBezTo>
                <a:cubicBezTo>
                  <a:pt x="75" y="3"/>
                  <a:pt x="79" y="0"/>
                  <a:pt x="83" y="0"/>
                </a:cubicBezTo>
                <a:cubicBezTo>
                  <a:pt x="88" y="0"/>
                  <a:pt x="92" y="3"/>
                  <a:pt x="94" y="7"/>
                </a:cubicBezTo>
                <a:lnTo>
                  <a:pt x="165" y="137"/>
                </a:lnTo>
                <a:close/>
                <a:moveTo>
                  <a:pt x="97" y="50"/>
                </a:moveTo>
                <a:cubicBezTo>
                  <a:pt x="97" y="50"/>
                  <a:pt x="97" y="49"/>
                  <a:pt x="96" y="49"/>
                </a:cubicBezTo>
                <a:cubicBezTo>
                  <a:pt x="95" y="48"/>
                  <a:pt x="94" y="48"/>
                  <a:pt x="94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2" y="48"/>
                  <a:pt x="72" y="48"/>
                  <a:pt x="71" y="49"/>
                </a:cubicBezTo>
                <a:cubicBezTo>
                  <a:pt x="70" y="49"/>
                  <a:pt x="70" y="50"/>
                  <a:pt x="70" y="51"/>
                </a:cubicBezTo>
                <a:cubicBezTo>
                  <a:pt x="72" y="93"/>
                  <a:pt x="72" y="93"/>
                  <a:pt x="72" y="93"/>
                </a:cubicBezTo>
                <a:cubicBezTo>
                  <a:pt x="72" y="94"/>
                  <a:pt x="73" y="95"/>
                  <a:pt x="75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94" y="95"/>
                  <a:pt x="95" y="94"/>
                  <a:pt x="95" y="93"/>
                </a:cubicBezTo>
                <a:lnTo>
                  <a:pt x="97" y="50"/>
                </a:lnTo>
                <a:close/>
                <a:moveTo>
                  <a:pt x="95" y="110"/>
                </a:moveTo>
                <a:cubicBezTo>
                  <a:pt x="95" y="108"/>
                  <a:pt x="94" y="107"/>
                  <a:pt x="92" y="107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73" y="107"/>
                  <a:pt x="72" y="108"/>
                  <a:pt x="72" y="11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9"/>
                  <a:pt x="73" y="131"/>
                  <a:pt x="75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4" y="131"/>
                  <a:pt x="95" y="129"/>
                  <a:pt x="95" y="127"/>
                </a:cubicBezTo>
                <a:lnTo>
                  <a:pt x="95" y="11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44"/>
          <p:cNvSpPr>
            <a:spLocks noEditPoints="1"/>
          </p:cNvSpPr>
          <p:nvPr/>
        </p:nvSpPr>
        <p:spPr bwMode="auto">
          <a:xfrm>
            <a:off x="1755717" y="1801618"/>
            <a:ext cx="220209" cy="178547"/>
          </a:xfrm>
          <a:custGeom>
            <a:avLst/>
            <a:gdLst>
              <a:gd name="T0" fmla="*/ 128 w 189"/>
              <a:gd name="T1" fmla="*/ 47 h 154"/>
              <a:gd name="T2" fmla="*/ 71 w 189"/>
              <a:gd name="T3" fmla="*/ 100 h 154"/>
              <a:gd name="T4" fmla="*/ 73 w 189"/>
              <a:gd name="T5" fmla="*/ 114 h 154"/>
              <a:gd name="T6" fmla="*/ 67 w 189"/>
              <a:gd name="T7" fmla="*/ 114 h 154"/>
              <a:gd name="T8" fmla="*/ 43 w 189"/>
              <a:gd name="T9" fmla="*/ 111 h 154"/>
              <a:gd name="T10" fmla="*/ 20 w 189"/>
              <a:gd name="T11" fmla="*/ 122 h 154"/>
              <a:gd name="T12" fmla="*/ 27 w 189"/>
              <a:gd name="T13" fmla="*/ 102 h 154"/>
              <a:gd name="T14" fmla="*/ 0 w 189"/>
              <a:gd name="T15" fmla="*/ 57 h 154"/>
              <a:gd name="T16" fmla="*/ 67 w 189"/>
              <a:gd name="T17" fmla="*/ 0 h 154"/>
              <a:gd name="T18" fmla="*/ 134 w 189"/>
              <a:gd name="T19" fmla="*/ 47 h 154"/>
              <a:gd name="T20" fmla="*/ 128 w 189"/>
              <a:gd name="T21" fmla="*/ 47 h 154"/>
              <a:gd name="T22" fmla="*/ 45 w 189"/>
              <a:gd name="T23" fmla="*/ 29 h 154"/>
              <a:gd name="T24" fmla="*/ 35 w 189"/>
              <a:gd name="T25" fmla="*/ 37 h 154"/>
              <a:gd name="T26" fmla="*/ 45 w 189"/>
              <a:gd name="T27" fmla="*/ 45 h 154"/>
              <a:gd name="T28" fmla="*/ 54 w 189"/>
              <a:gd name="T29" fmla="*/ 37 h 154"/>
              <a:gd name="T30" fmla="*/ 45 w 189"/>
              <a:gd name="T31" fmla="*/ 29 h 154"/>
              <a:gd name="T32" fmla="*/ 166 w 189"/>
              <a:gd name="T33" fmla="*/ 138 h 154"/>
              <a:gd name="T34" fmla="*/ 171 w 189"/>
              <a:gd name="T35" fmla="*/ 154 h 154"/>
              <a:gd name="T36" fmla="*/ 152 w 189"/>
              <a:gd name="T37" fmla="*/ 144 h 154"/>
              <a:gd name="T38" fmla="*/ 132 w 189"/>
              <a:gd name="T39" fmla="*/ 148 h 154"/>
              <a:gd name="T40" fmla="*/ 75 w 189"/>
              <a:gd name="T41" fmla="*/ 99 h 154"/>
              <a:gd name="T42" fmla="*/ 132 w 189"/>
              <a:gd name="T43" fmla="*/ 50 h 154"/>
              <a:gd name="T44" fmla="*/ 189 w 189"/>
              <a:gd name="T45" fmla="*/ 99 h 154"/>
              <a:gd name="T46" fmla="*/ 166 w 189"/>
              <a:gd name="T47" fmla="*/ 138 h 154"/>
              <a:gd name="T48" fmla="*/ 92 w 189"/>
              <a:gd name="T49" fmla="*/ 29 h 154"/>
              <a:gd name="T50" fmla="*/ 82 w 189"/>
              <a:gd name="T51" fmla="*/ 37 h 154"/>
              <a:gd name="T52" fmla="*/ 92 w 189"/>
              <a:gd name="T53" fmla="*/ 45 h 154"/>
              <a:gd name="T54" fmla="*/ 100 w 189"/>
              <a:gd name="T55" fmla="*/ 37 h 154"/>
              <a:gd name="T56" fmla="*/ 92 w 189"/>
              <a:gd name="T57" fmla="*/ 29 h 154"/>
              <a:gd name="T58" fmla="*/ 114 w 189"/>
              <a:gd name="T59" fmla="*/ 77 h 154"/>
              <a:gd name="T60" fmla="*/ 107 w 189"/>
              <a:gd name="T61" fmla="*/ 84 h 154"/>
              <a:gd name="T62" fmla="*/ 114 w 189"/>
              <a:gd name="T63" fmla="*/ 91 h 154"/>
              <a:gd name="T64" fmla="*/ 122 w 189"/>
              <a:gd name="T65" fmla="*/ 84 h 154"/>
              <a:gd name="T66" fmla="*/ 114 w 189"/>
              <a:gd name="T67" fmla="*/ 77 h 154"/>
              <a:gd name="T68" fmla="*/ 151 w 189"/>
              <a:gd name="T69" fmla="*/ 77 h 154"/>
              <a:gd name="T70" fmla="*/ 144 w 189"/>
              <a:gd name="T71" fmla="*/ 84 h 154"/>
              <a:gd name="T72" fmla="*/ 151 w 189"/>
              <a:gd name="T73" fmla="*/ 91 h 154"/>
              <a:gd name="T74" fmla="*/ 159 w 189"/>
              <a:gd name="T75" fmla="*/ 84 h 154"/>
              <a:gd name="T76" fmla="*/ 151 w 189"/>
              <a:gd name="T77" fmla="*/ 7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154">
                <a:moveTo>
                  <a:pt x="128" y="47"/>
                </a:moveTo>
                <a:cubicBezTo>
                  <a:pt x="96" y="47"/>
                  <a:pt x="71" y="71"/>
                  <a:pt x="71" y="100"/>
                </a:cubicBezTo>
                <a:cubicBezTo>
                  <a:pt x="71" y="105"/>
                  <a:pt x="72" y="109"/>
                  <a:pt x="73" y="114"/>
                </a:cubicBezTo>
                <a:cubicBezTo>
                  <a:pt x="71" y="114"/>
                  <a:pt x="69" y="114"/>
                  <a:pt x="67" y="114"/>
                </a:cubicBezTo>
                <a:cubicBezTo>
                  <a:pt x="59" y="114"/>
                  <a:pt x="52" y="112"/>
                  <a:pt x="43" y="111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10" y="91"/>
                  <a:pt x="0" y="75"/>
                  <a:pt x="0" y="57"/>
                </a:cubicBezTo>
                <a:cubicBezTo>
                  <a:pt x="0" y="25"/>
                  <a:pt x="30" y="0"/>
                  <a:pt x="67" y="0"/>
                </a:cubicBezTo>
                <a:cubicBezTo>
                  <a:pt x="100" y="0"/>
                  <a:pt x="129" y="20"/>
                  <a:pt x="134" y="47"/>
                </a:cubicBezTo>
                <a:cubicBezTo>
                  <a:pt x="132" y="47"/>
                  <a:pt x="130" y="47"/>
                  <a:pt x="128" y="47"/>
                </a:cubicBezTo>
                <a:close/>
                <a:moveTo>
                  <a:pt x="45" y="29"/>
                </a:moveTo>
                <a:cubicBezTo>
                  <a:pt x="40" y="29"/>
                  <a:pt x="35" y="32"/>
                  <a:pt x="35" y="37"/>
                </a:cubicBezTo>
                <a:cubicBezTo>
                  <a:pt x="35" y="42"/>
                  <a:pt x="40" y="45"/>
                  <a:pt x="45" y="45"/>
                </a:cubicBezTo>
                <a:cubicBezTo>
                  <a:pt x="50" y="45"/>
                  <a:pt x="54" y="42"/>
                  <a:pt x="54" y="37"/>
                </a:cubicBezTo>
                <a:cubicBezTo>
                  <a:pt x="54" y="32"/>
                  <a:pt x="50" y="29"/>
                  <a:pt x="45" y="29"/>
                </a:cubicBezTo>
                <a:close/>
                <a:moveTo>
                  <a:pt x="166" y="138"/>
                </a:moveTo>
                <a:cubicBezTo>
                  <a:pt x="171" y="154"/>
                  <a:pt x="171" y="154"/>
                  <a:pt x="171" y="15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46" y="146"/>
                  <a:pt x="139" y="148"/>
                  <a:pt x="132" y="148"/>
                </a:cubicBezTo>
                <a:cubicBezTo>
                  <a:pt x="100" y="148"/>
                  <a:pt x="75" y="126"/>
                  <a:pt x="75" y="99"/>
                </a:cubicBezTo>
                <a:cubicBezTo>
                  <a:pt x="75" y="72"/>
                  <a:pt x="100" y="50"/>
                  <a:pt x="132" y="50"/>
                </a:cubicBezTo>
                <a:cubicBezTo>
                  <a:pt x="162" y="50"/>
                  <a:pt x="189" y="72"/>
                  <a:pt x="189" y="99"/>
                </a:cubicBezTo>
                <a:cubicBezTo>
                  <a:pt x="189" y="114"/>
                  <a:pt x="179" y="127"/>
                  <a:pt x="166" y="138"/>
                </a:cubicBezTo>
                <a:close/>
                <a:moveTo>
                  <a:pt x="92" y="29"/>
                </a:moveTo>
                <a:cubicBezTo>
                  <a:pt x="87" y="29"/>
                  <a:pt x="82" y="32"/>
                  <a:pt x="82" y="37"/>
                </a:cubicBezTo>
                <a:cubicBezTo>
                  <a:pt x="82" y="42"/>
                  <a:pt x="87" y="45"/>
                  <a:pt x="92" y="45"/>
                </a:cubicBezTo>
                <a:cubicBezTo>
                  <a:pt x="97" y="45"/>
                  <a:pt x="100" y="42"/>
                  <a:pt x="100" y="37"/>
                </a:cubicBezTo>
                <a:cubicBezTo>
                  <a:pt x="100" y="32"/>
                  <a:pt x="97" y="29"/>
                  <a:pt x="92" y="29"/>
                </a:cubicBezTo>
                <a:close/>
                <a:moveTo>
                  <a:pt x="114" y="77"/>
                </a:moveTo>
                <a:cubicBezTo>
                  <a:pt x="110" y="77"/>
                  <a:pt x="107" y="81"/>
                  <a:pt x="107" y="84"/>
                </a:cubicBezTo>
                <a:cubicBezTo>
                  <a:pt x="107" y="87"/>
                  <a:pt x="110" y="91"/>
                  <a:pt x="114" y="91"/>
                </a:cubicBezTo>
                <a:cubicBezTo>
                  <a:pt x="119" y="91"/>
                  <a:pt x="122" y="87"/>
                  <a:pt x="122" y="84"/>
                </a:cubicBezTo>
                <a:cubicBezTo>
                  <a:pt x="122" y="81"/>
                  <a:pt x="119" y="77"/>
                  <a:pt x="114" y="77"/>
                </a:cubicBezTo>
                <a:close/>
                <a:moveTo>
                  <a:pt x="151" y="77"/>
                </a:moveTo>
                <a:cubicBezTo>
                  <a:pt x="147" y="77"/>
                  <a:pt x="144" y="81"/>
                  <a:pt x="144" y="84"/>
                </a:cubicBezTo>
                <a:cubicBezTo>
                  <a:pt x="144" y="87"/>
                  <a:pt x="147" y="91"/>
                  <a:pt x="151" y="91"/>
                </a:cubicBezTo>
                <a:cubicBezTo>
                  <a:pt x="156" y="91"/>
                  <a:pt x="159" y="87"/>
                  <a:pt x="159" y="84"/>
                </a:cubicBezTo>
                <a:cubicBezTo>
                  <a:pt x="159" y="81"/>
                  <a:pt x="156" y="77"/>
                  <a:pt x="151" y="7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Freeform 45"/>
          <p:cNvSpPr>
            <a:spLocks/>
          </p:cNvSpPr>
          <p:nvPr/>
        </p:nvSpPr>
        <p:spPr bwMode="auto">
          <a:xfrm>
            <a:off x="2023540" y="1821853"/>
            <a:ext cx="191641" cy="165454"/>
          </a:xfrm>
          <a:custGeom>
            <a:avLst/>
            <a:gdLst>
              <a:gd name="T0" fmla="*/ 83 w 166"/>
              <a:gd name="T1" fmla="*/ 118 h 142"/>
              <a:gd name="T2" fmla="*/ 69 w 166"/>
              <a:gd name="T3" fmla="*/ 118 h 142"/>
              <a:gd name="T4" fmla="*/ 27 w 166"/>
              <a:gd name="T5" fmla="*/ 140 h 142"/>
              <a:gd name="T6" fmla="*/ 16 w 166"/>
              <a:gd name="T7" fmla="*/ 142 h 142"/>
              <a:gd name="T8" fmla="*/ 12 w 166"/>
              <a:gd name="T9" fmla="*/ 138 h 142"/>
              <a:gd name="T10" fmla="*/ 12 w 166"/>
              <a:gd name="T11" fmla="*/ 138 h 142"/>
              <a:gd name="T12" fmla="*/ 14 w 166"/>
              <a:gd name="T13" fmla="*/ 133 h 142"/>
              <a:gd name="T14" fmla="*/ 31 w 166"/>
              <a:gd name="T15" fmla="*/ 106 h 142"/>
              <a:gd name="T16" fmla="*/ 0 w 166"/>
              <a:gd name="T17" fmla="*/ 59 h 142"/>
              <a:gd name="T18" fmla="*/ 83 w 166"/>
              <a:gd name="T19" fmla="*/ 0 h 142"/>
              <a:gd name="T20" fmla="*/ 166 w 166"/>
              <a:gd name="T21" fmla="*/ 59 h 142"/>
              <a:gd name="T22" fmla="*/ 83 w 166"/>
              <a:gd name="T23" fmla="*/ 1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6" h="142">
                <a:moveTo>
                  <a:pt x="83" y="118"/>
                </a:moveTo>
                <a:cubicBezTo>
                  <a:pt x="78" y="118"/>
                  <a:pt x="74" y="118"/>
                  <a:pt x="69" y="118"/>
                </a:cubicBezTo>
                <a:cubicBezTo>
                  <a:pt x="57" y="128"/>
                  <a:pt x="43" y="136"/>
                  <a:pt x="27" y="140"/>
                </a:cubicBezTo>
                <a:cubicBezTo>
                  <a:pt x="24" y="141"/>
                  <a:pt x="20" y="142"/>
                  <a:pt x="16" y="142"/>
                </a:cubicBezTo>
                <a:cubicBezTo>
                  <a:pt x="14" y="142"/>
                  <a:pt x="12" y="141"/>
                  <a:pt x="12" y="138"/>
                </a:cubicBezTo>
                <a:cubicBezTo>
                  <a:pt x="12" y="138"/>
                  <a:pt x="12" y="138"/>
                  <a:pt x="12" y="138"/>
                </a:cubicBezTo>
                <a:cubicBezTo>
                  <a:pt x="11" y="136"/>
                  <a:pt x="13" y="135"/>
                  <a:pt x="14" y="133"/>
                </a:cubicBezTo>
                <a:cubicBezTo>
                  <a:pt x="20" y="126"/>
                  <a:pt x="27" y="121"/>
                  <a:pt x="31" y="106"/>
                </a:cubicBezTo>
                <a:cubicBezTo>
                  <a:pt x="12" y="95"/>
                  <a:pt x="0" y="78"/>
                  <a:pt x="0" y="59"/>
                </a:cubicBezTo>
                <a:cubicBezTo>
                  <a:pt x="0" y="27"/>
                  <a:pt x="37" y="0"/>
                  <a:pt x="83" y="0"/>
                </a:cubicBezTo>
                <a:cubicBezTo>
                  <a:pt x="129" y="0"/>
                  <a:pt x="166" y="26"/>
                  <a:pt x="166" y="59"/>
                </a:cubicBezTo>
                <a:cubicBezTo>
                  <a:pt x="166" y="92"/>
                  <a:pt x="129" y="118"/>
                  <a:pt x="83" y="11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Freeform 46"/>
          <p:cNvSpPr>
            <a:spLocks noEditPoints="1"/>
          </p:cNvSpPr>
          <p:nvPr/>
        </p:nvSpPr>
        <p:spPr bwMode="auto">
          <a:xfrm>
            <a:off x="2258031" y="1821853"/>
            <a:ext cx="192831" cy="165454"/>
          </a:xfrm>
          <a:custGeom>
            <a:avLst/>
            <a:gdLst>
              <a:gd name="T0" fmla="*/ 83 w 166"/>
              <a:gd name="T1" fmla="*/ 118 h 142"/>
              <a:gd name="T2" fmla="*/ 70 w 166"/>
              <a:gd name="T3" fmla="*/ 118 h 142"/>
              <a:gd name="T4" fmla="*/ 27 w 166"/>
              <a:gd name="T5" fmla="*/ 140 h 142"/>
              <a:gd name="T6" fmla="*/ 17 w 166"/>
              <a:gd name="T7" fmla="*/ 142 h 142"/>
              <a:gd name="T8" fmla="*/ 16 w 166"/>
              <a:gd name="T9" fmla="*/ 142 h 142"/>
              <a:gd name="T10" fmla="*/ 12 w 166"/>
              <a:gd name="T11" fmla="*/ 138 h 142"/>
              <a:gd name="T12" fmla="*/ 12 w 166"/>
              <a:gd name="T13" fmla="*/ 138 h 142"/>
              <a:gd name="T14" fmla="*/ 15 w 166"/>
              <a:gd name="T15" fmla="*/ 133 h 142"/>
              <a:gd name="T16" fmla="*/ 32 w 166"/>
              <a:gd name="T17" fmla="*/ 106 h 142"/>
              <a:gd name="T18" fmla="*/ 0 w 166"/>
              <a:gd name="T19" fmla="*/ 59 h 142"/>
              <a:gd name="T20" fmla="*/ 83 w 166"/>
              <a:gd name="T21" fmla="*/ 0 h 142"/>
              <a:gd name="T22" fmla="*/ 166 w 166"/>
              <a:gd name="T23" fmla="*/ 59 h 142"/>
              <a:gd name="T24" fmla="*/ 83 w 166"/>
              <a:gd name="T25" fmla="*/ 118 h 142"/>
              <a:gd name="T26" fmla="*/ 12 w 166"/>
              <a:gd name="T27" fmla="*/ 59 h 142"/>
              <a:gd name="T28" fmla="*/ 37 w 166"/>
              <a:gd name="T29" fmla="*/ 95 h 142"/>
              <a:gd name="T30" fmla="*/ 45 w 166"/>
              <a:gd name="T31" fmla="*/ 100 h 142"/>
              <a:gd name="T32" fmla="*/ 43 w 166"/>
              <a:gd name="T33" fmla="*/ 109 h 142"/>
              <a:gd name="T34" fmla="*/ 36 w 166"/>
              <a:gd name="T35" fmla="*/ 125 h 142"/>
              <a:gd name="T36" fmla="*/ 62 w 166"/>
              <a:gd name="T37" fmla="*/ 109 h 142"/>
              <a:gd name="T38" fmla="*/ 66 w 166"/>
              <a:gd name="T39" fmla="*/ 105 h 142"/>
              <a:gd name="T40" fmla="*/ 71 w 166"/>
              <a:gd name="T41" fmla="*/ 106 h 142"/>
              <a:gd name="T42" fmla="*/ 83 w 166"/>
              <a:gd name="T43" fmla="*/ 107 h 142"/>
              <a:gd name="T44" fmla="*/ 154 w 166"/>
              <a:gd name="T45" fmla="*/ 59 h 142"/>
              <a:gd name="T46" fmla="*/ 83 w 166"/>
              <a:gd name="T47" fmla="*/ 12 h 142"/>
              <a:gd name="T48" fmla="*/ 12 w 166"/>
              <a:gd name="T49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6" h="142">
                <a:moveTo>
                  <a:pt x="83" y="118"/>
                </a:moveTo>
                <a:cubicBezTo>
                  <a:pt x="79" y="118"/>
                  <a:pt x="74" y="118"/>
                  <a:pt x="70" y="118"/>
                </a:cubicBezTo>
                <a:cubicBezTo>
                  <a:pt x="58" y="128"/>
                  <a:pt x="43" y="136"/>
                  <a:pt x="27" y="140"/>
                </a:cubicBezTo>
                <a:cubicBezTo>
                  <a:pt x="24" y="141"/>
                  <a:pt x="20" y="142"/>
                  <a:pt x="17" y="142"/>
                </a:cubicBezTo>
                <a:cubicBezTo>
                  <a:pt x="16" y="142"/>
                  <a:pt x="16" y="142"/>
                  <a:pt x="16" y="142"/>
                </a:cubicBezTo>
                <a:cubicBezTo>
                  <a:pt x="14" y="142"/>
                  <a:pt x="13" y="141"/>
                  <a:pt x="12" y="138"/>
                </a:cubicBezTo>
                <a:cubicBezTo>
                  <a:pt x="12" y="138"/>
                  <a:pt x="12" y="138"/>
                  <a:pt x="12" y="138"/>
                </a:cubicBezTo>
                <a:cubicBezTo>
                  <a:pt x="12" y="136"/>
                  <a:pt x="13" y="135"/>
                  <a:pt x="15" y="133"/>
                </a:cubicBezTo>
                <a:cubicBezTo>
                  <a:pt x="21" y="126"/>
                  <a:pt x="27" y="121"/>
                  <a:pt x="32" y="106"/>
                </a:cubicBezTo>
                <a:cubicBezTo>
                  <a:pt x="13" y="95"/>
                  <a:pt x="0" y="78"/>
                  <a:pt x="0" y="59"/>
                </a:cubicBezTo>
                <a:cubicBezTo>
                  <a:pt x="0" y="26"/>
                  <a:pt x="37" y="0"/>
                  <a:pt x="83" y="0"/>
                </a:cubicBezTo>
                <a:cubicBezTo>
                  <a:pt x="129" y="0"/>
                  <a:pt x="166" y="26"/>
                  <a:pt x="166" y="59"/>
                </a:cubicBezTo>
                <a:cubicBezTo>
                  <a:pt x="166" y="92"/>
                  <a:pt x="129" y="118"/>
                  <a:pt x="83" y="118"/>
                </a:cubicBezTo>
                <a:close/>
                <a:moveTo>
                  <a:pt x="12" y="59"/>
                </a:moveTo>
                <a:cubicBezTo>
                  <a:pt x="12" y="73"/>
                  <a:pt x="21" y="86"/>
                  <a:pt x="37" y="95"/>
                </a:cubicBezTo>
                <a:cubicBezTo>
                  <a:pt x="45" y="100"/>
                  <a:pt x="45" y="100"/>
                  <a:pt x="45" y="100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41" y="115"/>
                  <a:pt x="39" y="120"/>
                  <a:pt x="36" y="125"/>
                </a:cubicBezTo>
                <a:cubicBezTo>
                  <a:pt x="46" y="121"/>
                  <a:pt x="54" y="115"/>
                  <a:pt x="62" y="109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75" y="106"/>
                  <a:pt x="79" y="107"/>
                  <a:pt x="83" y="107"/>
                </a:cubicBezTo>
                <a:cubicBezTo>
                  <a:pt x="122" y="107"/>
                  <a:pt x="154" y="85"/>
                  <a:pt x="154" y="59"/>
                </a:cubicBezTo>
                <a:cubicBezTo>
                  <a:pt x="154" y="34"/>
                  <a:pt x="122" y="12"/>
                  <a:pt x="83" y="12"/>
                </a:cubicBezTo>
                <a:cubicBezTo>
                  <a:pt x="45" y="12"/>
                  <a:pt x="12" y="34"/>
                  <a:pt x="12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Freeform 47"/>
          <p:cNvSpPr>
            <a:spLocks noEditPoints="1"/>
          </p:cNvSpPr>
          <p:nvPr/>
        </p:nvSpPr>
        <p:spPr bwMode="auto">
          <a:xfrm>
            <a:off x="2493714" y="1821853"/>
            <a:ext cx="191641" cy="151170"/>
          </a:xfrm>
          <a:custGeom>
            <a:avLst/>
            <a:gdLst>
              <a:gd name="T0" fmla="*/ 65 w 165"/>
              <a:gd name="T1" fmla="*/ 95 h 130"/>
              <a:gd name="T2" fmla="*/ 48 w 165"/>
              <a:gd name="T3" fmla="*/ 93 h 130"/>
              <a:gd name="T4" fmla="*/ 23 w 165"/>
              <a:gd name="T5" fmla="*/ 105 h 130"/>
              <a:gd name="T6" fmla="*/ 15 w 165"/>
              <a:gd name="T7" fmla="*/ 107 h 130"/>
              <a:gd name="T8" fmla="*/ 15 w 165"/>
              <a:gd name="T9" fmla="*/ 107 h 130"/>
              <a:gd name="T10" fmla="*/ 12 w 165"/>
              <a:gd name="T11" fmla="*/ 104 h 130"/>
              <a:gd name="T12" fmla="*/ 13 w 165"/>
              <a:gd name="T13" fmla="*/ 100 h 130"/>
              <a:gd name="T14" fmla="*/ 24 w 165"/>
              <a:gd name="T15" fmla="*/ 84 h 130"/>
              <a:gd name="T16" fmla="*/ 0 w 165"/>
              <a:gd name="T17" fmla="*/ 47 h 130"/>
              <a:gd name="T18" fmla="*/ 65 w 165"/>
              <a:gd name="T19" fmla="*/ 0 h 130"/>
              <a:gd name="T20" fmla="*/ 130 w 165"/>
              <a:gd name="T21" fmla="*/ 47 h 130"/>
              <a:gd name="T22" fmla="*/ 65 w 165"/>
              <a:gd name="T23" fmla="*/ 95 h 130"/>
              <a:gd name="T24" fmla="*/ 141 w 165"/>
              <a:gd name="T25" fmla="*/ 108 h 130"/>
              <a:gd name="T26" fmla="*/ 151 w 165"/>
              <a:gd name="T27" fmla="*/ 123 h 130"/>
              <a:gd name="T28" fmla="*/ 153 w 165"/>
              <a:gd name="T29" fmla="*/ 127 h 130"/>
              <a:gd name="T30" fmla="*/ 150 w 165"/>
              <a:gd name="T31" fmla="*/ 130 h 130"/>
              <a:gd name="T32" fmla="*/ 142 w 165"/>
              <a:gd name="T33" fmla="*/ 129 h 130"/>
              <a:gd name="T34" fmla="*/ 116 w 165"/>
              <a:gd name="T35" fmla="*/ 117 h 130"/>
              <a:gd name="T36" fmla="*/ 100 w 165"/>
              <a:gd name="T37" fmla="*/ 118 h 130"/>
              <a:gd name="T38" fmla="*/ 57 w 165"/>
              <a:gd name="T39" fmla="*/ 106 h 130"/>
              <a:gd name="T40" fmla="*/ 65 w 165"/>
              <a:gd name="T41" fmla="*/ 107 h 130"/>
              <a:gd name="T42" fmla="*/ 118 w 165"/>
              <a:gd name="T43" fmla="*/ 90 h 130"/>
              <a:gd name="T44" fmla="*/ 142 w 165"/>
              <a:gd name="T45" fmla="*/ 47 h 130"/>
              <a:gd name="T46" fmla="*/ 139 w 165"/>
              <a:gd name="T47" fmla="*/ 33 h 130"/>
              <a:gd name="T48" fmla="*/ 165 w 165"/>
              <a:gd name="T49" fmla="*/ 71 h 130"/>
              <a:gd name="T50" fmla="*/ 141 w 165"/>
              <a:gd name="T51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5" h="130">
                <a:moveTo>
                  <a:pt x="65" y="95"/>
                </a:moveTo>
                <a:cubicBezTo>
                  <a:pt x="59" y="95"/>
                  <a:pt x="54" y="94"/>
                  <a:pt x="48" y="93"/>
                </a:cubicBezTo>
                <a:cubicBezTo>
                  <a:pt x="41" y="99"/>
                  <a:pt x="32" y="103"/>
                  <a:pt x="23" y="105"/>
                </a:cubicBezTo>
                <a:cubicBezTo>
                  <a:pt x="20" y="106"/>
                  <a:pt x="18" y="106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13" y="107"/>
                  <a:pt x="12" y="105"/>
                  <a:pt x="12" y="104"/>
                </a:cubicBezTo>
                <a:cubicBezTo>
                  <a:pt x="11" y="102"/>
                  <a:pt x="12" y="101"/>
                  <a:pt x="13" y="100"/>
                </a:cubicBezTo>
                <a:cubicBezTo>
                  <a:pt x="17" y="96"/>
                  <a:pt x="21" y="92"/>
                  <a:pt x="24" y="84"/>
                </a:cubicBezTo>
                <a:cubicBezTo>
                  <a:pt x="9" y="76"/>
                  <a:pt x="0" y="62"/>
                  <a:pt x="0" y="47"/>
                </a:cubicBezTo>
                <a:cubicBezTo>
                  <a:pt x="0" y="21"/>
                  <a:pt x="29" y="0"/>
                  <a:pt x="65" y="0"/>
                </a:cubicBezTo>
                <a:cubicBezTo>
                  <a:pt x="101" y="0"/>
                  <a:pt x="130" y="21"/>
                  <a:pt x="130" y="47"/>
                </a:cubicBezTo>
                <a:cubicBezTo>
                  <a:pt x="130" y="74"/>
                  <a:pt x="101" y="95"/>
                  <a:pt x="65" y="95"/>
                </a:cubicBezTo>
                <a:close/>
                <a:moveTo>
                  <a:pt x="141" y="108"/>
                </a:moveTo>
                <a:cubicBezTo>
                  <a:pt x="144" y="116"/>
                  <a:pt x="148" y="119"/>
                  <a:pt x="151" y="123"/>
                </a:cubicBezTo>
                <a:cubicBezTo>
                  <a:pt x="152" y="125"/>
                  <a:pt x="154" y="126"/>
                  <a:pt x="153" y="127"/>
                </a:cubicBezTo>
                <a:cubicBezTo>
                  <a:pt x="153" y="129"/>
                  <a:pt x="152" y="130"/>
                  <a:pt x="150" y="130"/>
                </a:cubicBezTo>
                <a:cubicBezTo>
                  <a:pt x="147" y="130"/>
                  <a:pt x="145" y="129"/>
                  <a:pt x="142" y="129"/>
                </a:cubicBezTo>
                <a:cubicBezTo>
                  <a:pt x="133" y="126"/>
                  <a:pt x="124" y="122"/>
                  <a:pt x="116" y="117"/>
                </a:cubicBezTo>
                <a:cubicBezTo>
                  <a:pt x="111" y="118"/>
                  <a:pt x="106" y="118"/>
                  <a:pt x="100" y="118"/>
                </a:cubicBezTo>
                <a:cubicBezTo>
                  <a:pt x="83" y="118"/>
                  <a:pt x="68" y="114"/>
                  <a:pt x="57" y="106"/>
                </a:cubicBezTo>
                <a:cubicBezTo>
                  <a:pt x="59" y="106"/>
                  <a:pt x="62" y="107"/>
                  <a:pt x="65" y="107"/>
                </a:cubicBezTo>
                <a:cubicBezTo>
                  <a:pt x="85" y="107"/>
                  <a:pt x="103" y="101"/>
                  <a:pt x="118" y="90"/>
                </a:cubicBezTo>
                <a:cubicBezTo>
                  <a:pt x="133" y="79"/>
                  <a:pt x="142" y="64"/>
                  <a:pt x="142" y="47"/>
                </a:cubicBezTo>
                <a:cubicBezTo>
                  <a:pt x="142" y="43"/>
                  <a:pt x="141" y="38"/>
                  <a:pt x="139" y="33"/>
                </a:cubicBezTo>
                <a:cubicBezTo>
                  <a:pt x="155" y="42"/>
                  <a:pt x="165" y="56"/>
                  <a:pt x="165" y="71"/>
                </a:cubicBezTo>
                <a:cubicBezTo>
                  <a:pt x="165" y="86"/>
                  <a:pt x="156" y="99"/>
                  <a:pt x="141" y="10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Freeform 48"/>
          <p:cNvSpPr>
            <a:spLocks noEditPoints="1"/>
          </p:cNvSpPr>
          <p:nvPr/>
        </p:nvSpPr>
        <p:spPr bwMode="auto">
          <a:xfrm>
            <a:off x="2732967" y="1821853"/>
            <a:ext cx="192831" cy="151170"/>
          </a:xfrm>
          <a:custGeom>
            <a:avLst/>
            <a:gdLst>
              <a:gd name="T0" fmla="*/ 130 w 166"/>
              <a:gd name="T1" fmla="*/ 47 h 130"/>
              <a:gd name="T2" fmla="*/ 65 w 166"/>
              <a:gd name="T3" fmla="*/ 95 h 130"/>
              <a:gd name="T4" fmla="*/ 49 w 166"/>
              <a:gd name="T5" fmla="*/ 93 h 130"/>
              <a:gd name="T6" fmla="*/ 23 w 166"/>
              <a:gd name="T7" fmla="*/ 105 h 130"/>
              <a:gd name="T8" fmla="*/ 15 w 166"/>
              <a:gd name="T9" fmla="*/ 107 h 130"/>
              <a:gd name="T10" fmla="*/ 15 w 166"/>
              <a:gd name="T11" fmla="*/ 107 h 130"/>
              <a:gd name="T12" fmla="*/ 12 w 166"/>
              <a:gd name="T13" fmla="*/ 104 h 130"/>
              <a:gd name="T14" fmla="*/ 14 w 166"/>
              <a:gd name="T15" fmla="*/ 100 h 130"/>
              <a:gd name="T16" fmla="*/ 25 w 166"/>
              <a:gd name="T17" fmla="*/ 84 h 130"/>
              <a:gd name="T18" fmla="*/ 0 w 166"/>
              <a:gd name="T19" fmla="*/ 47 h 130"/>
              <a:gd name="T20" fmla="*/ 65 w 166"/>
              <a:gd name="T21" fmla="*/ 0 h 130"/>
              <a:gd name="T22" fmla="*/ 130 w 166"/>
              <a:gd name="T23" fmla="*/ 47 h 130"/>
              <a:gd name="T24" fmla="*/ 12 w 166"/>
              <a:gd name="T25" fmla="*/ 47 h 130"/>
              <a:gd name="T26" fmla="*/ 30 w 166"/>
              <a:gd name="T27" fmla="*/ 74 h 130"/>
              <a:gd name="T28" fmla="*/ 39 w 166"/>
              <a:gd name="T29" fmla="*/ 79 h 130"/>
              <a:gd name="T30" fmla="*/ 36 w 166"/>
              <a:gd name="T31" fmla="*/ 87 h 130"/>
              <a:gd name="T32" fmla="*/ 42 w 166"/>
              <a:gd name="T33" fmla="*/ 84 h 130"/>
              <a:gd name="T34" fmla="*/ 46 w 166"/>
              <a:gd name="T35" fmla="*/ 81 h 130"/>
              <a:gd name="T36" fmla="*/ 51 w 166"/>
              <a:gd name="T37" fmla="*/ 82 h 130"/>
              <a:gd name="T38" fmla="*/ 65 w 166"/>
              <a:gd name="T39" fmla="*/ 83 h 130"/>
              <a:gd name="T40" fmla="*/ 118 w 166"/>
              <a:gd name="T41" fmla="*/ 47 h 130"/>
              <a:gd name="T42" fmla="*/ 65 w 166"/>
              <a:gd name="T43" fmla="*/ 12 h 130"/>
              <a:gd name="T44" fmla="*/ 12 w 166"/>
              <a:gd name="T45" fmla="*/ 47 h 130"/>
              <a:gd name="T46" fmla="*/ 152 w 166"/>
              <a:gd name="T47" fmla="*/ 123 h 130"/>
              <a:gd name="T48" fmla="*/ 154 w 166"/>
              <a:gd name="T49" fmla="*/ 127 h 130"/>
              <a:gd name="T50" fmla="*/ 150 w 166"/>
              <a:gd name="T51" fmla="*/ 130 h 130"/>
              <a:gd name="T52" fmla="*/ 142 w 166"/>
              <a:gd name="T53" fmla="*/ 129 h 130"/>
              <a:gd name="T54" fmla="*/ 117 w 166"/>
              <a:gd name="T55" fmla="*/ 117 h 130"/>
              <a:gd name="T56" fmla="*/ 100 w 166"/>
              <a:gd name="T57" fmla="*/ 118 h 130"/>
              <a:gd name="T58" fmla="*/ 57 w 166"/>
              <a:gd name="T59" fmla="*/ 106 h 130"/>
              <a:gd name="T60" fmla="*/ 65 w 166"/>
              <a:gd name="T61" fmla="*/ 107 h 130"/>
              <a:gd name="T62" fmla="*/ 118 w 166"/>
              <a:gd name="T63" fmla="*/ 90 h 130"/>
              <a:gd name="T64" fmla="*/ 142 w 166"/>
              <a:gd name="T65" fmla="*/ 47 h 130"/>
              <a:gd name="T66" fmla="*/ 140 w 166"/>
              <a:gd name="T67" fmla="*/ 33 h 130"/>
              <a:gd name="T68" fmla="*/ 166 w 166"/>
              <a:gd name="T69" fmla="*/ 71 h 130"/>
              <a:gd name="T70" fmla="*/ 141 w 166"/>
              <a:gd name="T71" fmla="*/ 108 h 130"/>
              <a:gd name="T72" fmla="*/ 152 w 166"/>
              <a:gd name="T73" fmla="*/ 12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6" h="130">
                <a:moveTo>
                  <a:pt x="130" y="47"/>
                </a:moveTo>
                <a:cubicBezTo>
                  <a:pt x="130" y="74"/>
                  <a:pt x="101" y="95"/>
                  <a:pt x="65" y="95"/>
                </a:cubicBezTo>
                <a:cubicBezTo>
                  <a:pt x="59" y="95"/>
                  <a:pt x="54" y="94"/>
                  <a:pt x="49" y="93"/>
                </a:cubicBezTo>
                <a:cubicBezTo>
                  <a:pt x="41" y="99"/>
                  <a:pt x="32" y="103"/>
                  <a:pt x="23" y="105"/>
                </a:cubicBezTo>
                <a:cubicBezTo>
                  <a:pt x="21" y="106"/>
                  <a:pt x="18" y="106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13" y="107"/>
                  <a:pt x="12" y="105"/>
                  <a:pt x="12" y="104"/>
                </a:cubicBezTo>
                <a:cubicBezTo>
                  <a:pt x="11" y="102"/>
                  <a:pt x="13" y="101"/>
                  <a:pt x="14" y="100"/>
                </a:cubicBezTo>
                <a:cubicBezTo>
                  <a:pt x="17" y="96"/>
                  <a:pt x="21" y="92"/>
                  <a:pt x="25" y="84"/>
                </a:cubicBezTo>
                <a:cubicBezTo>
                  <a:pt x="10" y="76"/>
                  <a:pt x="0" y="62"/>
                  <a:pt x="0" y="47"/>
                </a:cubicBezTo>
                <a:cubicBezTo>
                  <a:pt x="0" y="21"/>
                  <a:pt x="29" y="0"/>
                  <a:pt x="65" y="0"/>
                </a:cubicBezTo>
                <a:cubicBezTo>
                  <a:pt x="101" y="0"/>
                  <a:pt x="130" y="21"/>
                  <a:pt x="130" y="47"/>
                </a:cubicBezTo>
                <a:close/>
                <a:moveTo>
                  <a:pt x="12" y="47"/>
                </a:moveTo>
                <a:cubicBezTo>
                  <a:pt x="12" y="58"/>
                  <a:pt x="19" y="67"/>
                  <a:pt x="30" y="74"/>
                </a:cubicBezTo>
                <a:cubicBezTo>
                  <a:pt x="39" y="79"/>
                  <a:pt x="39" y="79"/>
                  <a:pt x="39" y="79"/>
                </a:cubicBezTo>
                <a:cubicBezTo>
                  <a:pt x="36" y="87"/>
                  <a:pt x="36" y="87"/>
                  <a:pt x="36" y="87"/>
                </a:cubicBezTo>
                <a:cubicBezTo>
                  <a:pt x="38" y="86"/>
                  <a:pt x="40" y="85"/>
                  <a:pt x="42" y="84"/>
                </a:cubicBezTo>
                <a:cubicBezTo>
                  <a:pt x="46" y="81"/>
                  <a:pt x="46" y="81"/>
                  <a:pt x="46" y="81"/>
                </a:cubicBezTo>
                <a:cubicBezTo>
                  <a:pt x="51" y="82"/>
                  <a:pt x="51" y="82"/>
                  <a:pt x="51" y="82"/>
                </a:cubicBezTo>
                <a:cubicBezTo>
                  <a:pt x="55" y="82"/>
                  <a:pt x="60" y="83"/>
                  <a:pt x="65" y="83"/>
                </a:cubicBezTo>
                <a:cubicBezTo>
                  <a:pt x="94" y="83"/>
                  <a:pt x="118" y="67"/>
                  <a:pt x="118" y="47"/>
                </a:cubicBezTo>
                <a:cubicBezTo>
                  <a:pt x="118" y="28"/>
                  <a:pt x="94" y="12"/>
                  <a:pt x="65" y="12"/>
                </a:cubicBezTo>
                <a:cubicBezTo>
                  <a:pt x="36" y="12"/>
                  <a:pt x="12" y="28"/>
                  <a:pt x="12" y="47"/>
                </a:cubicBezTo>
                <a:close/>
                <a:moveTo>
                  <a:pt x="152" y="123"/>
                </a:moveTo>
                <a:cubicBezTo>
                  <a:pt x="153" y="125"/>
                  <a:pt x="154" y="126"/>
                  <a:pt x="154" y="127"/>
                </a:cubicBezTo>
                <a:cubicBezTo>
                  <a:pt x="153" y="129"/>
                  <a:pt x="152" y="130"/>
                  <a:pt x="150" y="130"/>
                </a:cubicBezTo>
                <a:cubicBezTo>
                  <a:pt x="148" y="130"/>
                  <a:pt x="145" y="129"/>
                  <a:pt x="142" y="129"/>
                </a:cubicBezTo>
                <a:cubicBezTo>
                  <a:pt x="133" y="126"/>
                  <a:pt x="124" y="122"/>
                  <a:pt x="117" y="117"/>
                </a:cubicBezTo>
                <a:cubicBezTo>
                  <a:pt x="112" y="118"/>
                  <a:pt x="106" y="118"/>
                  <a:pt x="100" y="118"/>
                </a:cubicBezTo>
                <a:cubicBezTo>
                  <a:pt x="84" y="118"/>
                  <a:pt x="68" y="114"/>
                  <a:pt x="57" y="106"/>
                </a:cubicBezTo>
                <a:cubicBezTo>
                  <a:pt x="60" y="106"/>
                  <a:pt x="62" y="107"/>
                  <a:pt x="65" y="107"/>
                </a:cubicBezTo>
                <a:cubicBezTo>
                  <a:pt x="85" y="107"/>
                  <a:pt x="104" y="101"/>
                  <a:pt x="118" y="90"/>
                </a:cubicBezTo>
                <a:cubicBezTo>
                  <a:pt x="133" y="79"/>
                  <a:pt x="142" y="64"/>
                  <a:pt x="142" y="47"/>
                </a:cubicBezTo>
                <a:cubicBezTo>
                  <a:pt x="142" y="43"/>
                  <a:pt x="141" y="38"/>
                  <a:pt x="140" y="33"/>
                </a:cubicBezTo>
                <a:cubicBezTo>
                  <a:pt x="155" y="42"/>
                  <a:pt x="166" y="56"/>
                  <a:pt x="166" y="71"/>
                </a:cubicBezTo>
                <a:cubicBezTo>
                  <a:pt x="166" y="86"/>
                  <a:pt x="156" y="99"/>
                  <a:pt x="141" y="108"/>
                </a:cubicBezTo>
                <a:cubicBezTo>
                  <a:pt x="144" y="116"/>
                  <a:pt x="148" y="119"/>
                  <a:pt x="152" y="12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Freeform 49"/>
          <p:cNvSpPr>
            <a:spLocks noEditPoints="1"/>
          </p:cNvSpPr>
          <p:nvPr/>
        </p:nvSpPr>
        <p:spPr bwMode="auto">
          <a:xfrm>
            <a:off x="3016261" y="1801618"/>
            <a:ext cx="219018" cy="178547"/>
          </a:xfrm>
          <a:custGeom>
            <a:avLst/>
            <a:gdLst>
              <a:gd name="T0" fmla="*/ 128 w 189"/>
              <a:gd name="T1" fmla="*/ 47 h 154"/>
              <a:gd name="T2" fmla="*/ 71 w 189"/>
              <a:gd name="T3" fmla="*/ 100 h 154"/>
              <a:gd name="T4" fmla="*/ 73 w 189"/>
              <a:gd name="T5" fmla="*/ 114 h 154"/>
              <a:gd name="T6" fmla="*/ 67 w 189"/>
              <a:gd name="T7" fmla="*/ 114 h 154"/>
              <a:gd name="T8" fmla="*/ 43 w 189"/>
              <a:gd name="T9" fmla="*/ 111 h 154"/>
              <a:gd name="T10" fmla="*/ 20 w 189"/>
              <a:gd name="T11" fmla="*/ 122 h 154"/>
              <a:gd name="T12" fmla="*/ 27 w 189"/>
              <a:gd name="T13" fmla="*/ 102 h 154"/>
              <a:gd name="T14" fmla="*/ 0 w 189"/>
              <a:gd name="T15" fmla="*/ 57 h 154"/>
              <a:gd name="T16" fmla="*/ 67 w 189"/>
              <a:gd name="T17" fmla="*/ 0 h 154"/>
              <a:gd name="T18" fmla="*/ 134 w 189"/>
              <a:gd name="T19" fmla="*/ 47 h 154"/>
              <a:gd name="T20" fmla="*/ 128 w 189"/>
              <a:gd name="T21" fmla="*/ 47 h 154"/>
              <a:gd name="T22" fmla="*/ 45 w 189"/>
              <a:gd name="T23" fmla="*/ 29 h 154"/>
              <a:gd name="T24" fmla="*/ 35 w 189"/>
              <a:gd name="T25" fmla="*/ 37 h 154"/>
              <a:gd name="T26" fmla="*/ 45 w 189"/>
              <a:gd name="T27" fmla="*/ 45 h 154"/>
              <a:gd name="T28" fmla="*/ 54 w 189"/>
              <a:gd name="T29" fmla="*/ 37 h 154"/>
              <a:gd name="T30" fmla="*/ 45 w 189"/>
              <a:gd name="T31" fmla="*/ 29 h 154"/>
              <a:gd name="T32" fmla="*/ 166 w 189"/>
              <a:gd name="T33" fmla="*/ 138 h 154"/>
              <a:gd name="T34" fmla="*/ 171 w 189"/>
              <a:gd name="T35" fmla="*/ 154 h 154"/>
              <a:gd name="T36" fmla="*/ 152 w 189"/>
              <a:gd name="T37" fmla="*/ 144 h 154"/>
              <a:gd name="T38" fmla="*/ 132 w 189"/>
              <a:gd name="T39" fmla="*/ 148 h 154"/>
              <a:gd name="T40" fmla="*/ 75 w 189"/>
              <a:gd name="T41" fmla="*/ 99 h 154"/>
              <a:gd name="T42" fmla="*/ 132 w 189"/>
              <a:gd name="T43" fmla="*/ 50 h 154"/>
              <a:gd name="T44" fmla="*/ 189 w 189"/>
              <a:gd name="T45" fmla="*/ 99 h 154"/>
              <a:gd name="T46" fmla="*/ 166 w 189"/>
              <a:gd name="T47" fmla="*/ 138 h 154"/>
              <a:gd name="T48" fmla="*/ 92 w 189"/>
              <a:gd name="T49" fmla="*/ 29 h 154"/>
              <a:gd name="T50" fmla="*/ 82 w 189"/>
              <a:gd name="T51" fmla="*/ 37 h 154"/>
              <a:gd name="T52" fmla="*/ 92 w 189"/>
              <a:gd name="T53" fmla="*/ 45 h 154"/>
              <a:gd name="T54" fmla="*/ 100 w 189"/>
              <a:gd name="T55" fmla="*/ 37 h 154"/>
              <a:gd name="T56" fmla="*/ 92 w 189"/>
              <a:gd name="T57" fmla="*/ 29 h 154"/>
              <a:gd name="T58" fmla="*/ 114 w 189"/>
              <a:gd name="T59" fmla="*/ 77 h 154"/>
              <a:gd name="T60" fmla="*/ 107 w 189"/>
              <a:gd name="T61" fmla="*/ 84 h 154"/>
              <a:gd name="T62" fmla="*/ 114 w 189"/>
              <a:gd name="T63" fmla="*/ 91 h 154"/>
              <a:gd name="T64" fmla="*/ 122 w 189"/>
              <a:gd name="T65" fmla="*/ 84 h 154"/>
              <a:gd name="T66" fmla="*/ 114 w 189"/>
              <a:gd name="T67" fmla="*/ 77 h 154"/>
              <a:gd name="T68" fmla="*/ 151 w 189"/>
              <a:gd name="T69" fmla="*/ 77 h 154"/>
              <a:gd name="T70" fmla="*/ 144 w 189"/>
              <a:gd name="T71" fmla="*/ 84 h 154"/>
              <a:gd name="T72" fmla="*/ 151 w 189"/>
              <a:gd name="T73" fmla="*/ 91 h 154"/>
              <a:gd name="T74" fmla="*/ 159 w 189"/>
              <a:gd name="T75" fmla="*/ 84 h 154"/>
              <a:gd name="T76" fmla="*/ 151 w 189"/>
              <a:gd name="T77" fmla="*/ 7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9" h="154">
                <a:moveTo>
                  <a:pt x="128" y="47"/>
                </a:moveTo>
                <a:cubicBezTo>
                  <a:pt x="96" y="47"/>
                  <a:pt x="71" y="71"/>
                  <a:pt x="71" y="100"/>
                </a:cubicBezTo>
                <a:cubicBezTo>
                  <a:pt x="71" y="105"/>
                  <a:pt x="72" y="109"/>
                  <a:pt x="73" y="114"/>
                </a:cubicBezTo>
                <a:cubicBezTo>
                  <a:pt x="71" y="114"/>
                  <a:pt x="69" y="114"/>
                  <a:pt x="67" y="114"/>
                </a:cubicBezTo>
                <a:cubicBezTo>
                  <a:pt x="59" y="114"/>
                  <a:pt x="52" y="112"/>
                  <a:pt x="43" y="111"/>
                </a:cubicBezTo>
                <a:cubicBezTo>
                  <a:pt x="20" y="122"/>
                  <a:pt x="20" y="122"/>
                  <a:pt x="20" y="122"/>
                </a:cubicBezTo>
                <a:cubicBezTo>
                  <a:pt x="27" y="102"/>
                  <a:pt x="27" y="102"/>
                  <a:pt x="27" y="102"/>
                </a:cubicBezTo>
                <a:cubicBezTo>
                  <a:pt x="10" y="91"/>
                  <a:pt x="0" y="75"/>
                  <a:pt x="0" y="57"/>
                </a:cubicBezTo>
                <a:cubicBezTo>
                  <a:pt x="0" y="25"/>
                  <a:pt x="30" y="0"/>
                  <a:pt x="67" y="0"/>
                </a:cubicBezTo>
                <a:cubicBezTo>
                  <a:pt x="100" y="0"/>
                  <a:pt x="129" y="20"/>
                  <a:pt x="134" y="47"/>
                </a:cubicBezTo>
                <a:cubicBezTo>
                  <a:pt x="132" y="47"/>
                  <a:pt x="130" y="47"/>
                  <a:pt x="128" y="47"/>
                </a:cubicBezTo>
                <a:close/>
                <a:moveTo>
                  <a:pt x="45" y="29"/>
                </a:moveTo>
                <a:cubicBezTo>
                  <a:pt x="40" y="29"/>
                  <a:pt x="35" y="32"/>
                  <a:pt x="35" y="37"/>
                </a:cubicBezTo>
                <a:cubicBezTo>
                  <a:pt x="35" y="42"/>
                  <a:pt x="40" y="45"/>
                  <a:pt x="45" y="45"/>
                </a:cubicBezTo>
                <a:cubicBezTo>
                  <a:pt x="50" y="45"/>
                  <a:pt x="54" y="42"/>
                  <a:pt x="54" y="37"/>
                </a:cubicBezTo>
                <a:cubicBezTo>
                  <a:pt x="54" y="32"/>
                  <a:pt x="50" y="29"/>
                  <a:pt x="45" y="29"/>
                </a:cubicBezTo>
                <a:close/>
                <a:moveTo>
                  <a:pt x="166" y="138"/>
                </a:moveTo>
                <a:cubicBezTo>
                  <a:pt x="171" y="154"/>
                  <a:pt x="171" y="154"/>
                  <a:pt x="171" y="154"/>
                </a:cubicBezTo>
                <a:cubicBezTo>
                  <a:pt x="152" y="144"/>
                  <a:pt x="152" y="144"/>
                  <a:pt x="152" y="144"/>
                </a:cubicBezTo>
                <a:cubicBezTo>
                  <a:pt x="146" y="146"/>
                  <a:pt x="139" y="148"/>
                  <a:pt x="132" y="148"/>
                </a:cubicBezTo>
                <a:cubicBezTo>
                  <a:pt x="100" y="148"/>
                  <a:pt x="75" y="126"/>
                  <a:pt x="75" y="99"/>
                </a:cubicBezTo>
                <a:cubicBezTo>
                  <a:pt x="75" y="72"/>
                  <a:pt x="100" y="50"/>
                  <a:pt x="132" y="50"/>
                </a:cubicBezTo>
                <a:cubicBezTo>
                  <a:pt x="162" y="50"/>
                  <a:pt x="189" y="72"/>
                  <a:pt x="189" y="99"/>
                </a:cubicBezTo>
                <a:cubicBezTo>
                  <a:pt x="189" y="114"/>
                  <a:pt x="179" y="127"/>
                  <a:pt x="166" y="138"/>
                </a:cubicBezTo>
                <a:close/>
                <a:moveTo>
                  <a:pt x="92" y="29"/>
                </a:moveTo>
                <a:cubicBezTo>
                  <a:pt x="87" y="29"/>
                  <a:pt x="82" y="32"/>
                  <a:pt x="82" y="37"/>
                </a:cubicBezTo>
                <a:cubicBezTo>
                  <a:pt x="82" y="42"/>
                  <a:pt x="87" y="45"/>
                  <a:pt x="92" y="45"/>
                </a:cubicBezTo>
                <a:cubicBezTo>
                  <a:pt x="97" y="45"/>
                  <a:pt x="100" y="42"/>
                  <a:pt x="100" y="37"/>
                </a:cubicBezTo>
                <a:cubicBezTo>
                  <a:pt x="100" y="32"/>
                  <a:pt x="97" y="29"/>
                  <a:pt x="92" y="29"/>
                </a:cubicBezTo>
                <a:close/>
                <a:moveTo>
                  <a:pt x="114" y="77"/>
                </a:moveTo>
                <a:cubicBezTo>
                  <a:pt x="110" y="77"/>
                  <a:pt x="107" y="81"/>
                  <a:pt x="107" y="84"/>
                </a:cubicBezTo>
                <a:cubicBezTo>
                  <a:pt x="107" y="87"/>
                  <a:pt x="110" y="91"/>
                  <a:pt x="114" y="91"/>
                </a:cubicBezTo>
                <a:cubicBezTo>
                  <a:pt x="119" y="91"/>
                  <a:pt x="122" y="87"/>
                  <a:pt x="122" y="84"/>
                </a:cubicBezTo>
                <a:cubicBezTo>
                  <a:pt x="122" y="81"/>
                  <a:pt x="119" y="77"/>
                  <a:pt x="114" y="77"/>
                </a:cubicBezTo>
                <a:close/>
                <a:moveTo>
                  <a:pt x="151" y="77"/>
                </a:moveTo>
                <a:cubicBezTo>
                  <a:pt x="147" y="77"/>
                  <a:pt x="144" y="81"/>
                  <a:pt x="144" y="84"/>
                </a:cubicBezTo>
                <a:cubicBezTo>
                  <a:pt x="144" y="87"/>
                  <a:pt x="147" y="91"/>
                  <a:pt x="151" y="91"/>
                </a:cubicBezTo>
                <a:cubicBezTo>
                  <a:pt x="156" y="91"/>
                  <a:pt x="159" y="87"/>
                  <a:pt x="159" y="84"/>
                </a:cubicBezTo>
                <a:cubicBezTo>
                  <a:pt x="159" y="81"/>
                  <a:pt x="156" y="77"/>
                  <a:pt x="151" y="7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Freeform 50"/>
          <p:cNvSpPr>
            <a:spLocks noEditPoints="1"/>
          </p:cNvSpPr>
          <p:nvPr/>
        </p:nvSpPr>
        <p:spPr bwMode="auto">
          <a:xfrm>
            <a:off x="3326935" y="1811140"/>
            <a:ext cx="195212" cy="157122"/>
          </a:xfrm>
          <a:custGeom>
            <a:avLst/>
            <a:gdLst>
              <a:gd name="T0" fmla="*/ 69 w 168"/>
              <a:gd name="T1" fmla="*/ 136 h 136"/>
              <a:gd name="T2" fmla="*/ 0 w 168"/>
              <a:gd name="T3" fmla="*/ 92 h 136"/>
              <a:gd name="T4" fmla="*/ 24 w 168"/>
              <a:gd name="T5" fmla="*/ 46 h 136"/>
              <a:gd name="T6" fmla="*/ 79 w 168"/>
              <a:gd name="T7" fmla="*/ 25 h 136"/>
              <a:gd name="T8" fmla="*/ 80 w 168"/>
              <a:gd name="T9" fmla="*/ 44 h 136"/>
              <a:gd name="T10" fmla="*/ 84 w 168"/>
              <a:gd name="T11" fmla="*/ 46 h 136"/>
              <a:gd name="T12" fmla="*/ 121 w 168"/>
              <a:gd name="T13" fmla="*/ 46 h 136"/>
              <a:gd name="T14" fmla="*/ 121 w 168"/>
              <a:gd name="T15" fmla="*/ 62 h 136"/>
              <a:gd name="T16" fmla="*/ 124 w 168"/>
              <a:gd name="T17" fmla="*/ 67 h 136"/>
              <a:gd name="T18" fmla="*/ 144 w 168"/>
              <a:gd name="T19" fmla="*/ 89 h 136"/>
              <a:gd name="T20" fmla="*/ 69 w 168"/>
              <a:gd name="T21" fmla="*/ 136 h 136"/>
              <a:gd name="T22" fmla="*/ 63 w 168"/>
              <a:gd name="T23" fmla="*/ 61 h 136"/>
              <a:gd name="T24" fmla="*/ 16 w 168"/>
              <a:gd name="T25" fmla="*/ 99 h 136"/>
              <a:gd name="T26" fmla="*/ 69 w 168"/>
              <a:gd name="T27" fmla="*/ 126 h 136"/>
              <a:gd name="T28" fmla="*/ 116 w 168"/>
              <a:gd name="T29" fmla="*/ 89 h 136"/>
              <a:gd name="T30" fmla="*/ 63 w 168"/>
              <a:gd name="T31" fmla="*/ 61 h 136"/>
              <a:gd name="T32" fmla="*/ 51 w 168"/>
              <a:gd name="T33" fmla="*/ 119 h 136"/>
              <a:gd name="T34" fmla="*/ 38 w 168"/>
              <a:gd name="T35" fmla="*/ 90 h 136"/>
              <a:gd name="T36" fmla="*/ 72 w 168"/>
              <a:gd name="T37" fmla="*/ 75 h 136"/>
              <a:gd name="T38" fmla="*/ 87 w 168"/>
              <a:gd name="T39" fmla="*/ 104 h 136"/>
              <a:gd name="T40" fmla="*/ 51 w 168"/>
              <a:gd name="T41" fmla="*/ 119 h 136"/>
              <a:gd name="T42" fmla="*/ 59 w 168"/>
              <a:gd name="T43" fmla="*/ 94 h 136"/>
              <a:gd name="T44" fmla="*/ 46 w 168"/>
              <a:gd name="T45" fmla="*/ 98 h 136"/>
              <a:gd name="T46" fmla="*/ 49 w 168"/>
              <a:gd name="T47" fmla="*/ 109 h 136"/>
              <a:gd name="T48" fmla="*/ 62 w 168"/>
              <a:gd name="T49" fmla="*/ 105 h 136"/>
              <a:gd name="T50" fmla="*/ 59 w 168"/>
              <a:gd name="T51" fmla="*/ 94 h 136"/>
              <a:gd name="T52" fmla="*/ 69 w 168"/>
              <a:gd name="T53" fmla="*/ 90 h 136"/>
              <a:gd name="T54" fmla="*/ 65 w 168"/>
              <a:gd name="T55" fmla="*/ 91 h 136"/>
              <a:gd name="T56" fmla="*/ 66 w 168"/>
              <a:gd name="T57" fmla="*/ 96 h 136"/>
              <a:gd name="T58" fmla="*/ 71 w 168"/>
              <a:gd name="T59" fmla="*/ 94 h 136"/>
              <a:gd name="T60" fmla="*/ 69 w 168"/>
              <a:gd name="T61" fmla="*/ 90 h 136"/>
              <a:gd name="T62" fmla="*/ 163 w 168"/>
              <a:gd name="T63" fmla="*/ 60 h 136"/>
              <a:gd name="T64" fmla="*/ 155 w 168"/>
              <a:gd name="T65" fmla="*/ 64 h 136"/>
              <a:gd name="T66" fmla="*/ 151 w 168"/>
              <a:gd name="T67" fmla="*/ 56 h 136"/>
              <a:gd name="T68" fmla="*/ 144 w 168"/>
              <a:gd name="T69" fmla="*/ 25 h 136"/>
              <a:gd name="T70" fmla="*/ 115 w 168"/>
              <a:gd name="T71" fmla="*/ 16 h 136"/>
              <a:gd name="T72" fmla="*/ 107 w 168"/>
              <a:gd name="T73" fmla="*/ 11 h 136"/>
              <a:gd name="T74" fmla="*/ 112 w 168"/>
              <a:gd name="T75" fmla="*/ 3 h 136"/>
              <a:gd name="T76" fmla="*/ 154 w 168"/>
              <a:gd name="T77" fmla="*/ 17 h 136"/>
              <a:gd name="T78" fmla="*/ 163 w 168"/>
              <a:gd name="T79" fmla="*/ 60 h 136"/>
              <a:gd name="T80" fmla="*/ 142 w 168"/>
              <a:gd name="T81" fmla="*/ 53 h 136"/>
              <a:gd name="T82" fmla="*/ 135 w 168"/>
              <a:gd name="T83" fmla="*/ 56 h 136"/>
              <a:gd name="T84" fmla="*/ 131 w 168"/>
              <a:gd name="T85" fmla="*/ 49 h 136"/>
              <a:gd name="T86" fmla="*/ 129 w 168"/>
              <a:gd name="T87" fmla="*/ 39 h 136"/>
              <a:gd name="T88" fmla="*/ 119 w 168"/>
              <a:gd name="T89" fmla="*/ 36 h 136"/>
              <a:gd name="T90" fmla="*/ 113 w 168"/>
              <a:gd name="T91" fmla="*/ 32 h 136"/>
              <a:gd name="T92" fmla="*/ 117 w 168"/>
              <a:gd name="T93" fmla="*/ 25 h 136"/>
              <a:gd name="T94" fmla="*/ 137 w 168"/>
              <a:gd name="T95" fmla="*/ 32 h 136"/>
              <a:gd name="T96" fmla="*/ 142 w 168"/>
              <a:gd name="T97" fmla="*/ 53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8" h="136">
                <a:moveTo>
                  <a:pt x="69" y="136"/>
                </a:moveTo>
                <a:cubicBezTo>
                  <a:pt x="35" y="136"/>
                  <a:pt x="0" y="120"/>
                  <a:pt x="0" y="92"/>
                </a:cubicBezTo>
                <a:cubicBezTo>
                  <a:pt x="0" y="78"/>
                  <a:pt x="9" y="61"/>
                  <a:pt x="24" y="46"/>
                </a:cubicBezTo>
                <a:cubicBezTo>
                  <a:pt x="45" y="25"/>
                  <a:pt x="69" y="15"/>
                  <a:pt x="79" y="25"/>
                </a:cubicBezTo>
                <a:cubicBezTo>
                  <a:pt x="83" y="29"/>
                  <a:pt x="83" y="36"/>
                  <a:pt x="80" y="44"/>
                </a:cubicBezTo>
                <a:cubicBezTo>
                  <a:pt x="79" y="48"/>
                  <a:pt x="84" y="46"/>
                  <a:pt x="84" y="46"/>
                </a:cubicBezTo>
                <a:cubicBezTo>
                  <a:pt x="101" y="39"/>
                  <a:pt x="116" y="38"/>
                  <a:pt x="121" y="46"/>
                </a:cubicBezTo>
                <a:cubicBezTo>
                  <a:pt x="124" y="50"/>
                  <a:pt x="124" y="56"/>
                  <a:pt x="121" y="62"/>
                </a:cubicBezTo>
                <a:cubicBezTo>
                  <a:pt x="120" y="66"/>
                  <a:pt x="122" y="66"/>
                  <a:pt x="124" y="67"/>
                </a:cubicBezTo>
                <a:cubicBezTo>
                  <a:pt x="133" y="70"/>
                  <a:pt x="144" y="77"/>
                  <a:pt x="144" y="89"/>
                </a:cubicBezTo>
                <a:cubicBezTo>
                  <a:pt x="144" y="110"/>
                  <a:pt x="114" y="136"/>
                  <a:pt x="69" y="136"/>
                </a:cubicBezTo>
                <a:close/>
                <a:moveTo>
                  <a:pt x="63" y="61"/>
                </a:moveTo>
                <a:cubicBezTo>
                  <a:pt x="35" y="64"/>
                  <a:pt x="15" y="81"/>
                  <a:pt x="16" y="99"/>
                </a:cubicBezTo>
                <a:cubicBezTo>
                  <a:pt x="18" y="117"/>
                  <a:pt x="42" y="129"/>
                  <a:pt x="69" y="126"/>
                </a:cubicBezTo>
                <a:cubicBezTo>
                  <a:pt x="97" y="124"/>
                  <a:pt x="117" y="107"/>
                  <a:pt x="116" y="89"/>
                </a:cubicBezTo>
                <a:cubicBezTo>
                  <a:pt x="114" y="71"/>
                  <a:pt x="90" y="59"/>
                  <a:pt x="63" y="61"/>
                </a:cubicBezTo>
                <a:close/>
                <a:moveTo>
                  <a:pt x="51" y="119"/>
                </a:moveTo>
                <a:cubicBezTo>
                  <a:pt x="38" y="114"/>
                  <a:pt x="33" y="101"/>
                  <a:pt x="38" y="90"/>
                </a:cubicBezTo>
                <a:cubicBezTo>
                  <a:pt x="44" y="78"/>
                  <a:pt x="59" y="72"/>
                  <a:pt x="72" y="75"/>
                </a:cubicBezTo>
                <a:cubicBezTo>
                  <a:pt x="85" y="79"/>
                  <a:pt x="92" y="91"/>
                  <a:pt x="87" y="104"/>
                </a:cubicBezTo>
                <a:cubicBezTo>
                  <a:pt x="81" y="116"/>
                  <a:pt x="65" y="123"/>
                  <a:pt x="51" y="119"/>
                </a:cubicBezTo>
                <a:close/>
                <a:moveTo>
                  <a:pt x="59" y="94"/>
                </a:moveTo>
                <a:cubicBezTo>
                  <a:pt x="55" y="92"/>
                  <a:pt x="49" y="94"/>
                  <a:pt x="46" y="98"/>
                </a:cubicBezTo>
                <a:cubicBezTo>
                  <a:pt x="44" y="102"/>
                  <a:pt x="45" y="107"/>
                  <a:pt x="49" y="109"/>
                </a:cubicBezTo>
                <a:cubicBezTo>
                  <a:pt x="54" y="111"/>
                  <a:pt x="59" y="109"/>
                  <a:pt x="62" y="105"/>
                </a:cubicBezTo>
                <a:cubicBezTo>
                  <a:pt x="65" y="101"/>
                  <a:pt x="63" y="96"/>
                  <a:pt x="59" y="94"/>
                </a:cubicBezTo>
                <a:close/>
                <a:moveTo>
                  <a:pt x="69" y="90"/>
                </a:moveTo>
                <a:cubicBezTo>
                  <a:pt x="68" y="89"/>
                  <a:pt x="66" y="90"/>
                  <a:pt x="65" y="91"/>
                </a:cubicBezTo>
                <a:cubicBezTo>
                  <a:pt x="64" y="93"/>
                  <a:pt x="64" y="95"/>
                  <a:pt x="66" y="96"/>
                </a:cubicBezTo>
                <a:cubicBezTo>
                  <a:pt x="68" y="96"/>
                  <a:pt x="70" y="96"/>
                  <a:pt x="71" y="94"/>
                </a:cubicBezTo>
                <a:cubicBezTo>
                  <a:pt x="72" y="92"/>
                  <a:pt x="71" y="90"/>
                  <a:pt x="69" y="90"/>
                </a:cubicBezTo>
                <a:close/>
                <a:moveTo>
                  <a:pt x="163" y="60"/>
                </a:moveTo>
                <a:cubicBezTo>
                  <a:pt x="162" y="63"/>
                  <a:pt x="158" y="65"/>
                  <a:pt x="155" y="64"/>
                </a:cubicBezTo>
                <a:cubicBezTo>
                  <a:pt x="152" y="62"/>
                  <a:pt x="150" y="59"/>
                  <a:pt x="151" y="56"/>
                </a:cubicBezTo>
                <a:cubicBezTo>
                  <a:pt x="154" y="45"/>
                  <a:pt x="152" y="34"/>
                  <a:pt x="144" y="25"/>
                </a:cubicBezTo>
                <a:cubicBezTo>
                  <a:pt x="137" y="17"/>
                  <a:pt x="125" y="13"/>
                  <a:pt x="115" y="16"/>
                </a:cubicBezTo>
                <a:cubicBezTo>
                  <a:pt x="111" y="16"/>
                  <a:pt x="108" y="14"/>
                  <a:pt x="107" y="11"/>
                </a:cubicBezTo>
                <a:cubicBezTo>
                  <a:pt x="106" y="7"/>
                  <a:pt x="109" y="4"/>
                  <a:pt x="112" y="3"/>
                </a:cubicBezTo>
                <a:cubicBezTo>
                  <a:pt x="127" y="0"/>
                  <a:pt x="143" y="5"/>
                  <a:pt x="154" y="17"/>
                </a:cubicBezTo>
                <a:cubicBezTo>
                  <a:pt x="165" y="29"/>
                  <a:pt x="168" y="45"/>
                  <a:pt x="163" y="60"/>
                </a:cubicBezTo>
                <a:close/>
                <a:moveTo>
                  <a:pt x="142" y="53"/>
                </a:moveTo>
                <a:cubicBezTo>
                  <a:pt x="141" y="55"/>
                  <a:pt x="138" y="57"/>
                  <a:pt x="135" y="56"/>
                </a:cubicBezTo>
                <a:cubicBezTo>
                  <a:pt x="132" y="55"/>
                  <a:pt x="130" y="52"/>
                  <a:pt x="131" y="49"/>
                </a:cubicBezTo>
                <a:cubicBezTo>
                  <a:pt x="132" y="46"/>
                  <a:pt x="132" y="42"/>
                  <a:pt x="129" y="39"/>
                </a:cubicBezTo>
                <a:cubicBezTo>
                  <a:pt x="126" y="36"/>
                  <a:pt x="123" y="35"/>
                  <a:pt x="119" y="36"/>
                </a:cubicBezTo>
                <a:cubicBezTo>
                  <a:pt x="116" y="36"/>
                  <a:pt x="113" y="35"/>
                  <a:pt x="113" y="32"/>
                </a:cubicBezTo>
                <a:cubicBezTo>
                  <a:pt x="112" y="29"/>
                  <a:pt x="114" y="26"/>
                  <a:pt x="117" y="25"/>
                </a:cubicBezTo>
                <a:cubicBezTo>
                  <a:pt x="124" y="24"/>
                  <a:pt x="132" y="26"/>
                  <a:pt x="137" y="32"/>
                </a:cubicBezTo>
                <a:cubicBezTo>
                  <a:pt x="142" y="38"/>
                  <a:pt x="144" y="46"/>
                  <a:pt x="142" y="5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Freeform 51"/>
          <p:cNvSpPr>
            <a:spLocks noEditPoints="1"/>
          </p:cNvSpPr>
          <p:nvPr/>
        </p:nvSpPr>
        <p:spPr bwMode="auto">
          <a:xfrm>
            <a:off x="3561427" y="1798046"/>
            <a:ext cx="173786" cy="189261"/>
          </a:xfrm>
          <a:custGeom>
            <a:avLst/>
            <a:gdLst>
              <a:gd name="T0" fmla="*/ 104 w 150"/>
              <a:gd name="T1" fmla="*/ 126 h 163"/>
              <a:gd name="T2" fmla="*/ 53 w 150"/>
              <a:gd name="T3" fmla="*/ 163 h 163"/>
              <a:gd name="T4" fmla="*/ 0 w 150"/>
              <a:gd name="T5" fmla="*/ 110 h 163"/>
              <a:gd name="T6" fmla="*/ 35 w 150"/>
              <a:gd name="T7" fmla="*/ 60 h 163"/>
              <a:gd name="T8" fmla="*/ 36 w 150"/>
              <a:gd name="T9" fmla="*/ 72 h 163"/>
              <a:gd name="T10" fmla="*/ 12 w 150"/>
              <a:gd name="T11" fmla="*/ 110 h 163"/>
              <a:gd name="T12" fmla="*/ 53 w 150"/>
              <a:gd name="T13" fmla="*/ 151 h 163"/>
              <a:gd name="T14" fmla="*/ 94 w 150"/>
              <a:gd name="T15" fmla="*/ 107 h 163"/>
              <a:gd name="T16" fmla="*/ 104 w 150"/>
              <a:gd name="T17" fmla="*/ 126 h 163"/>
              <a:gd name="T18" fmla="*/ 150 w 150"/>
              <a:gd name="T19" fmla="*/ 127 h 163"/>
              <a:gd name="T20" fmla="*/ 127 w 150"/>
              <a:gd name="T21" fmla="*/ 139 h 163"/>
              <a:gd name="T22" fmla="*/ 124 w 150"/>
              <a:gd name="T23" fmla="*/ 139 h 163"/>
              <a:gd name="T24" fmla="*/ 119 w 150"/>
              <a:gd name="T25" fmla="*/ 136 h 163"/>
              <a:gd name="T26" fmla="*/ 97 w 150"/>
              <a:gd name="T27" fmla="*/ 92 h 163"/>
              <a:gd name="T28" fmla="*/ 53 w 150"/>
              <a:gd name="T29" fmla="*/ 92 h 163"/>
              <a:gd name="T30" fmla="*/ 47 w 150"/>
              <a:gd name="T31" fmla="*/ 87 h 163"/>
              <a:gd name="T32" fmla="*/ 38 w 150"/>
              <a:gd name="T33" fmla="*/ 15 h 163"/>
              <a:gd name="T34" fmla="*/ 39 w 150"/>
              <a:gd name="T35" fmla="*/ 11 h 163"/>
              <a:gd name="T36" fmla="*/ 53 w 150"/>
              <a:gd name="T37" fmla="*/ 0 h 163"/>
              <a:gd name="T38" fmla="*/ 68 w 150"/>
              <a:gd name="T39" fmla="*/ 15 h 163"/>
              <a:gd name="T40" fmla="*/ 52 w 150"/>
              <a:gd name="T41" fmla="*/ 30 h 163"/>
              <a:gd name="T42" fmla="*/ 55 w 150"/>
              <a:gd name="T43" fmla="*/ 57 h 163"/>
              <a:gd name="T44" fmla="*/ 95 w 150"/>
              <a:gd name="T45" fmla="*/ 57 h 163"/>
              <a:gd name="T46" fmla="*/ 95 w 150"/>
              <a:gd name="T47" fmla="*/ 68 h 163"/>
              <a:gd name="T48" fmla="*/ 57 w 150"/>
              <a:gd name="T49" fmla="*/ 68 h 163"/>
              <a:gd name="T50" fmla="*/ 58 w 150"/>
              <a:gd name="T51" fmla="*/ 80 h 163"/>
              <a:gd name="T52" fmla="*/ 100 w 150"/>
              <a:gd name="T53" fmla="*/ 80 h 163"/>
              <a:gd name="T54" fmla="*/ 106 w 150"/>
              <a:gd name="T55" fmla="*/ 83 h 163"/>
              <a:gd name="T56" fmla="*/ 127 w 150"/>
              <a:gd name="T57" fmla="*/ 125 h 163"/>
              <a:gd name="T58" fmla="*/ 145 w 150"/>
              <a:gd name="T59" fmla="*/ 116 h 163"/>
              <a:gd name="T60" fmla="*/ 150 w 150"/>
              <a:gd name="T61" fmla="*/ 127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0" h="163">
                <a:moveTo>
                  <a:pt x="104" y="126"/>
                </a:moveTo>
                <a:cubicBezTo>
                  <a:pt x="97" y="148"/>
                  <a:pt x="76" y="163"/>
                  <a:pt x="53" y="163"/>
                </a:cubicBezTo>
                <a:cubicBezTo>
                  <a:pt x="24" y="163"/>
                  <a:pt x="0" y="139"/>
                  <a:pt x="0" y="110"/>
                </a:cubicBezTo>
                <a:cubicBezTo>
                  <a:pt x="0" y="87"/>
                  <a:pt x="14" y="67"/>
                  <a:pt x="35" y="60"/>
                </a:cubicBezTo>
                <a:cubicBezTo>
                  <a:pt x="36" y="72"/>
                  <a:pt x="36" y="72"/>
                  <a:pt x="36" y="72"/>
                </a:cubicBezTo>
                <a:cubicBezTo>
                  <a:pt x="21" y="79"/>
                  <a:pt x="12" y="93"/>
                  <a:pt x="12" y="110"/>
                </a:cubicBezTo>
                <a:cubicBezTo>
                  <a:pt x="12" y="133"/>
                  <a:pt x="30" y="151"/>
                  <a:pt x="53" y="151"/>
                </a:cubicBezTo>
                <a:cubicBezTo>
                  <a:pt x="77" y="151"/>
                  <a:pt x="96" y="131"/>
                  <a:pt x="94" y="107"/>
                </a:cubicBezTo>
                <a:lnTo>
                  <a:pt x="104" y="126"/>
                </a:lnTo>
                <a:close/>
                <a:moveTo>
                  <a:pt x="150" y="127"/>
                </a:moveTo>
                <a:cubicBezTo>
                  <a:pt x="127" y="139"/>
                  <a:pt x="127" y="139"/>
                  <a:pt x="127" y="139"/>
                </a:cubicBezTo>
                <a:cubicBezTo>
                  <a:pt x="126" y="139"/>
                  <a:pt x="125" y="139"/>
                  <a:pt x="124" y="139"/>
                </a:cubicBezTo>
                <a:cubicBezTo>
                  <a:pt x="122" y="139"/>
                  <a:pt x="120" y="138"/>
                  <a:pt x="119" y="136"/>
                </a:cubicBezTo>
                <a:cubicBezTo>
                  <a:pt x="97" y="92"/>
                  <a:pt x="97" y="92"/>
                  <a:pt x="97" y="92"/>
                </a:cubicBezTo>
                <a:cubicBezTo>
                  <a:pt x="53" y="92"/>
                  <a:pt x="53" y="92"/>
                  <a:pt x="53" y="92"/>
                </a:cubicBezTo>
                <a:cubicBezTo>
                  <a:pt x="50" y="92"/>
                  <a:pt x="48" y="90"/>
                  <a:pt x="47" y="87"/>
                </a:cubicBezTo>
                <a:cubicBezTo>
                  <a:pt x="38" y="15"/>
                  <a:pt x="38" y="15"/>
                  <a:pt x="38" y="15"/>
                </a:cubicBezTo>
                <a:cubicBezTo>
                  <a:pt x="38" y="14"/>
                  <a:pt x="39" y="12"/>
                  <a:pt x="39" y="11"/>
                </a:cubicBezTo>
                <a:cubicBezTo>
                  <a:pt x="41" y="5"/>
                  <a:pt x="47" y="0"/>
                  <a:pt x="53" y="0"/>
                </a:cubicBezTo>
                <a:cubicBezTo>
                  <a:pt x="61" y="0"/>
                  <a:pt x="68" y="7"/>
                  <a:pt x="68" y="15"/>
                </a:cubicBezTo>
                <a:cubicBezTo>
                  <a:pt x="68" y="24"/>
                  <a:pt x="61" y="31"/>
                  <a:pt x="52" y="30"/>
                </a:cubicBezTo>
                <a:cubicBezTo>
                  <a:pt x="55" y="57"/>
                  <a:pt x="55" y="57"/>
                  <a:pt x="55" y="57"/>
                </a:cubicBezTo>
                <a:cubicBezTo>
                  <a:pt x="95" y="57"/>
                  <a:pt x="95" y="57"/>
                  <a:pt x="95" y="57"/>
                </a:cubicBezTo>
                <a:cubicBezTo>
                  <a:pt x="95" y="68"/>
                  <a:pt x="95" y="68"/>
                  <a:pt x="95" y="68"/>
                </a:cubicBezTo>
                <a:cubicBezTo>
                  <a:pt x="57" y="68"/>
                  <a:pt x="57" y="68"/>
                  <a:pt x="57" y="68"/>
                </a:cubicBezTo>
                <a:cubicBezTo>
                  <a:pt x="58" y="80"/>
                  <a:pt x="58" y="80"/>
                  <a:pt x="58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3" y="80"/>
                  <a:pt x="105" y="81"/>
                  <a:pt x="106" y="83"/>
                </a:cubicBezTo>
                <a:cubicBezTo>
                  <a:pt x="127" y="125"/>
                  <a:pt x="127" y="125"/>
                  <a:pt x="127" y="125"/>
                </a:cubicBezTo>
                <a:cubicBezTo>
                  <a:pt x="145" y="116"/>
                  <a:pt x="145" y="116"/>
                  <a:pt x="145" y="116"/>
                </a:cubicBezTo>
                <a:lnTo>
                  <a:pt x="150" y="12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52"/>
          <p:cNvSpPr>
            <a:spLocks noEditPoints="1"/>
          </p:cNvSpPr>
          <p:nvPr/>
        </p:nvSpPr>
        <p:spPr bwMode="auto">
          <a:xfrm>
            <a:off x="3742354" y="1808759"/>
            <a:ext cx="174977" cy="176168"/>
          </a:xfrm>
          <a:custGeom>
            <a:avLst/>
            <a:gdLst>
              <a:gd name="T0" fmla="*/ 30 w 151"/>
              <a:gd name="T1" fmla="*/ 149 h 152"/>
              <a:gd name="T2" fmla="*/ 21 w 151"/>
              <a:gd name="T3" fmla="*/ 152 h 152"/>
              <a:gd name="T4" fmla="*/ 13 w 151"/>
              <a:gd name="T5" fmla="*/ 149 h 152"/>
              <a:gd name="T6" fmla="*/ 3 w 151"/>
              <a:gd name="T7" fmla="*/ 139 h 152"/>
              <a:gd name="T8" fmla="*/ 0 w 151"/>
              <a:gd name="T9" fmla="*/ 130 h 152"/>
              <a:gd name="T10" fmla="*/ 3 w 151"/>
              <a:gd name="T11" fmla="*/ 122 h 152"/>
              <a:gd name="T12" fmla="*/ 66 w 151"/>
              <a:gd name="T13" fmla="*/ 59 h 152"/>
              <a:gd name="T14" fmla="*/ 93 w 151"/>
              <a:gd name="T15" fmla="*/ 86 h 152"/>
              <a:gd name="T16" fmla="*/ 30 w 151"/>
              <a:gd name="T17" fmla="*/ 149 h 152"/>
              <a:gd name="T18" fmla="*/ 27 w 151"/>
              <a:gd name="T19" fmla="*/ 119 h 152"/>
              <a:gd name="T20" fmla="*/ 21 w 151"/>
              <a:gd name="T21" fmla="*/ 124 h 152"/>
              <a:gd name="T22" fmla="*/ 27 w 151"/>
              <a:gd name="T23" fmla="*/ 130 h 152"/>
              <a:gd name="T24" fmla="*/ 33 w 151"/>
              <a:gd name="T25" fmla="*/ 124 h 152"/>
              <a:gd name="T26" fmla="*/ 27 w 151"/>
              <a:gd name="T27" fmla="*/ 119 h 152"/>
              <a:gd name="T28" fmla="*/ 149 w 151"/>
              <a:gd name="T29" fmla="*/ 55 h 152"/>
              <a:gd name="T30" fmla="*/ 110 w 151"/>
              <a:gd name="T31" fmla="*/ 83 h 152"/>
              <a:gd name="T32" fmla="*/ 69 w 151"/>
              <a:gd name="T33" fmla="*/ 42 h 152"/>
              <a:gd name="T34" fmla="*/ 110 w 151"/>
              <a:gd name="T35" fmla="*/ 0 h 152"/>
              <a:gd name="T36" fmla="*/ 131 w 151"/>
              <a:gd name="T37" fmla="*/ 6 h 152"/>
              <a:gd name="T38" fmla="*/ 133 w 151"/>
              <a:gd name="T39" fmla="*/ 9 h 152"/>
              <a:gd name="T40" fmla="*/ 131 w 151"/>
              <a:gd name="T41" fmla="*/ 11 h 152"/>
              <a:gd name="T42" fmla="*/ 104 w 151"/>
              <a:gd name="T43" fmla="*/ 27 h 152"/>
              <a:gd name="T44" fmla="*/ 104 w 151"/>
              <a:gd name="T45" fmla="*/ 48 h 152"/>
              <a:gd name="T46" fmla="*/ 122 w 151"/>
              <a:gd name="T47" fmla="*/ 57 h 152"/>
              <a:gd name="T48" fmla="*/ 148 w 151"/>
              <a:gd name="T49" fmla="*/ 42 h 152"/>
              <a:gd name="T50" fmla="*/ 151 w 151"/>
              <a:gd name="T51" fmla="*/ 45 h 152"/>
              <a:gd name="T52" fmla="*/ 149 w 151"/>
              <a:gd name="T53" fmla="*/ 5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1" h="152">
                <a:moveTo>
                  <a:pt x="30" y="149"/>
                </a:moveTo>
                <a:cubicBezTo>
                  <a:pt x="28" y="151"/>
                  <a:pt x="24" y="152"/>
                  <a:pt x="21" y="152"/>
                </a:cubicBezTo>
                <a:cubicBezTo>
                  <a:pt x="18" y="152"/>
                  <a:pt x="15" y="151"/>
                  <a:pt x="13" y="149"/>
                </a:cubicBezTo>
                <a:cubicBezTo>
                  <a:pt x="3" y="139"/>
                  <a:pt x="3" y="139"/>
                  <a:pt x="3" y="139"/>
                </a:cubicBezTo>
                <a:cubicBezTo>
                  <a:pt x="1" y="137"/>
                  <a:pt x="0" y="133"/>
                  <a:pt x="0" y="130"/>
                </a:cubicBezTo>
                <a:cubicBezTo>
                  <a:pt x="0" y="127"/>
                  <a:pt x="1" y="124"/>
                  <a:pt x="3" y="122"/>
                </a:cubicBezTo>
                <a:cubicBezTo>
                  <a:pt x="66" y="59"/>
                  <a:pt x="66" y="59"/>
                  <a:pt x="66" y="59"/>
                </a:cubicBezTo>
                <a:cubicBezTo>
                  <a:pt x="71" y="71"/>
                  <a:pt x="81" y="81"/>
                  <a:pt x="93" y="86"/>
                </a:cubicBezTo>
                <a:lnTo>
                  <a:pt x="30" y="149"/>
                </a:lnTo>
                <a:close/>
                <a:moveTo>
                  <a:pt x="27" y="119"/>
                </a:moveTo>
                <a:cubicBezTo>
                  <a:pt x="24" y="119"/>
                  <a:pt x="21" y="121"/>
                  <a:pt x="21" y="124"/>
                </a:cubicBezTo>
                <a:cubicBezTo>
                  <a:pt x="21" y="128"/>
                  <a:pt x="24" y="130"/>
                  <a:pt x="27" y="130"/>
                </a:cubicBezTo>
                <a:cubicBezTo>
                  <a:pt x="30" y="130"/>
                  <a:pt x="33" y="128"/>
                  <a:pt x="33" y="124"/>
                </a:cubicBezTo>
                <a:cubicBezTo>
                  <a:pt x="33" y="121"/>
                  <a:pt x="30" y="119"/>
                  <a:pt x="27" y="119"/>
                </a:cubicBezTo>
                <a:close/>
                <a:moveTo>
                  <a:pt x="149" y="55"/>
                </a:moveTo>
                <a:cubicBezTo>
                  <a:pt x="143" y="72"/>
                  <a:pt x="127" y="83"/>
                  <a:pt x="110" y="83"/>
                </a:cubicBezTo>
                <a:cubicBezTo>
                  <a:pt x="87" y="83"/>
                  <a:pt x="69" y="64"/>
                  <a:pt x="69" y="42"/>
                </a:cubicBezTo>
                <a:cubicBezTo>
                  <a:pt x="69" y="19"/>
                  <a:pt x="87" y="0"/>
                  <a:pt x="110" y="0"/>
                </a:cubicBezTo>
                <a:cubicBezTo>
                  <a:pt x="117" y="0"/>
                  <a:pt x="126" y="2"/>
                  <a:pt x="131" y="6"/>
                </a:cubicBezTo>
                <a:cubicBezTo>
                  <a:pt x="132" y="7"/>
                  <a:pt x="133" y="8"/>
                  <a:pt x="133" y="9"/>
                </a:cubicBezTo>
                <a:cubicBezTo>
                  <a:pt x="133" y="10"/>
                  <a:pt x="132" y="11"/>
                  <a:pt x="131" y="11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5" y="56"/>
                  <a:pt x="146" y="42"/>
                  <a:pt x="148" y="42"/>
                </a:cubicBezTo>
                <a:cubicBezTo>
                  <a:pt x="150" y="42"/>
                  <a:pt x="151" y="44"/>
                  <a:pt x="151" y="45"/>
                </a:cubicBezTo>
                <a:cubicBezTo>
                  <a:pt x="151" y="48"/>
                  <a:pt x="150" y="52"/>
                  <a:pt x="149" y="5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Freeform 53"/>
          <p:cNvSpPr>
            <a:spLocks noEditPoints="1"/>
          </p:cNvSpPr>
          <p:nvPr/>
        </p:nvSpPr>
        <p:spPr bwMode="auto">
          <a:xfrm>
            <a:off x="3966135" y="1808759"/>
            <a:ext cx="165454" cy="16426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52 w 142"/>
              <a:gd name="T19" fmla="*/ 39 h 142"/>
              <a:gd name="T20" fmla="*/ 47 w 142"/>
              <a:gd name="T21" fmla="*/ 35 h 142"/>
              <a:gd name="T22" fmla="*/ 30 w 142"/>
              <a:gd name="T23" fmla="*/ 35 h 142"/>
              <a:gd name="T24" fmla="*/ 27 w 142"/>
              <a:gd name="T25" fmla="*/ 36 h 142"/>
              <a:gd name="T26" fmla="*/ 28 w 142"/>
              <a:gd name="T27" fmla="*/ 39 h 142"/>
              <a:gd name="T28" fmla="*/ 39 w 142"/>
              <a:gd name="T29" fmla="*/ 59 h 142"/>
              <a:gd name="T30" fmla="*/ 39 w 142"/>
              <a:gd name="T31" fmla="*/ 59 h 142"/>
              <a:gd name="T32" fmla="*/ 21 w 142"/>
              <a:gd name="T33" fmla="*/ 91 h 142"/>
              <a:gd name="T34" fmla="*/ 21 w 142"/>
              <a:gd name="T35" fmla="*/ 94 h 142"/>
              <a:gd name="T36" fmla="*/ 23 w 142"/>
              <a:gd name="T37" fmla="*/ 95 h 142"/>
              <a:gd name="T38" fmla="*/ 40 w 142"/>
              <a:gd name="T39" fmla="*/ 95 h 142"/>
              <a:gd name="T40" fmla="*/ 45 w 142"/>
              <a:gd name="T41" fmla="*/ 92 h 142"/>
              <a:gd name="T42" fmla="*/ 63 w 142"/>
              <a:gd name="T43" fmla="*/ 59 h 142"/>
              <a:gd name="T44" fmla="*/ 52 w 142"/>
              <a:gd name="T45" fmla="*/ 39 h 142"/>
              <a:gd name="T46" fmla="*/ 119 w 142"/>
              <a:gd name="T47" fmla="*/ 12 h 142"/>
              <a:gd name="T48" fmla="*/ 101 w 142"/>
              <a:gd name="T49" fmla="*/ 12 h 142"/>
              <a:gd name="T50" fmla="*/ 97 w 142"/>
              <a:gd name="T51" fmla="*/ 15 h 142"/>
              <a:gd name="T52" fmla="*/ 59 w 142"/>
              <a:gd name="T53" fmla="*/ 83 h 142"/>
              <a:gd name="T54" fmla="*/ 83 w 142"/>
              <a:gd name="T55" fmla="*/ 127 h 142"/>
              <a:gd name="T56" fmla="*/ 88 w 142"/>
              <a:gd name="T57" fmla="*/ 130 h 142"/>
              <a:gd name="T58" fmla="*/ 105 w 142"/>
              <a:gd name="T59" fmla="*/ 130 h 142"/>
              <a:gd name="T60" fmla="*/ 107 w 142"/>
              <a:gd name="T61" fmla="*/ 129 h 142"/>
              <a:gd name="T62" fmla="*/ 107 w 142"/>
              <a:gd name="T63" fmla="*/ 127 h 142"/>
              <a:gd name="T64" fmla="*/ 83 w 142"/>
              <a:gd name="T65" fmla="*/ 83 h 142"/>
              <a:gd name="T66" fmla="*/ 83 w 142"/>
              <a:gd name="T67" fmla="*/ 83 h 142"/>
              <a:gd name="T68" fmla="*/ 121 w 142"/>
              <a:gd name="T69" fmla="*/ 16 h 142"/>
              <a:gd name="T70" fmla="*/ 121 w 142"/>
              <a:gd name="T71" fmla="*/ 13 h 142"/>
              <a:gd name="T72" fmla="*/ 119 w 142"/>
              <a:gd name="T73" fmla="*/ 1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52" y="39"/>
                </a:moveTo>
                <a:cubicBezTo>
                  <a:pt x="51" y="37"/>
                  <a:pt x="49" y="35"/>
                  <a:pt x="47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29" y="35"/>
                  <a:pt x="28" y="36"/>
                  <a:pt x="27" y="36"/>
                </a:cubicBezTo>
                <a:cubicBezTo>
                  <a:pt x="27" y="37"/>
                  <a:pt x="27" y="38"/>
                  <a:pt x="28" y="39"/>
                </a:cubicBezTo>
                <a:cubicBezTo>
                  <a:pt x="39" y="59"/>
                  <a:pt x="39" y="59"/>
                  <a:pt x="39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21" y="91"/>
                  <a:pt x="21" y="91"/>
                  <a:pt x="21" y="91"/>
                </a:cubicBezTo>
                <a:cubicBezTo>
                  <a:pt x="20" y="92"/>
                  <a:pt x="21" y="93"/>
                  <a:pt x="21" y="94"/>
                </a:cubicBezTo>
                <a:cubicBezTo>
                  <a:pt x="21" y="94"/>
                  <a:pt x="22" y="95"/>
                  <a:pt x="23" y="95"/>
                </a:cubicBezTo>
                <a:cubicBezTo>
                  <a:pt x="40" y="95"/>
                  <a:pt x="40" y="95"/>
                  <a:pt x="40" y="95"/>
                </a:cubicBezTo>
                <a:cubicBezTo>
                  <a:pt x="43" y="95"/>
                  <a:pt x="44" y="93"/>
                  <a:pt x="45" y="92"/>
                </a:cubicBezTo>
                <a:cubicBezTo>
                  <a:pt x="63" y="60"/>
                  <a:pt x="63" y="59"/>
                  <a:pt x="63" y="59"/>
                </a:cubicBezTo>
                <a:cubicBezTo>
                  <a:pt x="63" y="59"/>
                  <a:pt x="63" y="59"/>
                  <a:pt x="52" y="39"/>
                </a:cubicBezTo>
                <a:close/>
                <a:moveTo>
                  <a:pt x="119" y="12"/>
                </a:moveTo>
                <a:cubicBezTo>
                  <a:pt x="101" y="12"/>
                  <a:pt x="101" y="12"/>
                  <a:pt x="101" y="12"/>
                </a:cubicBezTo>
                <a:cubicBezTo>
                  <a:pt x="99" y="12"/>
                  <a:pt x="98" y="14"/>
                  <a:pt x="97" y="15"/>
                </a:cubicBezTo>
                <a:cubicBezTo>
                  <a:pt x="60" y="81"/>
                  <a:pt x="59" y="83"/>
                  <a:pt x="59" y="83"/>
                </a:cubicBezTo>
                <a:cubicBezTo>
                  <a:pt x="59" y="83"/>
                  <a:pt x="59" y="83"/>
                  <a:pt x="83" y="127"/>
                </a:cubicBezTo>
                <a:cubicBezTo>
                  <a:pt x="84" y="129"/>
                  <a:pt x="85" y="130"/>
                  <a:pt x="88" y="130"/>
                </a:cubicBezTo>
                <a:cubicBezTo>
                  <a:pt x="105" y="130"/>
                  <a:pt x="105" y="130"/>
                  <a:pt x="105" y="130"/>
                </a:cubicBezTo>
                <a:cubicBezTo>
                  <a:pt x="106" y="130"/>
                  <a:pt x="107" y="130"/>
                  <a:pt x="107" y="129"/>
                </a:cubicBezTo>
                <a:cubicBezTo>
                  <a:pt x="108" y="128"/>
                  <a:pt x="108" y="128"/>
                  <a:pt x="107" y="127"/>
                </a:cubicBezTo>
                <a:cubicBezTo>
                  <a:pt x="83" y="83"/>
                  <a:pt x="83" y="83"/>
                  <a:pt x="83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121" y="16"/>
                  <a:pt x="121" y="16"/>
                  <a:pt x="121" y="16"/>
                </a:cubicBezTo>
                <a:cubicBezTo>
                  <a:pt x="121" y="15"/>
                  <a:pt x="121" y="14"/>
                  <a:pt x="121" y="13"/>
                </a:cubicBezTo>
                <a:cubicBezTo>
                  <a:pt x="121" y="12"/>
                  <a:pt x="120" y="12"/>
                  <a:pt x="119" y="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Freeform 54"/>
          <p:cNvSpPr>
            <a:spLocks noEditPoints="1"/>
          </p:cNvSpPr>
          <p:nvPr/>
        </p:nvSpPr>
        <p:spPr bwMode="auto">
          <a:xfrm>
            <a:off x="4186341" y="1793285"/>
            <a:ext cx="147600" cy="195212"/>
          </a:xfrm>
          <a:custGeom>
            <a:avLst/>
            <a:gdLst>
              <a:gd name="T0" fmla="*/ 45 w 127"/>
              <a:gd name="T1" fmla="*/ 107 h 168"/>
              <a:gd name="T2" fmla="*/ 34 w 127"/>
              <a:gd name="T3" fmla="*/ 110 h 168"/>
              <a:gd name="T4" fmla="*/ 7 w 127"/>
              <a:gd name="T5" fmla="*/ 118 h 168"/>
              <a:gd name="T6" fmla="*/ 2 w 127"/>
              <a:gd name="T7" fmla="*/ 115 h 168"/>
              <a:gd name="T8" fmla="*/ 1 w 127"/>
              <a:gd name="T9" fmla="*/ 108 h 168"/>
              <a:gd name="T10" fmla="*/ 4 w 127"/>
              <a:gd name="T11" fmla="*/ 81 h 168"/>
              <a:gd name="T12" fmla="*/ 9 w 127"/>
              <a:gd name="T13" fmla="*/ 78 h 168"/>
              <a:gd name="T14" fmla="*/ 38 w 127"/>
              <a:gd name="T15" fmla="*/ 90 h 168"/>
              <a:gd name="T16" fmla="*/ 46 w 127"/>
              <a:gd name="T17" fmla="*/ 93 h 168"/>
              <a:gd name="T18" fmla="*/ 50 w 127"/>
              <a:gd name="T19" fmla="*/ 100 h 168"/>
              <a:gd name="T20" fmla="*/ 45 w 127"/>
              <a:gd name="T21" fmla="*/ 107 h 168"/>
              <a:gd name="T22" fmla="*/ 59 w 127"/>
              <a:gd name="T23" fmla="*/ 80 h 168"/>
              <a:gd name="T24" fmla="*/ 49 w 127"/>
              <a:gd name="T25" fmla="*/ 74 h 168"/>
              <a:gd name="T26" fmla="*/ 14 w 127"/>
              <a:gd name="T27" fmla="*/ 19 h 168"/>
              <a:gd name="T28" fmla="*/ 16 w 127"/>
              <a:gd name="T29" fmla="*/ 13 h 168"/>
              <a:gd name="T30" fmla="*/ 56 w 127"/>
              <a:gd name="T31" fmla="*/ 2 h 168"/>
              <a:gd name="T32" fmla="*/ 60 w 127"/>
              <a:gd name="T33" fmla="*/ 6 h 168"/>
              <a:gd name="T34" fmla="*/ 64 w 127"/>
              <a:gd name="T35" fmla="*/ 69 h 168"/>
              <a:gd name="T36" fmla="*/ 59 w 127"/>
              <a:gd name="T37" fmla="*/ 80 h 168"/>
              <a:gd name="T38" fmla="*/ 64 w 127"/>
              <a:gd name="T39" fmla="*/ 135 h 168"/>
              <a:gd name="T40" fmla="*/ 63 w 127"/>
              <a:gd name="T41" fmla="*/ 163 h 168"/>
              <a:gd name="T42" fmla="*/ 59 w 127"/>
              <a:gd name="T43" fmla="*/ 167 h 168"/>
              <a:gd name="T44" fmla="*/ 27 w 127"/>
              <a:gd name="T45" fmla="*/ 155 h 168"/>
              <a:gd name="T46" fmla="*/ 25 w 127"/>
              <a:gd name="T47" fmla="*/ 152 h 168"/>
              <a:gd name="T48" fmla="*/ 26 w 127"/>
              <a:gd name="T49" fmla="*/ 149 h 168"/>
              <a:gd name="T50" fmla="*/ 46 w 127"/>
              <a:gd name="T51" fmla="*/ 125 h 168"/>
              <a:gd name="T52" fmla="*/ 51 w 127"/>
              <a:gd name="T53" fmla="*/ 119 h 168"/>
              <a:gd name="T54" fmla="*/ 59 w 127"/>
              <a:gd name="T55" fmla="*/ 117 h 168"/>
              <a:gd name="T56" fmla="*/ 64 w 127"/>
              <a:gd name="T57" fmla="*/ 123 h 168"/>
              <a:gd name="T58" fmla="*/ 64 w 127"/>
              <a:gd name="T59" fmla="*/ 135 h 168"/>
              <a:gd name="T60" fmla="*/ 123 w 127"/>
              <a:gd name="T61" fmla="*/ 85 h 168"/>
              <a:gd name="T62" fmla="*/ 93 w 127"/>
              <a:gd name="T63" fmla="*/ 93 h 168"/>
              <a:gd name="T64" fmla="*/ 84 w 127"/>
              <a:gd name="T65" fmla="*/ 95 h 168"/>
              <a:gd name="T66" fmla="*/ 84 w 127"/>
              <a:gd name="T67" fmla="*/ 94 h 168"/>
              <a:gd name="T68" fmla="*/ 77 w 127"/>
              <a:gd name="T69" fmla="*/ 91 h 168"/>
              <a:gd name="T70" fmla="*/ 77 w 127"/>
              <a:gd name="T71" fmla="*/ 83 h 168"/>
              <a:gd name="T72" fmla="*/ 84 w 127"/>
              <a:gd name="T73" fmla="*/ 74 h 168"/>
              <a:gd name="T74" fmla="*/ 101 w 127"/>
              <a:gd name="T75" fmla="*/ 51 h 168"/>
              <a:gd name="T76" fmla="*/ 107 w 127"/>
              <a:gd name="T77" fmla="*/ 51 h 168"/>
              <a:gd name="T78" fmla="*/ 126 w 127"/>
              <a:gd name="T79" fmla="*/ 79 h 168"/>
              <a:gd name="T80" fmla="*/ 126 w 127"/>
              <a:gd name="T81" fmla="*/ 79 h 168"/>
              <a:gd name="T82" fmla="*/ 123 w 127"/>
              <a:gd name="T83" fmla="*/ 85 h 168"/>
              <a:gd name="T84" fmla="*/ 105 w 127"/>
              <a:gd name="T85" fmla="*/ 154 h 168"/>
              <a:gd name="T86" fmla="*/ 100 w 127"/>
              <a:gd name="T87" fmla="*/ 154 h 168"/>
              <a:gd name="T88" fmla="*/ 83 w 127"/>
              <a:gd name="T89" fmla="*/ 127 h 168"/>
              <a:gd name="T90" fmla="*/ 78 w 127"/>
              <a:gd name="T91" fmla="*/ 120 h 168"/>
              <a:gd name="T92" fmla="*/ 79 w 127"/>
              <a:gd name="T93" fmla="*/ 111 h 168"/>
              <a:gd name="T94" fmla="*/ 87 w 127"/>
              <a:gd name="T95" fmla="*/ 109 h 168"/>
              <a:gd name="T96" fmla="*/ 98 w 127"/>
              <a:gd name="T97" fmla="*/ 113 h 168"/>
              <a:gd name="T98" fmla="*/ 124 w 127"/>
              <a:gd name="T99" fmla="*/ 122 h 168"/>
              <a:gd name="T100" fmla="*/ 126 w 127"/>
              <a:gd name="T101" fmla="*/ 128 h 168"/>
              <a:gd name="T102" fmla="*/ 105 w 127"/>
              <a:gd name="T103" fmla="*/ 15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7" h="168">
                <a:moveTo>
                  <a:pt x="45" y="107"/>
                </a:moveTo>
                <a:cubicBezTo>
                  <a:pt x="45" y="107"/>
                  <a:pt x="45" y="107"/>
                  <a:pt x="34" y="110"/>
                </a:cubicBezTo>
                <a:cubicBezTo>
                  <a:pt x="9" y="118"/>
                  <a:pt x="9" y="118"/>
                  <a:pt x="7" y="118"/>
                </a:cubicBezTo>
                <a:cubicBezTo>
                  <a:pt x="5" y="118"/>
                  <a:pt x="3" y="117"/>
                  <a:pt x="2" y="115"/>
                </a:cubicBezTo>
                <a:cubicBezTo>
                  <a:pt x="2" y="113"/>
                  <a:pt x="1" y="111"/>
                  <a:pt x="1" y="108"/>
                </a:cubicBezTo>
                <a:cubicBezTo>
                  <a:pt x="0" y="99"/>
                  <a:pt x="1" y="85"/>
                  <a:pt x="4" y="81"/>
                </a:cubicBezTo>
                <a:cubicBezTo>
                  <a:pt x="5" y="79"/>
                  <a:pt x="7" y="78"/>
                  <a:pt x="9" y="78"/>
                </a:cubicBezTo>
                <a:cubicBezTo>
                  <a:pt x="10" y="78"/>
                  <a:pt x="11" y="79"/>
                  <a:pt x="38" y="90"/>
                </a:cubicBezTo>
                <a:cubicBezTo>
                  <a:pt x="38" y="90"/>
                  <a:pt x="38" y="90"/>
                  <a:pt x="46" y="93"/>
                </a:cubicBezTo>
                <a:cubicBezTo>
                  <a:pt x="49" y="94"/>
                  <a:pt x="50" y="97"/>
                  <a:pt x="50" y="100"/>
                </a:cubicBezTo>
                <a:cubicBezTo>
                  <a:pt x="50" y="103"/>
                  <a:pt x="48" y="106"/>
                  <a:pt x="45" y="107"/>
                </a:cubicBezTo>
                <a:close/>
                <a:moveTo>
                  <a:pt x="59" y="80"/>
                </a:moveTo>
                <a:cubicBezTo>
                  <a:pt x="58" y="81"/>
                  <a:pt x="54" y="82"/>
                  <a:pt x="49" y="74"/>
                </a:cubicBezTo>
                <a:cubicBezTo>
                  <a:pt x="15" y="20"/>
                  <a:pt x="14" y="19"/>
                  <a:pt x="14" y="19"/>
                </a:cubicBezTo>
                <a:cubicBezTo>
                  <a:pt x="13" y="17"/>
                  <a:pt x="14" y="15"/>
                  <a:pt x="16" y="13"/>
                </a:cubicBezTo>
                <a:cubicBezTo>
                  <a:pt x="21" y="8"/>
                  <a:pt x="48" y="0"/>
                  <a:pt x="56" y="2"/>
                </a:cubicBezTo>
                <a:cubicBezTo>
                  <a:pt x="58" y="2"/>
                  <a:pt x="60" y="4"/>
                  <a:pt x="60" y="6"/>
                </a:cubicBezTo>
                <a:cubicBezTo>
                  <a:pt x="60" y="8"/>
                  <a:pt x="64" y="58"/>
                  <a:pt x="64" y="69"/>
                </a:cubicBezTo>
                <a:cubicBezTo>
                  <a:pt x="65" y="79"/>
                  <a:pt x="61" y="80"/>
                  <a:pt x="59" y="80"/>
                </a:cubicBezTo>
                <a:close/>
                <a:moveTo>
                  <a:pt x="64" y="135"/>
                </a:moveTo>
                <a:cubicBezTo>
                  <a:pt x="64" y="161"/>
                  <a:pt x="64" y="162"/>
                  <a:pt x="63" y="163"/>
                </a:cubicBezTo>
                <a:cubicBezTo>
                  <a:pt x="63" y="165"/>
                  <a:pt x="61" y="166"/>
                  <a:pt x="59" y="167"/>
                </a:cubicBezTo>
                <a:cubicBezTo>
                  <a:pt x="52" y="168"/>
                  <a:pt x="31" y="160"/>
                  <a:pt x="27" y="155"/>
                </a:cubicBezTo>
                <a:cubicBezTo>
                  <a:pt x="26" y="154"/>
                  <a:pt x="25" y="153"/>
                  <a:pt x="25" y="152"/>
                </a:cubicBezTo>
                <a:cubicBezTo>
                  <a:pt x="25" y="151"/>
                  <a:pt x="25" y="150"/>
                  <a:pt x="26" y="149"/>
                </a:cubicBezTo>
                <a:cubicBezTo>
                  <a:pt x="26" y="148"/>
                  <a:pt x="27" y="147"/>
                  <a:pt x="46" y="125"/>
                </a:cubicBezTo>
                <a:cubicBezTo>
                  <a:pt x="46" y="125"/>
                  <a:pt x="46" y="125"/>
                  <a:pt x="51" y="119"/>
                </a:cubicBezTo>
                <a:cubicBezTo>
                  <a:pt x="53" y="116"/>
                  <a:pt x="56" y="116"/>
                  <a:pt x="59" y="117"/>
                </a:cubicBezTo>
                <a:cubicBezTo>
                  <a:pt x="62" y="118"/>
                  <a:pt x="64" y="121"/>
                  <a:pt x="64" y="123"/>
                </a:cubicBezTo>
                <a:cubicBezTo>
                  <a:pt x="64" y="123"/>
                  <a:pt x="64" y="123"/>
                  <a:pt x="64" y="135"/>
                </a:cubicBezTo>
                <a:close/>
                <a:moveTo>
                  <a:pt x="123" y="85"/>
                </a:moveTo>
                <a:cubicBezTo>
                  <a:pt x="122" y="85"/>
                  <a:pt x="121" y="86"/>
                  <a:pt x="93" y="93"/>
                </a:cubicBezTo>
                <a:cubicBezTo>
                  <a:pt x="88" y="94"/>
                  <a:pt x="86" y="94"/>
                  <a:pt x="84" y="95"/>
                </a:cubicBezTo>
                <a:cubicBezTo>
                  <a:pt x="84" y="95"/>
                  <a:pt x="84" y="95"/>
                  <a:pt x="84" y="94"/>
                </a:cubicBezTo>
                <a:cubicBezTo>
                  <a:pt x="82" y="95"/>
                  <a:pt x="79" y="94"/>
                  <a:pt x="77" y="91"/>
                </a:cubicBezTo>
                <a:cubicBezTo>
                  <a:pt x="75" y="88"/>
                  <a:pt x="75" y="85"/>
                  <a:pt x="77" y="83"/>
                </a:cubicBezTo>
                <a:cubicBezTo>
                  <a:pt x="77" y="83"/>
                  <a:pt x="77" y="83"/>
                  <a:pt x="84" y="74"/>
                </a:cubicBezTo>
                <a:cubicBezTo>
                  <a:pt x="99" y="53"/>
                  <a:pt x="100" y="52"/>
                  <a:pt x="101" y="51"/>
                </a:cubicBezTo>
                <a:cubicBezTo>
                  <a:pt x="102" y="50"/>
                  <a:pt x="105" y="50"/>
                  <a:pt x="107" y="51"/>
                </a:cubicBezTo>
                <a:cubicBezTo>
                  <a:pt x="113" y="54"/>
                  <a:pt x="125" y="72"/>
                  <a:pt x="126" y="79"/>
                </a:cubicBezTo>
                <a:cubicBezTo>
                  <a:pt x="126" y="79"/>
                  <a:pt x="126" y="79"/>
                  <a:pt x="126" y="79"/>
                </a:cubicBezTo>
                <a:cubicBezTo>
                  <a:pt x="126" y="81"/>
                  <a:pt x="125" y="83"/>
                  <a:pt x="123" y="85"/>
                </a:cubicBezTo>
                <a:close/>
                <a:moveTo>
                  <a:pt x="105" y="154"/>
                </a:moveTo>
                <a:cubicBezTo>
                  <a:pt x="103" y="155"/>
                  <a:pt x="101" y="155"/>
                  <a:pt x="100" y="154"/>
                </a:cubicBezTo>
                <a:cubicBezTo>
                  <a:pt x="99" y="153"/>
                  <a:pt x="97" y="151"/>
                  <a:pt x="83" y="127"/>
                </a:cubicBezTo>
                <a:cubicBezTo>
                  <a:pt x="78" y="120"/>
                  <a:pt x="78" y="120"/>
                  <a:pt x="78" y="120"/>
                </a:cubicBezTo>
                <a:cubicBezTo>
                  <a:pt x="77" y="117"/>
                  <a:pt x="77" y="114"/>
                  <a:pt x="79" y="111"/>
                </a:cubicBezTo>
                <a:cubicBezTo>
                  <a:pt x="81" y="109"/>
                  <a:pt x="84" y="108"/>
                  <a:pt x="87" y="109"/>
                </a:cubicBezTo>
                <a:cubicBezTo>
                  <a:pt x="87" y="109"/>
                  <a:pt x="87" y="109"/>
                  <a:pt x="98" y="113"/>
                </a:cubicBezTo>
                <a:cubicBezTo>
                  <a:pt x="123" y="121"/>
                  <a:pt x="123" y="121"/>
                  <a:pt x="124" y="122"/>
                </a:cubicBezTo>
                <a:cubicBezTo>
                  <a:pt x="126" y="123"/>
                  <a:pt x="127" y="125"/>
                  <a:pt x="126" y="128"/>
                </a:cubicBezTo>
                <a:cubicBezTo>
                  <a:pt x="126" y="134"/>
                  <a:pt x="112" y="152"/>
                  <a:pt x="105" y="15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Freeform 55"/>
          <p:cNvSpPr>
            <a:spLocks noEditPoints="1"/>
          </p:cNvSpPr>
          <p:nvPr/>
        </p:nvSpPr>
        <p:spPr bwMode="auto">
          <a:xfrm>
            <a:off x="4391075" y="1808759"/>
            <a:ext cx="16426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21 h 142"/>
              <a:gd name="T12" fmla="*/ 21 w 142"/>
              <a:gd name="T13" fmla="*/ 71 h 142"/>
              <a:gd name="T14" fmla="*/ 71 w 142"/>
              <a:gd name="T15" fmla="*/ 121 h 142"/>
              <a:gd name="T16" fmla="*/ 71 w 142"/>
              <a:gd name="T17" fmla="*/ 2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1" y="21"/>
                </a:moveTo>
                <a:cubicBezTo>
                  <a:pt x="43" y="21"/>
                  <a:pt x="21" y="43"/>
                  <a:pt x="21" y="71"/>
                </a:cubicBezTo>
                <a:cubicBezTo>
                  <a:pt x="21" y="99"/>
                  <a:pt x="43" y="121"/>
                  <a:pt x="71" y="121"/>
                </a:cubicBezTo>
                <a:lnTo>
                  <a:pt x="71" y="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Freeform 56"/>
          <p:cNvSpPr>
            <a:spLocks noEditPoints="1"/>
          </p:cNvSpPr>
          <p:nvPr/>
        </p:nvSpPr>
        <p:spPr bwMode="auto">
          <a:xfrm>
            <a:off x="4601762" y="1808759"/>
            <a:ext cx="16545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4 w 142"/>
              <a:gd name="T11" fmla="*/ 95 h 142"/>
              <a:gd name="T12" fmla="*/ 71 w 142"/>
              <a:gd name="T13" fmla="*/ 31 h 142"/>
              <a:gd name="T14" fmla="*/ 29 w 142"/>
              <a:gd name="T15" fmla="*/ 95 h 142"/>
              <a:gd name="T16" fmla="*/ 38 w 142"/>
              <a:gd name="T17" fmla="*/ 95 h 142"/>
              <a:gd name="T18" fmla="*/ 47 w 142"/>
              <a:gd name="T19" fmla="*/ 80 h 142"/>
              <a:gd name="T20" fmla="*/ 96 w 142"/>
              <a:gd name="T21" fmla="*/ 80 h 142"/>
              <a:gd name="T22" fmla="*/ 105 w 142"/>
              <a:gd name="T23" fmla="*/ 95 h 142"/>
              <a:gd name="T24" fmla="*/ 114 w 142"/>
              <a:gd name="T25" fmla="*/ 95 h 142"/>
              <a:gd name="T26" fmla="*/ 90 w 142"/>
              <a:gd name="T27" fmla="*/ 74 h 142"/>
              <a:gd name="T28" fmla="*/ 53 w 142"/>
              <a:gd name="T29" fmla="*/ 74 h 142"/>
              <a:gd name="T30" fmla="*/ 71 w 142"/>
              <a:gd name="T31" fmla="*/ 46 h 142"/>
              <a:gd name="T32" fmla="*/ 90 w 142"/>
              <a:gd name="T33" fmla="*/ 7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114" y="95"/>
                </a:moveTo>
                <a:cubicBezTo>
                  <a:pt x="71" y="31"/>
                  <a:pt x="71" y="31"/>
                  <a:pt x="71" y="31"/>
                </a:cubicBezTo>
                <a:cubicBezTo>
                  <a:pt x="29" y="95"/>
                  <a:pt x="29" y="95"/>
                  <a:pt x="29" y="95"/>
                </a:cubicBezTo>
                <a:cubicBezTo>
                  <a:pt x="38" y="95"/>
                  <a:pt x="38" y="95"/>
                  <a:pt x="38" y="95"/>
                </a:cubicBezTo>
                <a:cubicBezTo>
                  <a:pt x="47" y="80"/>
                  <a:pt x="47" y="80"/>
                  <a:pt x="47" y="80"/>
                </a:cubicBezTo>
                <a:cubicBezTo>
                  <a:pt x="96" y="80"/>
                  <a:pt x="96" y="80"/>
                  <a:pt x="96" y="80"/>
                </a:cubicBezTo>
                <a:cubicBezTo>
                  <a:pt x="105" y="95"/>
                  <a:pt x="105" y="95"/>
                  <a:pt x="105" y="95"/>
                </a:cubicBezTo>
                <a:lnTo>
                  <a:pt x="114" y="95"/>
                </a:lnTo>
                <a:close/>
                <a:moveTo>
                  <a:pt x="90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71" y="46"/>
                  <a:pt x="71" y="46"/>
                  <a:pt x="71" y="46"/>
                </a:cubicBezTo>
                <a:lnTo>
                  <a:pt x="90" y="7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57"/>
          <p:cNvSpPr>
            <a:spLocks noEditPoints="1"/>
          </p:cNvSpPr>
          <p:nvPr/>
        </p:nvSpPr>
        <p:spPr bwMode="auto">
          <a:xfrm>
            <a:off x="4810067" y="1808759"/>
            <a:ext cx="192831" cy="151170"/>
          </a:xfrm>
          <a:custGeom>
            <a:avLst/>
            <a:gdLst>
              <a:gd name="T0" fmla="*/ 166 w 166"/>
              <a:gd name="T1" fmla="*/ 124 h 130"/>
              <a:gd name="T2" fmla="*/ 160 w 166"/>
              <a:gd name="T3" fmla="*/ 130 h 130"/>
              <a:gd name="T4" fmla="*/ 6 w 166"/>
              <a:gd name="T5" fmla="*/ 130 h 130"/>
              <a:gd name="T6" fmla="*/ 0 w 166"/>
              <a:gd name="T7" fmla="*/ 124 h 130"/>
              <a:gd name="T8" fmla="*/ 0 w 166"/>
              <a:gd name="T9" fmla="*/ 113 h 130"/>
              <a:gd name="T10" fmla="*/ 6 w 166"/>
              <a:gd name="T11" fmla="*/ 107 h 130"/>
              <a:gd name="T12" fmla="*/ 160 w 166"/>
              <a:gd name="T13" fmla="*/ 107 h 130"/>
              <a:gd name="T14" fmla="*/ 166 w 166"/>
              <a:gd name="T15" fmla="*/ 113 h 130"/>
              <a:gd name="T16" fmla="*/ 166 w 166"/>
              <a:gd name="T17" fmla="*/ 124 h 130"/>
              <a:gd name="T18" fmla="*/ 154 w 166"/>
              <a:gd name="T19" fmla="*/ 53 h 130"/>
              <a:gd name="T20" fmla="*/ 148 w 166"/>
              <a:gd name="T21" fmla="*/ 59 h 130"/>
              <a:gd name="T22" fmla="*/ 18 w 166"/>
              <a:gd name="T23" fmla="*/ 59 h 130"/>
              <a:gd name="T24" fmla="*/ 12 w 166"/>
              <a:gd name="T25" fmla="*/ 53 h 130"/>
              <a:gd name="T26" fmla="*/ 12 w 166"/>
              <a:gd name="T27" fmla="*/ 42 h 130"/>
              <a:gd name="T28" fmla="*/ 18 w 166"/>
              <a:gd name="T29" fmla="*/ 36 h 130"/>
              <a:gd name="T30" fmla="*/ 148 w 166"/>
              <a:gd name="T31" fmla="*/ 36 h 130"/>
              <a:gd name="T32" fmla="*/ 154 w 166"/>
              <a:gd name="T33" fmla="*/ 42 h 130"/>
              <a:gd name="T34" fmla="*/ 154 w 166"/>
              <a:gd name="T35" fmla="*/ 53 h 130"/>
              <a:gd name="T36" fmla="*/ 130 w 166"/>
              <a:gd name="T37" fmla="*/ 89 h 130"/>
              <a:gd name="T38" fmla="*/ 124 w 166"/>
              <a:gd name="T39" fmla="*/ 95 h 130"/>
              <a:gd name="T40" fmla="*/ 41 w 166"/>
              <a:gd name="T41" fmla="*/ 95 h 130"/>
              <a:gd name="T42" fmla="*/ 35 w 166"/>
              <a:gd name="T43" fmla="*/ 89 h 130"/>
              <a:gd name="T44" fmla="*/ 35 w 166"/>
              <a:gd name="T45" fmla="*/ 77 h 130"/>
              <a:gd name="T46" fmla="*/ 41 w 166"/>
              <a:gd name="T47" fmla="*/ 71 h 130"/>
              <a:gd name="T48" fmla="*/ 124 w 166"/>
              <a:gd name="T49" fmla="*/ 71 h 130"/>
              <a:gd name="T50" fmla="*/ 130 w 166"/>
              <a:gd name="T51" fmla="*/ 77 h 130"/>
              <a:gd name="T52" fmla="*/ 130 w 166"/>
              <a:gd name="T53" fmla="*/ 89 h 130"/>
              <a:gd name="T54" fmla="*/ 118 w 166"/>
              <a:gd name="T55" fmla="*/ 18 h 130"/>
              <a:gd name="T56" fmla="*/ 112 w 166"/>
              <a:gd name="T57" fmla="*/ 24 h 130"/>
              <a:gd name="T58" fmla="*/ 53 w 166"/>
              <a:gd name="T59" fmla="*/ 24 h 130"/>
              <a:gd name="T60" fmla="*/ 47 w 166"/>
              <a:gd name="T61" fmla="*/ 18 h 130"/>
              <a:gd name="T62" fmla="*/ 47 w 166"/>
              <a:gd name="T63" fmla="*/ 6 h 130"/>
              <a:gd name="T64" fmla="*/ 53 w 166"/>
              <a:gd name="T65" fmla="*/ 0 h 130"/>
              <a:gd name="T66" fmla="*/ 112 w 166"/>
              <a:gd name="T67" fmla="*/ 0 h 130"/>
              <a:gd name="T68" fmla="*/ 118 w 166"/>
              <a:gd name="T69" fmla="*/ 6 h 130"/>
              <a:gd name="T70" fmla="*/ 118 w 166"/>
              <a:gd name="T71" fmla="*/ 1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" h="130">
                <a:moveTo>
                  <a:pt x="166" y="124"/>
                </a:moveTo>
                <a:cubicBezTo>
                  <a:pt x="166" y="128"/>
                  <a:pt x="163" y="130"/>
                  <a:pt x="160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3" y="130"/>
                  <a:pt x="0" y="128"/>
                  <a:pt x="0" y="124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9"/>
                  <a:pt x="3" y="107"/>
                  <a:pt x="6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3" y="107"/>
                  <a:pt x="166" y="109"/>
                  <a:pt x="166" y="113"/>
                </a:cubicBezTo>
                <a:lnTo>
                  <a:pt x="166" y="124"/>
                </a:lnTo>
                <a:close/>
                <a:moveTo>
                  <a:pt x="154" y="53"/>
                </a:moveTo>
                <a:cubicBezTo>
                  <a:pt x="154" y="57"/>
                  <a:pt x="151" y="59"/>
                  <a:pt x="148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4" y="59"/>
                  <a:pt x="12" y="57"/>
                  <a:pt x="12" y="53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4" y="36"/>
                  <a:pt x="18" y="36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51" y="36"/>
                  <a:pt x="154" y="38"/>
                  <a:pt x="154" y="42"/>
                </a:cubicBezTo>
                <a:lnTo>
                  <a:pt x="154" y="53"/>
                </a:lnTo>
                <a:close/>
                <a:moveTo>
                  <a:pt x="130" y="89"/>
                </a:moveTo>
                <a:cubicBezTo>
                  <a:pt x="130" y="92"/>
                  <a:pt x="127" y="95"/>
                  <a:pt x="124" y="95"/>
                </a:cubicBezTo>
                <a:cubicBezTo>
                  <a:pt x="41" y="95"/>
                  <a:pt x="41" y="95"/>
                  <a:pt x="41" y="95"/>
                </a:cubicBezTo>
                <a:cubicBezTo>
                  <a:pt x="38" y="95"/>
                  <a:pt x="35" y="92"/>
                  <a:pt x="35" y="89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4"/>
                  <a:pt x="38" y="71"/>
                  <a:pt x="41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7" y="71"/>
                  <a:pt x="130" y="74"/>
                  <a:pt x="130" y="77"/>
                </a:cubicBezTo>
                <a:lnTo>
                  <a:pt x="130" y="89"/>
                </a:lnTo>
                <a:close/>
                <a:moveTo>
                  <a:pt x="118" y="18"/>
                </a:moveTo>
                <a:cubicBezTo>
                  <a:pt x="118" y="21"/>
                  <a:pt x="116" y="24"/>
                  <a:pt x="112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0" y="24"/>
                  <a:pt x="47" y="21"/>
                  <a:pt x="47" y="18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6" y="0"/>
                  <a:pt x="118" y="3"/>
                  <a:pt x="118" y="6"/>
                </a:cubicBezTo>
                <a:lnTo>
                  <a:pt x="118" y="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58"/>
          <p:cNvSpPr>
            <a:spLocks noEditPoints="1"/>
          </p:cNvSpPr>
          <p:nvPr/>
        </p:nvSpPr>
        <p:spPr bwMode="auto">
          <a:xfrm>
            <a:off x="5093361" y="1808759"/>
            <a:ext cx="192831" cy="151170"/>
          </a:xfrm>
          <a:custGeom>
            <a:avLst/>
            <a:gdLst>
              <a:gd name="T0" fmla="*/ 166 w 166"/>
              <a:gd name="T1" fmla="*/ 18 h 130"/>
              <a:gd name="T2" fmla="*/ 160 w 166"/>
              <a:gd name="T3" fmla="*/ 24 h 130"/>
              <a:gd name="T4" fmla="*/ 6 w 166"/>
              <a:gd name="T5" fmla="*/ 24 h 130"/>
              <a:gd name="T6" fmla="*/ 0 w 166"/>
              <a:gd name="T7" fmla="*/ 18 h 130"/>
              <a:gd name="T8" fmla="*/ 0 w 166"/>
              <a:gd name="T9" fmla="*/ 6 h 130"/>
              <a:gd name="T10" fmla="*/ 6 w 166"/>
              <a:gd name="T11" fmla="*/ 0 h 130"/>
              <a:gd name="T12" fmla="*/ 160 w 166"/>
              <a:gd name="T13" fmla="*/ 0 h 130"/>
              <a:gd name="T14" fmla="*/ 166 w 166"/>
              <a:gd name="T15" fmla="*/ 6 h 130"/>
              <a:gd name="T16" fmla="*/ 166 w 166"/>
              <a:gd name="T17" fmla="*/ 18 h 130"/>
              <a:gd name="T18" fmla="*/ 166 w 166"/>
              <a:gd name="T19" fmla="*/ 53 h 130"/>
              <a:gd name="T20" fmla="*/ 160 w 166"/>
              <a:gd name="T21" fmla="*/ 59 h 130"/>
              <a:gd name="T22" fmla="*/ 6 w 166"/>
              <a:gd name="T23" fmla="*/ 59 h 130"/>
              <a:gd name="T24" fmla="*/ 0 w 166"/>
              <a:gd name="T25" fmla="*/ 53 h 130"/>
              <a:gd name="T26" fmla="*/ 0 w 166"/>
              <a:gd name="T27" fmla="*/ 42 h 130"/>
              <a:gd name="T28" fmla="*/ 6 w 166"/>
              <a:gd name="T29" fmla="*/ 36 h 130"/>
              <a:gd name="T30" fmla="*/ 160 w 166"/>
              <a:gd name="T31" fmla="*/ 36 h 130"/>
              <a:gd name="T32" fmla="*/ 166 w 166"/>
              <a:gd name="T33" fmla="*/ 42 h 130"/>
              <a:gd name="T34" fmla="*/ 166 w 166"/>
              <a:gd name="T35" fmla="*/ 53 h 130"/>
              <a:gd name="T36" fmla="*/ 166 w 166"/>
              <a:gd name="T37" fmla="*/ 89 h 130"/>
              <a:gd name="T38" fmla="*/ 160 w 166"/>
              <a:gd name="T39" fmla="*/ 95 h 130"/>
              <a:gd name="T40" fmla="*/ 6 w 166"/>
              <a:gd name="T41" fmla="*/ 95 h 130"/>
              <a:gd name="T42" fmla="*/ 0 w 166"/>
              <a:gd name="T43" fmla="*/ 89 h 130"/>
              <a:gd name="T44" fmla="*/ 0 w 166"/>
              <a:gd name="T45" fmla="*/ 77 h 130"/>
              <a:gd name="T46" fmla="*/ 6 w 166"/>
              <a:gd name="T47" fmla="*/ 71 h 130"/>
              <a:gd name="T48" fmla="*/ 160 w 166"/>
              <a:gd name="T49" fmla="*/ 71 h 130"/>
              <a:gd name="T50" fmla="*/ 166 w 166"/>
              <a:gd name="T51" fmla="*/ 77 h 130"/>
              <a:gd name="T52" fmla="*/ 166 w 166"/>
              <a:gd name="T53" fmla="*/ 89 h 130"/>
              <a:gd name="T54" fmla="*/ 166 w 166"/>
              <a:gd name="T55" fmla="*/ 124 h 130"/>
              <a:gd name="T56" fmla="*/ 160 w 166"/>
              <a:gd name="T57" fmla="*/ 130 h 130"/>
              <a:gd name="T58" fmla="*/ 6 w 166"/>
              <a:gd name="T59" fmla="*/ 130 h 130"/>
              <a:gd name="T60" fmla="*/ 0 w 166"/>
              <a:gd name="T61" fmla="*/ 124 h 130"/>
              <a:gd name="T62" fmla="*/ 0 w 166"/>
              <a:gd name="T63" fmla="*/ 113 h 130"/>
              <a:gd name="T64" fmla="*/ 6 w 166"/>
              <a:gd name="T65" fmla="*/ 107 h 130"/>
              <a:gd name="T66" fmla="*/ 160 w 166"/>
              <a:gd name="T67" fmla="*/ 107 h 130"/>
              <a:gd name="T68" fmla="*/ 166 w 166"/>
              <a:gd name="T69" fmla="*/ 113 h 130"/>
              <a:gd name="T70" fmla="*/ 166 w 166"/>
              <a:gd name="T71" fmla="*/ 12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" h="130">
                <a:moveTo>
                  <a:pt x="166" y="18"/>
                </a:moveTo>
                <a:cubicBezTo>
                  <a:pt x="166" y="21"/>
                  <a:pt x="163" y="24"/>
                  <a:pt x="16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6" y="3"/>
                  <a:pt x="166" y="6"/>
                </a:cubicBezTo>
                <a:lnTo>
                  <a:pt x="166" y="18"/>
                </a:lnTo>
                <a:close/>
                <a:moveTo>
                  <a:pt x="166" y="53"/>
                </a:moveTo>
                <a:cubicBezTo>
                  <a:pt x="166" y="57"/>
                  <a:pt x="163" y="59"/>
                  <a:pt x="160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7"/>
                  <a:pt x="0" y="5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38"/>
                  <a:pt x="3" y="36"/>
                  <a:pt x="6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3" y="36"/>
                  <a:pt x="166" y="38"/>
                  <a:pt x="166" y="42"/>
                </a:cubicBezTo>
                <a:lnTo>
                  <a:pt x="166" y="53"/>
                </a:lnTo>
                <a:close/>
                <a:moveTo>
                  <a:pt x="166" y="89"/>
                </a:moveTo>
                <a:cubicBezTo>
                  <a:pt x="166" y="92"/>
                  <a:pt x="163" y="95"/>
                  <a:pt x="160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3" y="95"/>
                  <a:pt x="0" y="92"/>
                  <a:pt x="0" y="89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4"/>
                  <a:pt x="3" y="71"/>
                  <a:pt x="6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3" y="71"/>
                  <a:pt x="166" y="74"/>
                  <a:pt x="166" y="77"/>
                </a:cubicBezTo>
                <a:lnTo>
                  <a:pt x="166" y="89"/>
                </a:lnTo>
                <a:close/>
                <a:moveTo>
                  <a:pt x="166" y="124"/>
                </a:moveTo>
                <a:cubicBezTo>
                  <a:pt x="166" y="128"/>
                  <a:pt x="163" y="130"/>
                  <a:pt x="160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3" y="130"/>
                  <a:pt x="0" y="128"/>
                  <a:pt x="0" y="124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9"/>
                  <a:pt x="3" y="107"/>
                  <a:pt x="6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3" y="107"/>
                  <a:pt x="166" y="109"/>
                  <a:pt x="166" y="113"/>
                </a:cubicBezTo>
                <a:lnTo>
                  <a:pt x="166" y="1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59"/>
          <p:cNvSpPr>
            <a:spLocks noEditPoints="1"/>
          </p:cNvSpPr>
          <p:nvPr/>
        </p:nvSpPr>
        <p:spPr bwMode="auto">
          <a:xfrm>
            <a:off x="5376655" y="1808759"/>
            <a:ext cx="190451" cy="151170"/>
          </a:xfrm>
          <a:custGeom>
            <a:avLst/>
            <a:gdLst>
              <a:gd name="T0" fmla="*/ 20 w 165"/>
              <a:gd name="T1" fmla="*/ 24 h 130"/>
              <a:gd name="T2" fmla="*/ 0 w 165"/>
              <a:gd name="T3" fmla="*/ 21 h 130"/>
              <a:gd name="T4" fmla="*/ 3 w 165"/>
              <a:gd name="T5" fmla="*/ 0 h 130"/>
              <a:gd name="T6" fmla="*/ 23 w 165"/>
              <a:gd name="T7" fmla="*/ 3 h 130"/>
              <a:gd name="T8" fmla="*/ 23 w 165"/>
              <a:gd name="T9" fmla="*/ 56 h 130"/>
              <a:gd name="T10" fmla="*/ 3 w 165"/>
              <a:gd name="T11" fmla="*/ 59 h 130"/>
              <a:gd name="T12" fmla="*/ 0 w 165"/>
              <a:gd name="T13" fmla="*/ 39 h 130"/>
              <a:gd name="T14" fmla="*/ 20 w 165"/>
              <a:gd name="T15" fmla="*/ 36 h 130"/>
              <a:gd name="T16" fmla="*/ 23 w 165"/>
              <a:gd name="T17" fmla="*/ 56 h 130"/>
              <a:gd name="T18" fmla="*/ 20 w 165"/>
              <a:gd name="T19" fmla="*/ 95 h 130"/>
              <a:gd name="T20" fmla="*/ 0 w 165"/>
              <a:gd name="T21" fmla="*/ 92 h 130"/>
              <a:gd name="T22" fmla="*/ 3 w 165"/>
              <a:gd name="T23" fmla="*/ 71 h 130"/>
              <a:gd name="T24" fmla="*/ 23 w 165"/>
              <a:gd name="T25" fmla="*/ 74 h 130"/>
              <a:gd name="T26" fmla="*/ 23 w 165"/>
              <a:gd name="T27" fmla="*/ 127 h 130"/>
              <a:gd name="T28" fmla="*/ 3 w 165"/>
              <a:gd name="T29" fmla="*/ 130 h 130"/>
              <a:gd name="T30" fmla="*/ 0 w 165"/>
              <a:gd name="T31" fmla="*/ 110 h 130"/>
              <a:gd name="T32" fmla="*/ 20 w 165"/>
              <a:gd name="T33" fmla="*/ 107 h 130"/>
              <a:gd name="T34" fmla="*/ 23 w 165"/>
              <a:gd name="T35" fmla="*/ 127 h 130"/>
              <a:gd name="T36" fmla="*/ 162 w 165"/>
              <a:gd name="T37" fmla="*/ 24 h 130"/>
              <a:gd name="T38" fmla="*/ 35 w 165"/>
              <a:gd name="T39" fmla="*/ 21 h 130"/>
              <a:gd name="T40" fmla="*/ 38 w 165"/>
              <a:gd name="T41" fmla="*/ 0 h 130"/>
              <a:gd name="T42" fmla="*/ 165 w 165"/>
              <a:gd name="T43" fmla="*/ 3 h 130"/>
              <a:gd name="T44" fmla="*/ 165 w 165"/>
              <a:gd name="T45" fmla="*/ 56 h 130"/>
              <a:gd name="T46" fmla="*/ 38 w 165"/>
              <a:gd name="T47" fmla="*/ 59 h 130"/>
              <a:gd name="T48" fmla="*/ 35 w 165"/>
              <a:gd name="T49" fmla="*/ 39 h 130"/>
              <a:gd name="T50" fmla="*/ 162 w 165"/>
              <a:gd name="T51" fmla="*/ 36 h 130"/>
              <a:gd name="T52" fmla="*/ 165 w 165"/>
              <a:gd name="T53" fmla="*/ 56 h 130"/>
              <a:gd name="T54" fmla="*/ 162 w 165"/>
              <a:gd name="T55" fmla="*/ 95 h 130"/>
              <a:gd name="T56" fmla="*/ 35 w 165"/>
              <a:gd name="T57" fmla="*/ 92 h 130"/>
              <a:gd name="T58" fmla="*/ 38 w 165"/>
              <a:gd name="T59" fmla="*/ 71 h 130"/>
              <a:gd name="T60" fmla="*/ 165 w 165"/>
              <a:gd name="T61" fmla="*/ 74 h 130"/>
              <a:gd name="T62" fmla="*/ 165 w 165"/>
              <a:gd name="T63" fmla="*/ 127 h 130"/>
              <a:gd name="T64" fmla="*/ 38 w 165"/>
              <a:gd name="T65" fmla="*/ 130 h 130"/>
              <a:gd name="T66" fmla="*/ 35 w 165"/>
              <a:gd name="T67" fmla="*/ 110 h 130"/>
              <a:gd name="T68" fmla="*/ 162 w 165"/>
              <a:gd name="T69" fmla="*/ 107 h 130"/>
              <a:gd name="T70" fmla="*/ 165 w 165"/>
              <a:gd name="T7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5" h="130">
                <a:moveTo>
                  <a:pt x="23" y="21"/>
                </a:moveTo>
                <a:cubicBezTo>
                  <a:pt x="23" y="23"/>
                  <a:pt x="22" y="24"/>
                  <a:pt x="20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4"/>
                  <a:pt x="0" y="23"/>
                  <a:pt x="0" y="21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2" y="0"/>
                  <a:pt x="23" y="2"/>
                  <a:pt x="23" y="3"/>
                </a:cubicBezTo>
                <a:lnTo>
                  <a:pt x="23" y="21"/>
                </a:lnTo>
                <a:close/>
                <a:moveTo>
                  <a:pt x="23" y="56"/>
                </a:moveTo>
                <a:cubicBezTo>
                  <a:pt x="23" y="58"/>
                  <a:pt x="22" y="59"/>
                  <a:pt x="20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1" y="59"/>
                  <a:pt x="0" y="58"/>
                  <a:pt x="0" y="5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7"/>
                  <a:pt x="1" y="36"/>
                  <a:pt x="3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22" y="36"/>
                  <a:pt x="23" y="37"/>
                  <a:pt x="23" y="39"/>
                </a:cubicBezTo>
                <a:lnTo>
                  <a:pt x="23" y="56"/>
                </a:lnTo>
                <a:close/>
                <a:moveTo>
                  <a:pt x="23" y="92"/>
                </a:moveTo>
                <a:cubicBezTo>
                  <a:pt x="23" y="93"/>
                  <a:pt x="22" y="95"/>
                  <a:pt x="20" y="95"/>
                </a:cubicBezTo>
                <a:cubicBezTo>
                  <a:pt x="3" y="95"/>
                  <a:pt x="3" y="95"/>
                  <a:pt x="3" y="95"/>
                </a:cubicBezTo>
                <a:cubicBezTo>
                  <a:pt x="1" y="95"/>
                  <a:pt x="0" y="93"/>
                  <a:pt x="0" y="9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1" y="71"/>
                  <a:pt x="3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22" y="71"/>
                  <a:pt x="23" y="73"/>
                  <a:pt x="23" y="74"/>
                </a:cubicBezTo>
                <a:lnTo>
                  <a:pt x="23" y="92"/>
                </a:lnTo>
                <a:close/>
                <a:moveTo>
                  <a:pt x="23" y="127"/>
                </a:moveTo>
                <a:cubicBezTo>
                  <a:pt x="23" y="129"/>
                  <a:pt x="22" y="130"/>
                  <a:pt x="20" y="130"/>
                </a:cubicBezTo>
                <a:cubicBezTo>
                  <a:pt x="3" y="130"/>
                  <a:pt x="3" y="130"/>
                  <a:pt x="3" y="130"/>
                </a:cubicBezTo>
                <a:cubicBezTo>
                  <a:pt x="1" y="130"/>
                  <a:pt x="0" y="129"/>
                  <a:pt x="0" y="127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8"/>
                  <a:pt x="1" y="107"/>
                  <a:pt x="3" y="107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2" y="107"/>
                  <a:pt x="23" y="108"/>
                  <a:pt x="23" y="110"/>
                </a:cubicBezTo>
                <a:lnTo>
                  <a:pt x="23" y="127"/>
                </a:lnTo>
                <a:close/>
                <a:moveTo>
                  <a:pt x="165" y="21"/>
                </a:moveTo>
                <a:cubicBezTo>
                  <a:pt x="165" y="23"/>
                  <a:pt x="164" y="24"/>
                  <a:pt x="16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7" y="24"/>
                  <a:pt x="35" y="23"/>
                  <a:pt x="35" y="21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"/>
                  <a:pt x="37" y="0"/>
                  <a:pt x="38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64" y="0"/>
                  <a:pt x="165" y="2"/>
                  <a:pt x="165" y="3"/>
                </a:cubicBezTo>
                <a:lnTo>
                  <a:pt x="165" y="21"/>
                </a:lnTo>
                <a:close/>
                <a:moveTo>
                  <a:pt x="165" y="56"/>
                </a:moveTo>
                <a:cubicBezTo>
                  <a:pt x="165" y="58"/>
                  <a:pt x="164" y="59"/>
                  <a:pt x="162" y="59"/>
                </a:cubicBezTo>
                <a:cubicBezTo>
                  <a:pt x="38" y="59"/>
                  <a:pt x="38" y="59"/>
                  <a:pt x="38" y="59"/>
                </a:cubicBezTo>
                <a:cubicBezTo>
                  <a:pt x="37" y="59"/>
                  <a:pt x="35" y="58"/>
                  <a:pt x="35" y="56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37"/>
                  <a:pt x="37" y="36"/>
                  <a:pt x="38" y="36"/>
                </a:cubicBezTo>
                <a:cubicBezTo>
                  <a:pt x="162" y="36"/>
                  <a:pt x="162" y="36"/>
                  <a:pt x="162" y="36"/>
                </a:cubicBezTo>
                <a:cubicBezTo>
                  <a:pt x="164" y="36"/>
                  <a:pt x="165" y="37"/>
                  <a:pt x="165" y="39"/>
                </a:cubicBezTo>
                <a:lnTo>
                  <a:pt x="165" y="56"/>
                </a:lnTo>
                <a:close/>
                <a:moveTo>
                  <a:pt x="165" y="92"/>
                </a:moveTo>
                <a:cubicBezTo>
                  <a:pt x="165" y="93"/>
                  <a:pt x="164" y="95"/>
                  <a:pt x="162" y="95"/>
                </a:cubicBezTo>
                <a:cubicBezTo>
                  <a:pt x="38" y="95"/>
                  <a:pt x="38" y="95"/>
                  <a:pt x="38" y="95"/>
                </a:cubicBezTo>
                <a:cubicBezTo>
                  <a:pt x="37" y="95"/>
                  <a:pt x="35" y="93"/>
                  <a:pt x="35" y="92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73"/>
                  <a:pt x="37" y="71"/>
                  <a:pt x="38" y="71"/>
                </a:cubicBezTo>
                <a:cubicBezTo>
                  <a:pt x="162" y="71"/>
                  <a:pt x="162" y="71"/>
                  <a:pt x="162" y="71"/>
                </a:cubicBezTo>
                <a:cubicBezTo>
                  <a:pt x="164" y="71"/>
                  <a:pt x="165" y="73"/>
                  <a:pt x="165" y="74"/>
                </a:cubicBezTo>
                <a:lnTo>
                  <a:pt x="165" y="92"/>
                </a:lnTo>
                <a:close/>
                <a:moveTo>
                  <a:pt x="165" y="127"/>
                </a:moveTo>
                <a:cubicBezTo>
                  <a:pt x="165" y="129"/>
                  <a:pt x="164" y="130"/>
                  <a:pt x="162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37" y="130"/>
                  <a:pt x="35" y="129"/>
                  <a:pt x="35" y="127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08"/>
                  <a:pt x="37" y="107"/>
                  <a:pt x="38" y="107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64" y="107"/>
                  <a:pt x="165" y="108"/>
                  <a:pt x="165" y="110"/>
                </a:cubicBezTo>
                <a:lnTo>
                  <a:pt x="165" y="12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Freeform 60"/>
          <p:cNvSpPr>
            <a:spLocks noEditPoints="1"/>
          </p:cNvSpPr>
          <p:nvPr/>
        </p:nvSpPr>
        <p:spPr bwMode="auto">
          <a:xfrm>
            <a:off x="5614720" y="1808759"/>
            <a:ext cx="192831" cy="151170"/>
          </a:xfrm>
          <a:custGeom>
            <a:avLst/>
            <a:gdLst>
              <a:gd name="T0" fmla="*/ 118 w 166"/>
              <a:gd name="T1" fmla="*/ 18 h 130"/>
              <a:gd name="T2" fmla="*/ 112 w 166"/>
              <a:gd name="T3" fmla="*/ 24 h 130"/>
              <a:gd name="T4" fmla="*/ 6 w 166"/>
              <a:gd name="T5" fmla="*/ 24 h 130"/>
              <a:gd name="T6" fmla="*/ 0 w 166"/>
              <a:gd name="T7" fmla="*/ 18 h 130"/>
              <a:gd name="T8" fmla="*/ 0 w 166"/>
              <a:gd name="T9" fmla="*/ 6 h 130"/>
              <a:gd name="T10" fmla="*/ 6 w 166"/>
              <a:gd name="T11" fmla="*/ 0 h 130"/>
              <a:gd name="T12" fmla="*/ 112 w 166"/>
              <a:gd name="T13" fmla="*/ 0 h 130"/>
              <a:gd name="T14" fmla="*/ 118 w 166"/>
              <a:gd name="T15" fmla="*/ 6 h 130"/>
              <a:gd name="T16" fmla="*/ 118 w 166"/>
              <a:gd name="T17" fmla="*/ 18 h 130"/>
              <a:gd name="T18" fmla="*/ 154 w 166"/>
              <a:gd name="T19" fmla="*/ 53 h 130"/>
              <a:gd name="T20" fmla="*/ 148 w 166"/>
              <a:gd name="T21" fmla="*/ 59 h 130"/>
              <a:gd name="T22" fmla="*/ 6 w 166"/>
              <a:gd name="T23" fmla="*/ 59 h 130"/>
              <a:gd name="T24" fmla="*/ 0 w 166"/>
              <a:gd name="T25" fmla="*/ 53 h 130"/>
              <a:gd name="T26" fmla="*/ 0 w 166"/>
              <a:gd name="T27" fmla="*/ 42 h 130"/>
              <a:gd name="T28" fmla="*/ 6 w 166"/>
              <a:gd name="T29" fmla="*/ 36 h 130"/>
              <a:gd name="T30" fmla="*/ 148 w 166"/>
              <a:gd name="T31" fmla="*/ 36 h 130"/>
              <a:gd name="T32" fmla="*/ 154 w 166"/>
              <a:gd name="T33" fmla="*/ 42 h 130"/>
              <a:gd name="T34" fmla="*/ 154 w 166"/>
              <a:gd name="T35" fmla="*/ 53 h 130"/>
              <a:gd name="T36" fmla="*/ 130 w 166"/>
              <a:gd name="T37" fmla="*/ 89 h 130"/>
              <a:gd name="T38" fmla="*/ 124 w 166"/>
              <a:gd name="T39" fmla="*/ 95 h 130"/>
              <a:gd name="T40" fmla="*/ 6 w 166"/>
              <a:gd name="T41" fmla="*/ 95 h 130"/>
              <a:gd name="T42" fmla="*/ 0 w 166"/>
              <a:gd name="T43" fmla="*/ 89 h 130"/>
              <a:gd name="T44" fmla="*/ 0 w 166"/>
              <a:gd name="T45" fmla="*/ 77 h 130"/>
              <a:gd name="T46" fmla="*/ 6 w 166"/>
              <a:gd name="T47" fmla="*/ 71 h 130"/>
              <a:gd name="T48" fmla="*/ 124 w 166"/>
              <a:gd name="T49" fmla="*/ 71 h 130"/>
              <a:gd name="T50" fmla="*/ 130 w 166"/>
              <a:gd name="T51" fmla="*/ 77 h 130"/>
              <a:gd name="T52" fmla="*/ 130 w 166"/>
              <a:gd name="T53" fmla="*/ 89 h 130"/>
              <a:gd name="T54" fmla="*/ 166 w 166"/>
              <a:gd name="T55" fmla="*/ 124 h 130"/>
              <a:gd name="T56" fmla="*/ 160 w 166"/>
              <a:gd name="T57" fmla="*/ 130 h 130"/>
              <a:gd name="T58" fmla="*/ 6 w 166"/>
              <a:gd name="T59" fmla="*/ 130 h 130"/>
              <a:gd name="T60" fmla="*/ 0 w 166"/>
              <a:gd name="T61" fmla="*/ 124 h 130"/>
              <a:gd name="T62" fmla="*/ 0 w 166"/>
              <a:gd name="T63" fmla="*/ 113 h 130"/>
              <a:gd name="T64" fmla="*/ 6 w 166"/>
              <a:gd name="T65" fmla="*/ 107 h 130"/>
              <a:gd name="T66" fmla="*/ 160 w 166"/>
              <a:gd name="T67" fmla="*/ 107 h 130"/>
              <a:gd name="T68" fmla="*/ 166 w 166"/>
              <a:gd name="T69" fmla="*/ 113 h 130"/>
              <a:gd name="T70" fmla="*/ 166 w 166"/>
              <a:gd name="T71" fmla="*/ 12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" h="130">
                <a:moveTo>
                  <a:pt x="118" y="18"/>
                </a:moveTo>
                <a:cubicBezTo>
                  <a:pt x="118" y="21"/>
                  <a:pt x="116" y="24"/>
                  <a:pt x="112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3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6" y="0"/>
                  <a:pt x="118" y="3"/>
                  <a:pt x="118" y="6"/>
                </a:cubicBezTo>
                <a:lnTo>
                  <a:pt x="118" y="18"/>
                </a:lnTo>
                <a:close/>
                <a:moveTo>
                  <a:pt x="154" y="53"/>
                </a:moveTo>
                <a:cubicBezTo>
                  <a:pt x="154" y="57"/>
                  <a:pt x="151" y="59"/>
                  <a:pt x="148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7"/>
                  <a:pt x="0" y="53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38"/>
                  <a:pt x="3" y="36"/>
                  <a:pt x="6" y="36"/>
                </a:cubicBezTo>
                <a:cubicBezTo>
                  <a:pt x="148" y="36"/>
                  <a:pt x="148" y="36"/>
                  <a:pt x="148" y="36"/>
                </a:cubicBezTo>
                <a:cubicBezTo>
                  <a:pt x="151" y="36"/>
                  <a:pt x="154" y="38"/>
                  <a:pt x="154" y="42"/>
                </a:cubicBezTo>
                <a:lnTo>
                  <a:pt x="154" y="53"/>
                </a:lnTo>
                <a:close/>
                <a:moveTo>
                  <a:pt x="130" y="89"/>
                </a:moveTo>
                <a:cubicBezTo>
                  <a:pt x="130" y="92"/>
                  <a:pt x="127" y="95"/>
                  <a:pt x="124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3" y="95"/>
                  <a:pt x="0" y="92"/>
                  <a:pt x="0" y="89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4"/>
                  <a:pt x="3" y="71"/>
                  <a:pt x="6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7" y="71"/>
                  <a:pt x="130" y="74"/>
                  <a:pt x="130" y="77"/>
                </a:cubicBezTo>
                <a:lnTo>
                  <a:pt x="130" y="89"/>
                </a:lnTo>
                <a:close/>
                <a:moveTo>
                  <a:pt x="166" y="124"/>
                </a:moveTo>
                <a:cubicBezTo>
                  <a:pt x="166" y="128"/>
                  <a:pt x="163" y="130"/>
                  <a:pt x="160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3" y="130"/>
                  <a:pt x="0" y="128"/>
                  <a:pt x="0" y="124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9"/>
                  <a:pt x="3" y="107"/>
                  <a:pt x="6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3" y="107"/>
                  <a:pt x="166" y="109"/>
                  <a:pt x="166" y="113"/>
                </a:cubicBezTo>
                <a:lnTo>
                  <a:pt x="166" y="1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Freeform 61"/>
          <p:cNvSpPr>
            <a:spLocks noEditPoints="1"/>
          </p:cNvSpPr>
          <p:nvPr/>
        </p:nvSpPr>
        <p:spPr bwMode="auto">
          <a:xfrm>
            <a:off x="5898015" y="1808759"/>
            <a:ext cx="192831" cy="151170"/>
          </a:xfrm>
          <a:custGeom>
            <a:avLst/>
            <a:gdLst>
              <a:gd name="T0" fmla="*/ 166 w 166"/>
              <a:gd name="T1" fmla="*/ 124 h 130"/>
              <a:gd name="T2" fmla="*/ 160 w 166"/>
              <a:gd name="T3" fmla="*/ 130 h 130"/>
              <a:gd name="T4" fmla="*/ 6 w 166"/>
              <a:gd name="T5" fmla="*/ 130 h 130"/>
              <a:gd name="T6" fmla="*/ 0 w 166"/>
              <a:gd name="T7" fmla="*/ 124 h 130"/>
              <a:gd name="T8" fmla="*/ 0 w 166"/>
              <a:gd name="T9" fmla="*/ 113 h 130"/>
              <a:gd name="T10" fmla="*/ 6 w 166"/>
              <a:gd name="T11" fmla="*/ 107 h 130"/>
              <a:gd name="T12" fmla="*/ 160 w 166"/>
              <a:gd name="T13" fmla="*/ 107 h 130"/>
              <a:gd name="T14" fmla="*/ 166 w 166"/>
              <a:gd name="T15" fmla="*/ 113 h 130"/>
              <a:gd name="T16" fmla="*/ 166 w 166"/>
              <a:gd name="T17" fmla="*/ 124 h 130"/>
              <a:gd name="T18" fmla="*/ 166 w 166"/>
              <a:gd name="T19" fmla="*/ 53 h 130"/>
              <a:gd name="T20" fmla="*/ 160 w 166"/>
              <a:gd name="T21" fmla="*/ 59 h 130"/>
              <a:gd name="T22" fmla="*/ 18 w 166"/>
              <a:gd name="T23" fmla="*/ 59 h 130"/>
              <a:gd name="T24" fmla="*/ 12 w 166"/>
              <a:gd name="T25" fmla="*/ 53 h 130"/>
              <a:gd name="T26" fmla="*/ 12 w 166"/>
              <a:gd name="T27" fmla="*/ 42 h 130"/>
              <a:gd name="T28" fmla="*/ 18 w 166"/>
              <a:gd name="T29" fmla="*/ 36 h 130"/>
              <a:gd name="T30" fmla="*/ 160 w 166"/>
              <a:gd name="T31" fmla="*/ 36 h 130"/>
              <a:gd name="T32" fmla="*/ 166 w 166"/>
              <a:gd name="T33" fmla="*/ 42 h 130"/>
              <a:gd name="T34" fmla="*/ 166 w 166"/>
              <a:gd name="T35" fmla="*/ 53 h 130"/>
              <a:gd name="T36" fmla="*/ 166 w 166"/>
              <a:gd name="T37" fmla="*/ 89 h 130"/>
              <a:gd name="T38" fmla="*/ 160 w 166"/>
              <a:gd name="T39" fmla="*/ 95 h 130"/>
              <a:gd name="T40" fmla="*/ 41 w 166"/>
              <a:gd name="T41" fmla="*/ 95 h 130"/>
              <a:gd name="T42" fmla="*/ 36 w 166"/>
              <a:gd name="T43" fmla="*/ 89 h 130"/>
              <a:gd name="T44" fmla="*/ 36 w 166"/>
              <a:gd name="T45" fmla="*/ 77 h 130"/>
              <a:gd name="T46" fmla="*/ 41 w 166"/>
              <a:gd name="T47" fmla="*/ 71 h 130"/>
              <a:gd name="T48" fmla="*/ 160 w 166"/>
              <a:gd name="T49" fmla="*/ 71 h 130"/>
              <a:gd name="T50" fmla="*/ 166 w 166"/>
              <a:gd name="T51" fmla="*/ 77 h 130"/>
              <a:gd name="T52" fmla="*/ 166 w 166"/>
              <a:gd name="T53" fmla="*/ 89 h 130"/>
              <a:gd name="T54" fmla="*/ 166 w 166"/>
              <a:gd name="T55" fmla="*/ 18 h 130"/>
              <a:gd name="T56" fmla="*/ 160 w 166"/>
              <a:gd name="T57" fmla="*/ 24 h 130"/>
              <a:gd name="T58" fmla="*/ 53 w 166"/>
              <a:gd name="T59" fmla="*/ 24 h 130"/>
              <a:gd name="T60" fmla="*/ 47 w 166"/>
              <a:gd name="T61" fmla="*/ 18 h 130"/>
              <a:gd name="T62" fmla="*/ 47 w 166"/>
              <a:gd name="T63" fmla="*/ 6 h 130"/>
              <a:gd name="T64" fmla="*/ 53 w 166"/>
              <a:gd name="T65" fmla="*/ 0 h 130"/>
              <a:gd name="T66" fmla="*/ 160 w 166"/>
              <a:gd name="T67" fmla="*/ 0 h 130"/>
              <a:gd name="T68" fmla="*/ 166 w 166"/>
              <a:gd name="T69" fmla="*/ 6 h 130"/>
              <a:gd name="T70" fmla="*/ 166 w 166"/>
              <a:gd name="T71" fmla="*/ 1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" h="130">
                <a:moveTo>
                  <a:pt x="166" y="124"/>
                </a:moveTo>
                <a:cubicBezTo>
                  <a:pt x="166" y="128"/>
                  <a:pt x="163" y="130"/>
                  <a:pt x="160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3" y="130"/>
                  <a:pt x="0" y="128"/>
                  <a:pt x="0" y="124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09"/>
                  <a:pt x="3" y="107"/>
                  <a:pt x="6" y="107"/>
                </a:cubicBezTo>
                <a:cubicBezTo>
                  <a:pt x="160" y="107"/>
                  <a:pt x="160" y="107"/>
                  <a:pt x="160" y="107"/>
                </a:cubicBezTo>
                <a:cubicBezTo>
                  <a:pt x="163" y="107"/>
                  <a:pt x="166" y="109"/>
                  <a:pt x="166" y="113"/>
                </a:cubicBezTo>
                <a:lnTo>
                  <a:pt x="166" y="124"/>
                </a:lnTo>
                <a:close/>
                <a:moveTo>
                  <a:pt x="166" y="53"/>
                </a:moveTo>
                <a:cubicBezTo>
                  <a:pt x="166" y="57"/>
                  <a:pt x="163" y="59"/>
                  <a:pt x="160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5" y="59"/>
                  <a:pt x="12" y="57"/>
                  <a:pt x="12" y="53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38"/>
                  <a:pt x="15" y="36"/>
                  <a:pt x="18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3" y="36"/>
                  <a:pt x="166" y="38"/>
                  <a:pt x="166" y="42"/>
                </a:cubicBezTo>
                <a:lnTo>
                  <a:pt x="166" y="53"/>
                </a:lnTo>
                <a:close/>
                <a:moveTo>
                  <a:pt x="166" y="89"/>
                </a:moveTo>
                <a:cubicBezTo>
                  <a:pt x="166" y="92"/>
                  <a:pt x="163" y="95"/>
                  <a:pt x="160" y="95"/>
                </a:cubicBezTo>
                <a:cubicBezTo>
                  <a:pt x="41" y="95"/>
                  <a:pt x="41" y="95"/>
                  <a:pt x="41" y="95"/>
                </a:cubicBezTo>
                <a:cubicBezTo>
                  <a:pt x="38" y="95"/>
                  <a:pt x="36" y="92"/>
                  <a:pt x="36" y="89"/>
                </a:cubicBezTo>
                <a:cubicBezTo>
                  <a:pt x="36" y="77"/>
                  <a:pt x="36" y="77"/>
                  <a:pt x="36" y="77"/>
                </a:cubicBezTo>
                <a:cubicBezTo>
                  <a:pt x="36" y="74"/>
                  <a:pt x="38" y="71"/>
                  <a:pt x="41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3" y="71"/>
                  <a:pt x="166" y="74"/>
                  <a:pt x="166" y="77"/>
                </a:cubicBezTo>
                <a:lnTo>
                  <a:pt x="166" y="89"/>
                </a:lnTo>
                <a:close/>
                <a:moveTo>
                  <a:pt x="166" y="18"/>
                </a:moveTo>
                <a:cubicBezTo>
                  <a:pt x="166" y="21"/>
                  <a:pt x="163" y="24"/>
                  <a:pt x="160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0" y="24"/>
                  <a:pt x="47" y="21"/>
                  <a:pt x="47" y="18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3" y="0"/>
                  <a:pt x="166" y="3"/>
                  <a:pt x="166" y="6"/>
                </a:cubicBezTo>
                <a:lnTo>
                  <a:pt x="166" y="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Freeform 62"/>
          <p:cNvSpPr>
            <a:spLocks noEditPoints="1"/>
          </p:cNvSpPr>
          <p:nvPr/>
        </p:nvSpPr>
        <p:spPr bwMode="auto">
          <a:xfrm>
            <a:off x="6132507" y="1808759"/>
            <a:ext cx="192831" cy="151170"/>
          </a:xfrm>
          <a:custGeom>
            <a:avLst/>
            <a:gdLst>
              <a:gd name="T0" fmla="*/ 0 w 166"/>
              <a:gd name="T1" fmla="*/ 0 h 130"/>
              <a:gd name="T2" fmla="*/ 6 w 166"/>
              <a:gd name="T3" fmla="*/ 130 h 130"/>
              <a:gd name="T4" fmla="*/ 9 w 166"/>
              <a:gd name="T5" fmla="*/ 130 h 130"/>
              <a:gd name="T6" fmla="*/ 12 w 166"/>
              <a:gd name="T7" fmla="*/ 0 h 130"/>
              <a:gd name="T8" fmla="*/ 9 w 166"/>
              <a:gd name="T9" fmla="*/ 130 h 130"/>
              <a:gd name="T10" fmla="*/ 18 w 166"/>
              <a:gd name="T11" fmla="*/ 0 h 130"/>
              <a:gd name="T12" fmla="*/ 21 w 166"/>
              <a:gd name="T13" fmla="*/ 130 h 130"/>
              <a:gd name="T14" fmla="*/ 32 w 166"/>
              <a:gd name="T15" fmla="*/ 130 h 130"/>
              <a:gd name="T16" fmla="*/ 35 w 166"/>
              <a:gd name="T17" fmla="*/ 0 h 130"/>
              <a:gd name="T18" fmla="*/ 32 w 166"/>
              <a:gd name="T19" fmla="*/ 130 h 130"/>
              <a:gd name="T20" fmla="*/ 44 w 166"/>
              <a:gd name="T21" fmla="*/ 0 h 130"/>
              <a:gd name="T22" fmla="*/ 50 w 166"/>
              <a:gd name="T23" fmla="*/ 130 h 130"/>
              <a:gd name="T24" fmla="*/ 59 w 166"/>
              <a:gd name="T25" fmla="*/ 130 h 130"/>
              <a:gd name="T26" fmla="*/ 61 w 166"/>
              <a:gd name="T27" fmla="*/ 0 h 130"/>
              <a:gd name="T28" fmla="*/ 59 w 166"/>
              <a:gd name="T29" fmla="*/ 130 h 130"/>
              <a:gd name="T30" fmla="*/ 64 w 166"/>
              <a:gd name="T31" fmla="*/ 0 h 130"/>
              <a:gd name="T32" fmla="*/ 67 w 166"/>
              <a:gd name="T33" fmla="*/ 130 h 130"/>
              <a:gd name="T34" fmla="*/ 70 w 166"/>
              <a:gd name="T35" fmla="*/ 130 h 130"/>
              <a:gd name="T36" fmla="*/ 73 w 166"/>
              <a:gd name="T37" fmla="*/ 0 h 130"/>
              <a:gd name="T38" fmla="*/ 70 w 166"/>
              <a:gd name="T39" fmla="*/ 130 h 130"/>
              <a:gd name="T40" fmla="*/ 82 w 166"/>
              <a:gd name="T41" fmla="*/ 0 h 130"/>
              <a:gd name="T42" fmla="*/ 88 w 166"/>
              <a:gd name="T43" fmla="*/ 130 h 130"/>
              <a:gd name="T44" fmla="*/ 96 w 166"/>
              <a:gd name="T45" fmla="*/ 130 h 130"/>
              <a:gd name="T46" fmla="*/ 102 w 166"/>
              <a:gd name="T47" fmla="*/ 0 h 130"/>
              <a:gd name="T48" fmla="*/ 96 w 166"/>
              <a:gd name="T49" fmla="*/ 130 h 130"/>
              <a:gd name="T50" fmla="*/ 108 w 166"/>
              <a:gd name="T51" fmla="*/ 0 h 130"/>
              <a:gd name="T52" fmla="*/ 114 w 166"/>
              <a:gd name="T53" fmla="*/ 130 h 130"/>
              <a:gd name="T54" fmla="*/ 119 w 166"/>
              <a:gd name="T55" fmla="*/ 130 h 130"/>
              <a:gd name="T56" fmla="*/ 125 w 166"/>
              <a:gd name="T57" fmla="*/ 0 h 130"/>
              <a:gd name="T58" fmla="*/ 119 w 166"/>
              <a:gd name="T59" fmla="*/ 130 h 130"/>
              <a:gd name="T60" fmla="*/ 128 w 166"/>
              <a:gd name="T61" fmla="*/ 0 h 130"/>
              <a:gd name="T62" fmla="*/ 134 w 166"/>
              <a:gd name="T63" fmla="*/ 130 h 130"/>
              <a:gd name="T64" fmla="*/ 143 w 166"/>
              <a:gd name="T65" fmla="*/ 130 h 130"/>
              <a:gd name="T66" fmla="*/ 151 w 166"/>
              <a:gd name="T67" fmla="*/ 0 h 130"/>
              <a:gd name="T68" fmla="*/ 143 w 166"/>
              <a:gd name="T69" fmla="*/ 130 h 130"/>
              <a:gd name="T70" fmla="*/ 154 w 166"/>
              <a:gd name="T71" fmla="*/ 0 h 130"/>
              <a:gd name="T72" fmla="*/ 157 w 166"/>
              <a:gd name="T73" fmla="*/ 130 h 130"/>
              <a:gd name="T74" fmla="*/ 160 w 166"/>
              <a:gd name="T75" fmla="*/ 130 h 130"/>
              <a:gd name="T76" fmla="*/ 166 w 166"/>
              <a:gd name="T77" fmla="*/ 0 h 130"/>
              <a:gd name="T78" fmla="*/ 160 w 166"/>
              <a:gd name="T7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6" h="130">
                <a:moveTo>
                  <a:pt x="0" y="130"/>
                </a:moveTo>
                <a:cubicBezTo>
                  <a:pt x="0" y="87"/>
                  <a:pt x="0" y="44"/>
                  <a:pt x="0" y="0"/>
                </a:cubicBezTo>
                <a:cubicBezTo>
                  <a:pt x="2" y="0"/>
                  <a:pt x="4" y="0"/>
                  <a:pt x="6" y="0"/>
                </a:cubicBezTo>
                <a:cubicBezTo>
                  <a:pt x="6" y="43"/>
                  <a:pt x="6" y="87"/>
                  <a:pt x="6" y="130"/>
                </a:cubicBezTo>
                <a:cubicBezTo>
                  <a:pt x="4" y="130"/>
                  <a:pt x="2" y="130"/>
                  <a:pt x="0" y="130"/>
                </a:cubicBezTo>
                <a:close/>
                <a:moveTo>
                  <a:pt x="9" y="130"/>
                </a:moveTo>
                <a:cubicBezTo>
                  <a:pt x="9" y="87"/>
                  <a:pt x="9" y="44"/>
                  <a:pt x="9" y="0"/>
                </a:cubicBezTo>
                <a:cubicBezTo>
                  <a:pt x="10" y="0"/>
                  <a:pt x="11" y="0"/>
                  <a:pt x="12" y="0"/>
                </a:cubicBezTo>
                <a:cubicBezTo>
                  <a:pt x="12" y="43"/>
                  <a:pt x="12" y="87"/>
                  <a:pt x="12" y="130"/>
                </a:cubicBezTo>
                <a:cubicBezTo>
                  <a:pt x="11" y="130"/>
                  <a:pt x="10" y="130"/>
                  <a:pt x="9" y="130"/>
                </a:cubicBezTo>
                <a:close/>
                <a:moveTo>
                  <a:pt x="18" y="130"/>
                </a:moveTo>
                <a:cubicBezTo>
                  <a:pt x="18" y="87"/>
                  <a:pt x="18" y="44"/>
                  <a:pt x="18" y="0"/>
                </a:cubicBezTo>
                <a:cubicBezTo>
                  <a:pt x="19" y="0"/>
                  <a:pt x="20" y="0"/>
                  <a:pt x="21" y="0"/>
                </a:cubicBezTo>
                <a:cubicBezTo>
                  <a:pt x="21" y="43"/>
                  <a:pt x="21" y="87"/>
                  <a:pt x="21" y="130"/>
                </a:cubicBezTo>
                <a:cubicBezTo>
                  <a:pt x="20" y="130"/>
                  <a:pt x="19" y="130"/>
                  <a:pt x="18" y="130"/>
                </a:cubicBezTo>
                <a:close/>
                <a:moveTo>
                  <a:pt x="32" y="130"/>
                </a:moveTo>
                <a:cubicBezTo>
                  <a:pt x="32" y="87"/>
                  <a:pt x="32" y="44"/>
                  <a:pt x="32" y="0"/>
                </a:cubicBezTo>
                <a:cubicBezTo>
                  <a:pt x="33" y="0"/>
                  <a:pt x="34" y="0"/>
                  <a:pt x="35" y="0"/>
                </a:cubicBezTo>
                <a:cubicBezTo>
                  <a:pt x="35" y="43"/>
                  <a:pt x="35" y="87"/>
                  <a:pt x="35" y="130"/>
                </a:cubicBezTo>
                <a:cubicBezTo>
                  <a:pt x="34" y="130"/>
                  <a:pt x="33" y="130"/>
                  <a:pt x="32" y="130"/>
                </a:cubicBezTo>
                <a:close/>
                <a:moveTo>
                  <a:pt x="44" y="130"/>
                </a:moveTo>
                <a:cubicBezTo>
                  <a:pt x="44" y="87"/>
                  <a:pt x="44" y="44"/>
                  <a:pt x="44" y="0"/>
                </a:cubicBezTo>
                <a:cubicBezTo>
                  <a:pt x="46" y="0"/>
                  <a:pt x="48" y="0"/>
                  <a:pt x="50" y="0"/>
                </a:cubicBezTo>
                <a:cubicBezTo>
                  <a:pt x="50" y="43"/>
                  <a:pt x="50" y="87"/>
                  <a:pt x="50" y="130"/>
                </a:cubicBezTo>
                <a:cubicBezTo>
                  <a:pt x="48" y="130"/>
                  <a:pt x="46" y="130"/>
                  <a:pt x="44" y="130"/>
                </a:cubicBezTo>
                <a:close/>
                <a:moveTo>
                  <a:pt x="59" y="130"/>
                </a:moveTo>
                <a:cubicBezTo>
                  <a:pt x="59" y="87"/>
                  <a:pt x="59" y="44"/>
                  <a:pt x="59" y="0"/>
                </a:cubicBezTo>
                <a:cubicBezTo>
                  <a:pt x="59" y="0"/>
                  <a:pt x="60" y="0"/>
                  <a:pt x="61" y="0"/>
                </a:cubicBezTo>
                <a:cubicBezTo>
                  <a:pt x="61" y="43"/>
                  <a:pt x="61" y="87"/>
                  <a:pt x="61" y="130"/>
                </a:cubicBezTo>
                <a:cubicBezTo>
                  <a:pt x="60" y="130"/>
                  <a:pt x="60" y="130"/>
                  <a:pt x="59" y="130"/>
                </a:cubicBezTo>
                <a:close/>
                <a:moveTo>
                  <a:pt x="64" y="130"/>
                </a:moveTo>
                <a:cubicBezTo>
                  <a:pt x="64" y="87"/>
                  <a:pt x="64" y="44"/>
                  <a:pt x="64" y="0"/>
                </a:cubicBezTo>
                <a:cubicBezTo>
                  <a:pt x="65" y="0"/>
                  <a:pt x="66" y="0"/>
                  <a:pt x="67" y="0"/>
                </a:cubicBezTo>
                <a:cubicBezTo>
                  <a:pt x="67" y="43"/>
                  <a:pt x="67" y="87"/>
                  <a:pt x="67" y="130"/>
                </a:cubicBezTo>
                <a:cubicBezTo>
                  <a:pt x="66" y="130"/>
                  <a:pt x="65" y="130"/>
                  <a:pt x="64" y="130"/>
                </a:cubicBezTo>
                <a:close/>
                <a:moveTo>
                  <a:pt x="70" y="130"/>
                </a:moveTo>
                <a:cubicBezTo>
                  <a:pt x="70" y="87"/>
                  <a:pt x="70" y="44"/>
                  <a:pt x="70" y="0"/>
                </a:cubicBezTo>
                <a:cubicBezTo>
                  <a:pt x="71" y="0"/>
                  <a:pt x="72" y="0"/>
                  <a:pt x="73" y="0"/>
                </a:cubicBezTo>
                <a:cubicBezTo>
                  <a:pt x="73" y="43"/>
                  <a:pt x="73" y="87"/>
                  <a:pt x="73" y="130"/>
                </a:cubicBezTo>
                <a:cubicBezTo>
                  <a:pt x="72" y="130"/>
                  <a:pt x="71" y="130"/>
                  <a:pt x="70" y="130"/>
                </a:cubicBezTo>
                <a:close/>
                <a:moveTo>
                  <a:pt x="82" y="130"/>
                </a:moveTo>
                <a:cubicBezTo>
                  <a:pt x="82" y="87"/>
                  <a:pt x="82" y="44"/>
                  <a:pt x="82" y="0"/>
                </a:cubicBezTo>
                <a:cubicBezTo>
                  <a:pt x="84" y="0"/>
                  <a:pt x="86" y="0"/>
                  <a:pt x="88" y="0"/>
                </a:cubicBezTo>
                <a:cubicBezTo>
                  <a:pt x="88" y="43"/>
                  <a:pt x="88" y="87"/>
                  <a:pt x="88" y="130"/>
                </a:cubicBezTo>
                <a:cubicBezTo>
                  <a:pt x="86" y="130"/>
                  <a:pt x="84" y="130"/>
                  <a:pt x="82" y="130"/>
                </a:cubicBezTo>
                <a:close/>
                <a:moveTo>
                  <a:pt x="96" y="130"/>
                </a:moveTo>
                <a:cubicBezTo>
                  <a:pt x="96" y="87"/>
                  <a:pt x="96" y="44"/>
                  <a:pt x="96" y="0"/>
                </a:cubicBezTo>
                <a:cubicBezTo>
                  <a:pt x="98" y="0"/>
                  <a:pt x="100" y="0"/>
                  <a:pt x="102" y="0"/>
                </a:cubicBezTo>
                <a:cubicBezTo>
                  <a:pt x="102" y="43"/>
                  <a:pt x="102" y="87"/>
                  <a:pt x="102" y="130"/>
                </a:cubicBezTo>
                <a:cubicBezTo>
                  <a:pt x="100" y="130"/>
                  <a:pt x="98" y="130"/>
                  <a:pt x="96" y="130"/>
                </a:cubicBezTo>
                <a:close/>
                <a:moveTo>
                  <a:pt x="108" y="130"/>
                </a:moveTo>
                <a:cubicBezTo>
                  <a:pt x="108" y="87"/>
                  <a:pt x="108" y="44"/>
                  <a:pt x="108" y="0"/>
                </a:cubicBezTo>
                <a:cubicBezTo>
                  <a:pt x="110" y="0"/>
                  <a:pt x="112" y="0"/>
                  <a:pt x="114" y="0"/>
                </a:cubicBezTo>
                <a:cubicBezTo>
                  <a:pt x="114" y="43"/>
                  <a:pt x="114" y="87"/>
                  <a:pt x="114" y="130"/>
                </a:cubicBezTo>
                <a:cubicBezTo>
                  <a:pt x="112" y="130"/>
                  <a:pt x="110" y="130"/>
                  <a:pt x="108" y="130"/>
                </a:cubicBezTo>
                <a:close/>
                <a:moveTo>
                  <a:pt x="119" y="130"/>
                </a:moveTo>
                <a:cubicBezTo>
                  <a:pt x="119" y="87"/>
                  <a:pt x="119" y="44"/>
                  <a:pt x="119" y="0"/>
                </a:cubicBezTo>
                <a:cubicBezTo>
                  <a:pt x="121" y="0"/>
                  <a:pt x="123" y="0"/>
                  <a:pt x="125" y="0"/>
                </a:cubicBezTo>
                <a:cubicBezTo>
                  <a:pt x="125" y="43"/>
                  <a:pt x="125" y="87"/>
                  <a:pt x="125" y="130"/>
                </a:cubicBezTo>
                <a:cubicBezTo>
                  <a:pt x="123" y="130"/>
                  <a:pt x="122" y="130"/>
                  <a:pt x="119" y="130"/>
                </a:cubicBezTo>
                <a:close/>
                <a:moveTo>
                  <a:pt x="128" y="130"/>
                </a:moveTo>
                <a:cubicBezTo>
                  <a:pt x="128" y="87"/>
                  <a:pt x="128" y="44"/>
                  <a:pt x="128" y="0"/>
                </a:cubicBezTo>
                <a:cubicBezTo>
                  <a:pt x="130" y="0"/>
                  <a:pt x="132" y="0"/>
                  <a:pt x="134" y="0"/>
                </a:cubicBezTo>
                <a:cubicBezTo>
                  <a:pt x="134" y="43"/>
                  <a:pt x="134" y="87"/>
                  <a:pt x="134" y="130"/>
                </a:cubicBezTo>
                <a:cubicBezTo>
                  <a:pt x="132" y="130"/>
                  <a:pt x="130" y="130"/>
                  <a:pt x="128" y="130"/>
                </a:cubicBezTo>
                <a:close/>
                <a:moveTo>
                  <a:pt x="143" y="130"/>
                </a:moveTo>
                <a:cubicBezTo>
                  <a:pt x="143" y="87"/>
                  <a:pt x="143" y="44"/>
                  <a:pt x="143" y="0"/>
                </a:cubicBezTo>
                <a:cubicBezTo>
                  <a:pt x="146" y="0"/>
                  <a:pt x="149" y="0"/>
                  <a:pt x="151" y="0"/>
                </a:cubicBezTo>
                <a:cubicBezTo>
                  <a:pt x="151" y="43"/>
                  <a:pt x="151" y="87"/>
                  <a:pt x="151" y="130"/>
                </a:cubicBezTo>
                <a:cubicBezTo>
                  <a:pt x="149" y="130"/>
                  <a:pt x="146" y="130"/>
                  <a:pt x="143" y="130"/>
                </a:cubicBezTo>
                <a:close/>
                <a:moveTo>
                  <a:pt x="154" y="130"/>
                </a:moveTo>
                <a:cubicBezTo>
                  <a:pt x="154" y="87"/>
                  <a:pt x="154" y="44"/>
                  <a:pt x="154" y="0"/>
                </a:cubicBezTo>
                <a:cubicBezTo>
                  <a:pt x="155" y="0"/>
                  <a:pt x="156" y="0"/>
                  <a:pt x="157" y="0"/>
                </a:cubicBezTo>
                <a:cubicBezTo>
                  <a:pt x="157" y="43"/>
                  <a:pt x="157" y="87"/>
                  <a:pt x="157" y="130"/>
                </a:cubicBezTo>
                <a:cubicBezTo>
                  <a:pt x="156" y="130"/>
                  <a:pt x="155" y="130"/>
                  <a:pt x="154" y="130"/>
                </a:cubicBezTo>
                <a:close/>
                <a:moveTo>
                  <a:pt x="160" y="130"/>
                </a:moveTo>
                <a:cubicBezTo>
                  <a:pt x="160" y="87"/>
                  <a:pt x="160" y="44"/>
                  <a:pt x="160" y="0"/>
                </a:cubicBezTo>
                <a:cubicBezTo>
                  <a:pt x="162" y="0"/>
                  <a:pt x="164" y="0"/>
                  <a:pt x="166" y="0"/>
                </a:cubicBezTo>
                <a:cubicBezTo>
                  <a:pt x="166" y="44"/>
                  <a:pt x="166" y="87"/>
                  <a:pt x="166" y="130"/>
                </a:cubicBezTo>
                <a:cubicBezTo>
                  <a:pt x="164" y="130"/>
                  <a:pt x="162" y="130"/>
                  <a:pt x="160" y="1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Freeform 63"/>
          <p:cNvSpPr>
            <a:spLocks noEditPoints="1"/>
          </p:cNvSpPr>
          <p:nvPr/>
        </p:nvSpPr>
        <p:spPr bwMode="auto">
          <a:xfrm>
            <a:off x="6368189" y="1821852"/>
            <a:ext cx="164264" cy="138077"/>
          </a:xfrm>
          <a:custGeom>
            <a:avLst/>
            <a:gdLst>
              <a:gd name="T0" fmla="*/ 142 w 142"/>
              <a:gd name="T1" fmla="*/ 18 h 118"/>
              <a:gd name="T2" fmla="*/ 136 w 142"/>
              <a:gd name="T3" fmla="*/ 24 h 118"/>
              <a:gd name="T4" fmla="*/ 6 w 142"/>
              <a:gd name="T5" fmla="*/ 24 h 118"/>
              <a:gd name="T6" fmla="*/ 0 w 142"/>
              <a:gd name="T7" fmla="*/ 18 h 118"/>
              <a:gd name="T8" fmla="*/ 0 w 142"/>
              <a:gd name="T9" fmla="*/ 6 h 118"/>
              <a:gd name="T10" fmla="*/ 6 w 142"/>
              <a:gd name="T11" fmla="*/ 0 h 118"/>
              <a:gd name="T12" fmla="*/ 136 w 142"/>
              <a:gd name="T13" fmla="*/ 0 h 118"/>
              <a:gd name="T14" fmla="*/ 142 w 142"/>
              <a:gd name="T15" fmla="*/ 6 h 118"/>
              <a:gd name="T16" fmla="*/ 142 w 142"/>
              <a:gd name="T17" fmla="*/ 18 h 118"/>
              <a:gd name="T18" fmla="*/ 142 w 142"/>
              <a:gd name="T19" fmla="*/ 65 h 118"/>
              <a:gd name="T20" fmla="*/ 136 w 142"/>
              <a:gd name="T21" fmla="*/ 71 h 118"/>
              <a:gd name="T22" fmla="*/ 6 w 142"/>
              <a:gd name="T23" fmla="*/ 71 h 118"/>
              <a:gd name="T24" fmla="*/ 0 w 142"/>
              <a:gd name="T25" fmla="*/ 65 h 118"/>
              <a:gd name="T26" fmla="*/ 0 w 142"/>
              <a:gd name="T27" fmla="*/ 53 h 118"/>
              <a:gd name="T28" fmla="*/ 6 w 142"/>
              <a:gd name="T29" fmla="*/ 47 h 118"/>
              <a:gd name="T30" fmla="*/ 136 w 142"/>
              <a:gd name="T31" fmla="*/ 47 h 118"/>
              <a:gd name="T32" fmla="*/ 142 w 142"/>
              <a:gd name="T33" fmla="*/ 53 h 118"/>
              <a:gd name="T34" fmla="*/ 142 w 142"/>
              <a:gd name="T35" fmla="*/ 65 h 118"/>
              <a:gd name="T36" fmla="*/ 142 w 142"/>
              <a:gd name="T37" fmla="*/ 112 h 118"/>
              <a:gd name="T38" fmla="*/ 136 w 142"/>
              <a:gd name="T39" fmla="*/ 118 h 118"/>
              <a:gd name="T40" fmla="*/ 6 w 142"/>
              <a:gd name="T41" fmla="*/ 118 h 118"/>
              <a:gd name="T42" fmla="*/ 0 w 142"/>
              <a:gd name="T43" fmla="*/ 112 h 118"/>
              <a:gd name="T44" fmla="*/ 0 w 142"/>
              <a:gd name="T45" fmla="*/ 101 h 118"/>
              <a:gd name="T46" fmla="*/ 6 w 142"/>
              <a:gd name="T47" fmla="*/ 95 h 118"/>
              <a:gd name="T48" fmla="*/ 136 w 142"/>
              <a:gd name="T49" fmla="*/ 95 h 118"/>
              <a:gd name="T50" fmla="*/ 142 w 142"/>
              <a:gd name="T51" fmla="*/ 101 h 118"/>
              <a:gd name="T52" fmla="*/ 142 w 142"/>
              <a:gd name="T53" fmla="*/ 11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118">
                <a:moveTo>
                  <a:pt x="142" y="18"/>
                </a:moveTo>
                <a:cubicBezTo>
                  <a:pt x="142" y="21"/>
                  <a:pt x="139" y="24"/>
                  <a:pt x="13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2" y="24"/>
                  <a:pt x="0" y="21"/>
                  <a:pt x="0" y="18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2" y="3"/>
                  <a:pt x="142" y="6"/>
                </a:cubicBezTo>
                <a:lnTo>
                  <a:pt x="142" y="18"/>
                </a:lnTo>
                <a:close/>
                <a:moveTo>
                  <a:pt x="142" y="65"/>
                </a:moveTo>
                <a:cubicBezTo>
                  <a:pt x="142" y="68"/>
                  <a:pt x="139" y="71"/>
                  <a:pt x="136" y="71"/>
                </a:cubicBezTo>
                <a:cubicBezTo>
                  <a:pt x="6" y="71"/>
                  <a:pt x="6" y="71"/>
                  <a:pt x="6" y="71"/>
                </a:cubicBezTo>
                <a:cubicBezTo>
                  <a:pt x="2" y="71"/>
                  <a:pt x="0" y="68"/>
                  <a:pt x="0" y="6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0"/>
                  <a:pt x="2" y="47"/>
                  <a:pt x="6" y="47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39" y="47"/>
                  <a:pt x="142" y="50"/>
                  <a:pt x="142" y="53"/>
                </a:cubicBezTo>
                <a:lnTo>
                  <a:pt x="142" y="65"/>
                </a:lnTo>
                <a:close/>
                <a:moveTo>
                  <a:pt x="142" y="112"/>
                </a:moveTo>
                <a:cubicBezTo>
                  <a:pt x="142" y="116"/>
                  <a:pt x="139" y="118"/>
                  <a:pt x="136" y="118"/>
                </a:cubicBezTo>
                <a:cubicBezTo>
                  <a:pt x="6" y="118"/>
                  <a:pt x="6" y="118"/>
                  <a:pt x="6" y="118"/>
                </a:cubicBezTo>
                <a:cubicBezTo>
                  <a:pt x="2" y="118"/>
                  <a:pt x="0" y="116"/>
                  <a:pt x="0" y="112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97"/>
                  <a:pt x="2" y="95"/>
                  <a:pt x="6" y="95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39" y="95"/>
                  <a:pt x="142" y="97"/>
                  <a:pt x="142" y="101"/>
                </a:cubicBezTo>
                <a:lnTo>
                  <a:pt x="142" y="11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reeform 64"/>
          <p:cNvSpPr>
            <a:spLocks noEditPoints="1"/>
          </p:cNvSpPr>
          <p:nvPr/>
        </p:nvSpPr>
        <p:spPr bwMode="auto">
          <a:xfrm>
            <a:off x="6622917" y="1808759"/>
            <a:ext cx="191641" cy="151170"/>
          </a:xfrm>
          <a:custGeom>
            <a:avLst/>
            <a:gdLst>
              <a:gd name="T0" fmla="*/ 38 w 165"/>
              <a:gd name="T1" fmla="*/ 36 h 130"/>
              <a:gd name="T2" fmla="*/ 0 w 165"/>
              <a:gd name="T3" fmla="*/ 27 h 130"/>
              <a:gd name="T4" fmla="*/ 9 w 165"/>
              <a:gd name="T5" fmla="*/ 0 h 130"/>
              <a:gd name="T6" fmla="*/ 47 w 165"/>
              <a:gd name="T7" fmla="*/ 9 h 130"/>
              <a:gd name="T8" fmla="*/ 47 w 165"/>
              <a:gd name="T9" fmla="*/ 74 h 130"/>
              <a:gd name="T10" fmla="*/ 9 w 165"/>
              <a:gd name="T11" fmla="*/ 83 h 130"/>
              <a:gd name="T12" fmla="*/ 0 w 165"/>
              <a:gd name="T13" fmla="*/ 56 h 130"/>
              <a:gd name="T14" fmla="*/ 38 w 165"/>
              <a:gd name="T15" fmla="*/ 48 h 130"/>
              <a:gd name="T16" fmla="*/ 47 w 165"/>
              <a:gd name="T17" fmla="*/ 74 h 130"/>
              <a:gd name="T18" fmla="*/ 38 w 165"/>
              <a:gd name="T19" fmla="*/ 130 h 130"/>
              <a:gd name="T20" fmla="*/ 0 w 165"/>
              <a:gd name="T21" fmla="*/ 121 h 130"/>
              <a:gd name="T22" fmla="*/ 9 w 165"/>
              <a:gd name="T23" fmla="*/ 95 h 130"/>
              <a:gd name="T24" fmla="*/ 47 w 165"/>
              <a:gd name="T25" fmla="*/ 104 h 130"/>
              <a:gd name="T26" fmla="*/ 106 w 165"/>
              <a:gd name="T27" fmla="*/ 27 h 130"/>
              <a:gd name="T28" fmla="*/ 68 w 165"/>
              <a:gd name="T29" fmla="*/ 36 h 130"/>
              <a:gd name="T30" fmla="*/ 59 w 165"/>
              <a:gd name="T31" fmla="*/ 9 h 130"/>
              <a:gd name="T32" fmla="*/ 97 w 165"/>
              <a:gd name="T33" fmla="*/ 0 h 130"/>
              <a:gd name="T34" fmla="*/ 106 w 165"/>
              <a:gd name="T35" fmla="*/ 27 h 130"/>
              <a:gd name="T36" fmla="*/ 97 w 165"/>
              <a:gd name="T37" fmla="*/ 83 h 130"/>
              <a:gd name="T38" fmla="*/ 59 w 165"/>
              <a:gd name="T39" fmla="*/ 74 h 130"/>
              <a:gd name="T40" fmla="*/ 68 w 165"/>
              <a:gd name="T41" fmla="*/ 48 h 130"/>
              <a:gd name="T42" fmla="*/ 106 w 165"/>
              <a:gd name="T43" fmla="*/ 56 h 130"/>
              <a:gd name="T44" fmla="*/ 106 w 165"/>
              <a:gd name="T45" fmla="*/ 121 h 130"/>
              <a:gd name="T46" fmla="*/ 68 w 165"/>
              <a:gd name="T47" fmla="*/ 130 h 130"/>
              <a:gd name="T48" fmla="*/ 59 w 165"/>
              <a:gd name="T49" fmla="*/ 104 h 130"/>
              <a:gd name="T50" fmla="*/ 97 w 165"/>
              <a:gd name="T51" fmla="*/ 95 h 130"/>
              <a:gd name="T52" fmla="*/ 106 w 165"/>
              <a:gd name="T53" fmla="*/ 121 h 130"/>
              <a:gd name="T54" fmla="*/ 157 w 165"/>
              <a:gd name="T55" fmla="*/ 36 h 130"/>
              <a:gd name="T56" fmla="*/ 118 w 165"/>
              <a:gd name="T57" fmla="*/ 27 h 130"/>
              <a:gd name="T58" fmla="*/ 127 w 165"/>
              <a:gd name="T59" fmla="*/ 0 h 130"/>
              <a:gd name="T60" fmla="*/ 165 w 165"/>
              <a:gd name="T61" fmla="*/ 9 h 130"/>
              <a:gd name="T62" fmla="*/ 165 w 165"/>
              <a:gd name="T63" fmla="*/ 74 h 130"/>
              <a:gd name="T64" fmla="*/ 127 w 165"/>
              <a:gd name="T65" fmla="*/ 83 h 130"/>
              <a:gd name="T66" fmla="*/ 118 w 165"/>
              <a:gd name="T67" fmla="*/ 56 h 130"/>
              <a:gd name="T68" fmla="*/ 157 w 165"/>
              <a:gd name="T69" fmla="*/ 48 h 130"/>
              <a:gd name="T70" fmla="*/ 165 w 165"/>
              <a:gd name="T71" fmla="*/ 74 h 130"/>
              <a:gd name="T72" fmla="*/ 157 w 165"/>
              <a:gd name="T73" fmla="*/ 130 h 130"/>
              <a:gd name="T74" fmla="*/ 118 w 165"/>
              <a:gd name="T75" fmla="*/ 121 h 130"/>
              <a:gd name="T76" fmla="*/ 127 w 165"/>
              <a:gd name="T77" fmla="*/ 95 h 130"/>
              <a:gd name="T78" fmla="*/ 165 w 165"/>
              <a:gd name="T79" fmla="*/ 10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30">
                <a:moveTo>
                  <a:pt x="47" y="27"/>
                </a:moveTo>
                <a:cubicBezTo>
                  <a:pt x="47" y="32"/>
                  <a:pt x="43" y="36"/>
                  <a:pt x="38" y="36"/>
                </a:cubicBezTo>
                <a:cubicBezTo>
                  <a:pt x="9" y="36"/>
                  <a:pt x="9" y="36"/>
                  <a:pt x="9" y="36"/>
                </a:cubicBezTo>
                <a:cubicBezTo>
                  <a:pt x="4" y="36"/>
                  <a:pt x="0" y="32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3" y="0"/>
                  <a:pt x="47" y="4"/>
                  <a:pt x="47" y="9"/>
                </a:cubicBezTo>
                <a:lnTo>
                  <a:pt x="47" y="27"/>
                </a:lnTo>
                <a:close/>
                <a:moveTo>
                  <a:pt x="47" y="74"/>
                </a:moveTo>
                <a:cubicBezTo>
                  <a:pt x="47" y="79"/>
                  <a:pt x="43" y="83"/>
                  <a:pt x="38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4" y="83"/>
                  <a:pt x="0" y="79"/>
                  <a:pt x="0" y="7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2"/>
                  <a:pt x="4" y="48"/>
                  <a:pt x="9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43" y="48"/>
                  <a:pt x="47" y="52"/>
                  <a:pt x="47" y="56"/>
                </a:cubicBezTo>
                <a:lnTo>
                  <a:pt x="47" y="74"/>
                </a:lnTo>
                <a:close/>
                <a:moveTo>
                  <a:pt x="47" y="121"/>
                </a:moveTo>
                <a:cubicBezTo>
                  <a:pt x="47" y="126"/>
                  <a:pt x="43" y="130"/>
                  <a:pt x="38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4" y="130"/>
                  <a:pt x="0" y="126"/>
                  <a:pt x="0" y="121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9"/>
                  <a:pt x="4" y="95"/>
                  <a:pt x="9" y="95"/>
                </a:cubicBezTo>
                <a:cubicBezTo>
                  <a:pt x="38" y="95"/>
                  <a:pt x="38" y="95"/>
                  <a:pt x="38" y="95"/>
                </a:cubicBezTo>
                <a:cubicBezTo>
                  <a:pt x="43" y="95"/>
                  <a:pt x="47" y="99"/>
                  <a:pt x="47" y="104"/>
                </a:cubicBezTo>
                <a:lnTo>
                  <a:pt x="47" y="121"/>
                </a:lnTo>
                <a:close/>
                <a:moveTo>
                  <a:pt x="106" y="27"/>
                </a:moveTo>
                <a:cubicBezTo>
                  <a:pt x="106" y="32"/>
                  <a:pt x="102" y="36"/>
                  <a:pt x="97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3" y="36"/>
                  <a:pt x="59" y="32"/>
                  <a:pt x="59" y="27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4"/>
                  <a:pt x="63" y="0"/>
                  <a:pt x="68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2" y="0"/>
                  <a:pt x="106" y="4"/>
                  <a:pt x="106" y="9"/>
                </a:cubicBezTo>
                <a:lnTo>
                  <a:pt x="106" y="27"/>
                </a:lnTo>
                <a:close/>
                <a:moveTo>
                  <a:pt x="106" y="74"/>
                </a:moveTo>
                <a:cubicBezTo>
                  <a:pt x="106" y="79"/>
                  <a:pt x="102" y="83"/>
                  <a:pt x="97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63" y="83"/>
                  <a:pt x="59" y="79"/>
                  <a:pt x="59" y="74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2"/>
                  <a:pt x="63" y="48"/>
                  <a:pt x="68" y="48"/>
                </a:cubicBezTo>
                <a:cubicBezTo>
                  <a:pt x="97" y="48"/>
                  <a:pt x="97" y="48"/>
                  <a:pt x="97" y="48"/>
                </a:cubicBezTo>
                <a:cubicBezTo>
                  <a:pt x="102" y="48"/>
                  <a:pt x="106" y="52"/>
                  <a:pt x="106" y="56"/>
                </a:cubicBezTo>
                <a:lnTo>
                  <a:pt x="106" y="74"/>
                </a:lnTo>
                <a:close/>
                <a:moveTo>
                  <a:pt x="106" y="121"/>
                </a:moveTo>
                <a:cubicBezTo>
                  <a:pt x="106" y="126"/>
                  <a:pt x="102" y="130"/>
                  <a:pt x="97" y="130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3" y="130"/>
                  <a:pt x="59" y="126"/>
                  <a:pt x="59" y="121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99"/>
                  <a:pt x="63" y="95"/>
                  <a:pt x="68" y="95"/>
                </a:cubicBezTo>
                <a:cubicBezTo>
                  <a:pt x="97" y="95"/>
                  <a:pt x="97" y="95"/>
                  <a:pt x="97" y="95"/>
                </a:cubicBezTo>
                <a:cubicBezTo>
                  <a:pt x="102" y="95"/>
                  <a:pt x="106" y="99"/>
                  <a:pt x="106" y="104"/>
                </a:cubicBezTo>
                <a:lnTo>
                  <a:pt x="106" y="121"/>
                </a:lnTo>
                <a:close/>
                <a:moveTo>
                  <a:pt x="165" y="27"/>
                </a:moveTo>
                <a:cubicBezTo>
                  <a:pt x="165" y="32"/>
                  <a:pt x="161" y="36"/>
                  <a:pt x="157" y="36"/>
                </a:cubicBezTo>
                <a:cubicBezTo>
                  <a:pt x="127" y="36"/>
                  <a:pt x="127" y="36"/>
                  <a:pt x="127" y="36"/>
                </a:cubicBezTo>
                <a:cubicBezTo>
                  <a:pt x="122" y="36"/>
                  <a:pt x="118" y="32"/>
                  <a:pt x="118" y="27"/>
                </a:cubicBezTo>
                <a:cubicBezTo>
                  <a:pt x="118" y="9"/>
                  <a:pt x="118" y="9"/>
                  <a:pt x="118" y="9"/>
                </a:cubicBezTo>
                <a:cubicBezTo>
                  <a:pt x="118" y="4"/>
                  <a:pt x="122" y="0"/>
                  <a:pt x="12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61" y="0"/>
                  <a:pt x="165" y="4"/>
                  <a:pt x="165" y="9"/>
                </a:cubicBezTo>
                <a:lnTo>
                  <a:pt x="165" y="27"/>
                </a:lnTo>
                <a:close/>
                <a:moveTo>
                  <a:pt x="165" y="74"/>
                </a:moveTo>
                <a:cubicBezTo>
                  <a:pt x="165" y="79"/>
                  <a:pt x="161" y="83"/>
                  <a:pt x="157" y="83"/>
                </a:cubicBezTo>
                <a:cubicBezTo>
                  <a:pt x="127" y="83"/>
                  <a:pt x="127" y="83"/>
                  <a:pt x="127" y="83"/>
                </a:cubicBezTo>
                <a:cubicBezTo>
                  <a:pt x="122" y="83"/>
                  <a:pt x="118" y="79"/>
                  <a:pt x="118" y="74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2"/>
                  <a:pt x="122" y="48"/>
                  <a:pt x="127" y="48"/>
                </a:cubicBezTo>
                <a:cubicBezTo>
                  <a:pt x="157" y="48"/>
                  <a:pt x="157" y="48"/>
                  <a:pt x="157" y="48"/>
                </a:cubicBezTo>
                <a:cubicBezTo>
                  <a:pt x="161" y="48"/>
                  <a:pt x="165" y="52"/>
                  <a:pt x="165" y="56"/>
                </a:cubicBezTo>
                <a:lnTo>
                  <a:pt x="165" y="74"/>
                </a:lnTo>
                <a:close/>
                <a:moveTo>
                  <a:pt x="165" y="121"/>
                </a:moveTo>
                <a:cubicBezTo>
                  <a:pt x="165" y="126"/>
                  <a:pt x="161" y="130"/>
                  <a:pt x="157" y="130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2" y="130"/>
                  <a:pt x="118" y="126"/>
                  <a:pt x="118" y="121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8" y="99"/>
                  <a:pt x="122" y="95"/>
                  <a:pt x="127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61" y="95"/>
                  <a:pt x="165" y="99"/>
                  <a:pt x="165" y="104"/>
                </a:cubicBezTo>
                <a:lnTo>
                  <a:pt x="165" y="1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5"/>
          <p:cNvSpPr>
            <a:spLocks noEditPoints="1"/>
          </p:cNvSpPr>
          <p:nvPr/>
        </p:nvSpPr>
        <p:spPr bwMode="auto">
          <a:xfrm>
            <a:off x="6858599" y="1808759"/>
            <a:ext cx="178547" cy="151170"/>
          </a:xfrm>
          <a:custGeom>
            <a:avLst/>
            <a:gdLst>
              <a:gd name="T0" fmla="*/ 71 w 154"/>
              <a:gd name="T1" fmla="*/ 48 h 130"/>
              <a:gd name="T2" fmla="*/ 59 w 154"/>
              <a:gd name="T3" fmla="*/ 59 h 130"/>
              <a:gd name="T4" fmla="*/ 12 w 154"/>
              <a:gd name="T5" fmla="*/ 59 h 130"/>
              <a:gd name="T6" fmla="*/ 0 w 154"/>
              <a:gd name="T7" fmla="*/ 48 h 130"/>
              <a:gd name="T8" fmla="*/ 0 w 154"/>
              <a:gd name="T9" fmla="*/ 12 h 130"/>
              <a:gd name="T10" fmla="*/ 12 w 154"/>
              <a:gd name="T11" fmla="*/ 0 h 130"/>
              <a:gd name="T12" fmla="*/ 59 w 154"/>
              <a:gd name="T13" fmla="*/ 0 h 130"/>
              <a:gd name="T14" fmla="*/ 71 w 154"/>
              <a:gd name="T15" fmla="*/ 12 h 130"/>
              <a:gd name="T16" fmla="*/ 71 w 154"/>
              <a:gd name="T17" fmla="*/ 48 h 130"/>
              <a:gd name="T18" fmla="*/ 71 w 154"/>
              <a:gd name="T19" fmla="*/ 119 h 130"/>
              <a:gd name="T20" fmla="*/ 59 w 154"/>
              <a:gd name="T21" fmla="*/ 130 h 130"/>
              <a:gd name="T22" fmla="*/ 12 w 154"/>
              <a:gd name="T23" fmla="*/ 130 h 130"/>
              <a:gd name="T24" fmla="*/ 0 w 154"/>
              <a:gd name="T25" fmla="*/ 119 h 130"/>
              <a:gd name="T26" fmla="*/ 0 w 154"/>
              <a:gd name="T27" fmla="*/ 83 h 130"/>
              <a:gd name="T28" fmla="*/ 12 w 154"/>
              <a:gd name="T29" fmla="*/ 71 h 130"/>
              <a:gd name="T30" fmla="*/ 59 w 154"/>
              <a:gd name="T31" fmla="*/ 71 h 130"/>
              <a:gd name="T32" fmla="*/ 71 w 154"/>
              <a:gd name="T33" fmla="*/ 83 h 130"/>
              <a:gd name="T34" fmla="*/ 71 w 154"/>
              <a:gd name="T35" fmla="*/ 119 h 130"/>
              <a:gd name="T36" fmla="*/ 154 w 154"/>
              <a:gd name="T37" fmla="*/ 48 h 130"/>
              <a:gd name="T38" fmla="*/ 142 w 154"/>
              <a:gd name="T39" fmla="*/ 59 h 130"/>
              <a:gd name="T40" fmla="*/ 95 w 154"/>
              <a:gd name="T41" fmla="*/ 59 h 130"/>
              <a:gd name="T42" fmla="*/ 83 w 154"/>
              <a:gd name="T43" fmla="*/ 48 h 130"/>
              <a:gd name="T44" fmla="*/ 83 w 154"/>
              <a:gd name="T45" fmla="*/ 12 h 130"/>
              <a:gd name="T46" fmla="*/ 95 w 154"/>
              <a:gd name="T47" fmla="*/ 0 h 130"/>
              <a:gd name="T48" fmla="*/ 142 w 154"/>
              <a:gd name="T49" fmla="*/ 0 h 130"/>
              <a:gd name="T50" fmla="*/ 154 w 154"/>
              <a:gd name="T51" fmla="*/ 12 h 130"/>
              <a:gd name="T52" fmla="*/ 154 w 154"/>
              <a:gd name="T53" fmla="*/ 48 h 130"/>
              <a:gd name="T54" fmla="*/ 154 w 154"/>
              <a:gd name="T55" fmla="*/ 119 h 130"/>
              <a:gd name="T56" fmla="*/ 142 w 154"/>
              <a:gd name="T57" fmla="*/ 130 h 130"/>
              <a:gd name="T58" fmla="*/ 95 w 154"/>
              <a:gd name="T59" fmla="*/ 130 h 130"/>
              <a:gd name="T60" fmla="*/ 83 w 154"/>
              <a:gd name="T61" fmla="*/ 119 h 130"/>
              <a:gd name="T62" fmla="*/ 83 w 154"/>
              <a:gd name="T63" fmla="*/ 83 h 130"/>
              <a:gd name="T64" fmla="*/ 95 w 154"/>
              <a:gd name="T65" fmla="*/ 71 h 130"/>
              <a:gd name="T66" fmla="*/ 142 w 154"/>
              <a:gd name="T67" fmla="*/ 71 h 130"/>
              <a:gd name="T68" fmla="*/ 154 w 154"/>
              <a:gd name="T69" fmla="*/ 83 h 130"/>
              <a:gd name="T70" fmla="*/ 154 w 154"/>
              <a:gd name="T71" fmla="*/ 11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4" h="130">
                <a:moveTo>
                  <a:pt x="71" y="48"/>
                </a:moveTo>
                <a:cubicBezTo>
                  <a:pt x="71" y="54"/>
                  <a:pt x="66" y="59"/>
                  <a:pt x="59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5" y="59"/>
                  <a:pt x="0" y="54"/>
                  <a:pt x="0" y="48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6" y="0"/>
                  <a:pt x="71" y="6"/>
                  <a:pt x="71" y="12"/>
                </a:cubicBezTo>
                <a:lnTo>
                  <a:pt x="71" y="48"/>
                </a:lnTo>
                <a:close/>
                <a:moveTo>
                  <a:pt x="71" y="119"/>
                </a:moveTo>
                <a:cubicBezTo>
                  <a:pt x="71" y="125"/>
                  <a:pt x="66" y="130"/>
                  <a:pt x="59" y="13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5" y="130"/>
                  <a:pt x="0" y="125"/>
                  <a:pt x="0" y="119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77"/>
                  <a:pt x="5" y="71"/>
                  <a:pt x="12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66" y="71"/>
                  <a:pt x="71" y="77"/>
                  <a:pt x="71" y="83"/>
                </a:cubicBezTo>
                <a:lnTo>
                  <a:pt x="71" y="119"/>
                </a:lnTo>
                <a:close/>
                <a:moveTo>
                  <a:pt x="154" y="48"/>
                </a:moveTo>
                <a:cubicBezTo>
                  <a:pt x="154" y="54"/>
                  <a:pt x="149" y="59"/>
                  <a:pt x="142" y="59"/>
                </a:cubicBezTo>
                <a:cubicBezTo>
                  <a:pt x="95" y="59"/>
                  <a:pt x="95" y="59"/>
                  <a:pt x="95" y="59"/>
                </a:cubicBezTo>
                <a:cubicBezTo>
                  <a:pt x="88" y="59"/>
                  <a:pt x="83" y="54"/>
                  <a:pt x="83" y="48"/>
                </a:cubicBezTo>
                <a:cubicBezTo>
                  <a:pt x="83" y="12"/>
                  <a:pt x="83" y="12"/>
                  <a:pt x="83" y="12"/>
                </a:cubicBezTo>
                <a:cubicBezTo>
                  <a:pt x="83" y="6"/>
                  <a:pt x="88" y="0"/>
                  <a:pt x="95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9" y="0"/>
                  <a:pt x="154" y="6"/>
                  <a:pt x="154" y="12"/>
                </a:cubicBezTo>
                <a:lnTo>
                  <a:pt x="154" y="48"/>
                </a:lnTo>
                <a:close/>
                <a:moveTo>
                  <a:pt x="154" y="119"/>
                </a:moveTo>
                <a:cubicBezTo>
                  <a:pt x="154" y="125"/>
                  <a:pt x="149" y="130"/>
                  <a:pt x="142" y="130"/>
                </a:cubicBezTo>
                <a:cubicBezTo>
                  <a:pt x="95" y="130"/>
                  <a:pt x="95" y="130"/>
                  <a:pt x="95" y="130"/>
                </a:cubicBezTo>
                <a:cubicBezTo>
                  <a:pt x="88" y="130"/>
                  <a:pt x="83" y="125"/>
                  <a:pt x="83" y="119"/>
                </a:cubicBezTo>
                <a:cubicBezTo>
                  <a:pt x="83" y="83"/>
                  <a:pt x="83" y="83"/>
                  <a:pt x="83" y="83"/>
                </a:cubicBezTo>
                <a:cubicBezTo>
                  <a:pt x="83" y="77"/>
                  <a:pt x="88" y="71"/>
                  <a:pt x="95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9" y="71"/>
                  <a:pt x="154" y="77"/>
                  <a:pt x="154" y="83"/>
                </a:cubicBezTo>
                <a:lnTo>
                  <a:pt x="154" y="11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Freeform 66"/>
          <p:cNvSpPr>
            <a:spLocks noEditPoints="1"/>
          </p:cNvSpPr>
          <p:nvPr/>
        </p:nvSpPr>
        <p:spPr bwMode="auto">
          <a:xfrm>
            <a:off x="7081186" y="1808759"/>
            <a:ext cx="190451" cy="151170"/>
          </a:xfrm>
          <a:custGeom>
            <a:avLst/>
            <a:gdLst>
              <a:gd name="T0" fmla="*/ 47 w 165"/>
              <a:gd name="T1" fmla="*/ 27 h 130"/>
              <a:gd name="T2" fmla="*/ 38 w 165"/>
              <a:gd name="T3" fmla="*/ 36 h 130"/>
              <a:gd name="T4" fmla="*/ 8 w 165"/>
              <a:gd name="T5" fmla="*/ 36 h 130"/>
              <a:gd name="T6" fmla="*/ 0 w 165"/>
              <a:gd name="T7" fmla="*/ 27 h 130"/>
              <a:gd name="T8" fmla="*/ 0 w 165"/>
              <a:gd name="T9" fmla="*/ 9 h 130"/>
              <a:gd name="T10" fmla="*/ 8 w 165"/>
              <a:gd name="T11" fmla="*/ 0 h 130"/>
              <a:gd name="T12" fmla="*/ 38 w 165"/>
              <a:gd name="T13" fmla="*/ 0 h 130"/>
              <a:gd name="T14" fmla="*/ 47 w 165"/>
              <a:gd name="T15" fmla="*/ 9 h 130"/>
              <a:gd name="T16" fmla="*/ 47 w 165"/>
              <a:gd name="T17" fmla="*/ 27 h 130"/>
              <a:gd name="T18" fmla="*/ 47 w 165"/>
              <a:gd name="T19" fmla="*/ 74 h 130"/>
              <a:gd name="T20" fmla="*/ 38 w 165"/>
              <a:gd name="T21" fmla="*/ 83 h 130"/>
              <a:gd name="T22" fmla="*/ 8 w 165"/>
              <a:gd name="T23" fmla="*/ 83 h 130"/>
              <a:gd name="T24" fmla="*/ 0 w 165"/>
              <a:gd name="T25" fmla="*/ 74 h 130"/>
              <a:gd name="T26" fmla="*/ 0 w 165"/>
              <a:gd name="T27" fmla="*/ 56 h 130"/>
              <a:gd name="T28" fmla="*/ 8 w 165"/>
              <a:gd name="T29" fmla="*/ 48 h 130"/>
              <a:gd name="T30" fmla="*/ 38 w 165"/>
              <a:gd name="T31" fmla="*/ 48 h 130"/>
              <a:gd name="T32" fmla="*/ 47 w 165"/>
              <a:gd name="T33" fmla="*/ 56 h 130"/>
              <a:gd name="T34" fmla="*/ 47 w 165"/>
              <a:gd name="T35" fmla="*/ 74 h 130"/>
              <a:gd name="T36" fmla="*/ 47 w 165"/>
              <a:gd name="T37" fmla="*/ 121 h 130"/>
              <a:gd name="T38" fmla="*/ 38 w 165"/>
              <a:gd name="T39" fmla="*/ 130 h 130"/>
              <a:gd name="T40" fmla="*/ 8 w 165"/>
              <a:gd name="T41" fmla="*/ 130 h 130"/>
              <a:gd name="T42" fmla="*/ 0 w 165"/>
              <a:gd name="T43" fmla="*/ 121 h 130"/>
              <a:gd name="T44" fmla="*/ 0 w 165"/>
              <a:gd name="T45" fmla="*/ 104 h 130"/>
              <a:gd name="T46" fmla="*/ 8 w 165"/>
              <a:gd name="T47" fmla="*/ 95 h 130"/>
              <a:gd name="T48" fmla="*/ 38 w 165"/>
              <a:gd name="T49" fmla="*/ 95 h 130"/>
              <a:gd name="T50" fmla="*/ 47 w 165"/>
              <a:gd name="T51" fmla="*/ 104 h 130"/>
              <a:gd name="T52" fmla="*/ 47 w 165"/>
              <a:gd name="T53" fmla="*/ 121 h 130"/>
              <a:gd name="T54" fmla="*/ 165 w 165"/>
              <a:gd name="T55" fmla="*/ 27 h 130"/>
              <a:gd name="T56" fmla="*/ 156 w 165"/>
              <a:gd name="T57" fmla="*/ 36 h 130"/>
              <a:gd name="T58" fmla="*/ 68 w 165"/>
              <a:gd name="T59" fmla="*/ 36 h 130"/>
              <a:gd name="T60" fmla="*/ 59 w 165"/>
              <a:gd name="T61" fmla="*/ 27 h 130"/>
              <a:gd name="T62" fmla="*/ 59 w 165"/>
              <a:gd name="T63" fmla="*/ 9 h 130"/>
              <a:gd name="T64" fmla="*/ 68 w 165"/>
              <a:gd name="T65" fmla="*/ 0 h 130"/>
              <a:gd name="T66" fmla="*/ 156 w 165"/>
              <a:gd name="T67" fmla="*/ 0 h 130"/>
              <a:gd name="T68" fmla="*/ 165 w 165"/>
              <a:gd name="T69" fmla="*/ 9 h 130"/>
              <a:gd name="T70" fmla="*/ 165 w 165"/>
              <a:gd name="T71" fmla="*/ 27 h 130"/>
              <a:gd name="T72" fmla="*/ 165 w 165"/>
              <a:gd name="T73" fmla="*/ 74 h 130"/>
              <a:gd name="T74" fmla="*/ 156 w 165"/>
              <a:gd name="T75" fmla="*/ 83 h 130"/>
              <a:gd name="T76" fmla="*/ 68 w 165"/>
              <a:gd name="T77" fmla="*/ 83 h 130"/>
              <a:gd name="T78" fmla="*/ 59 w 165"/>
              <a:gd name="T79" fmla="*/ 74 h 130"/>
              <a:gd name="T80" fmla="*/ 59 w 165"/>
              <a:gd name="T81" fmla="*/ 56 h 130"/>
              <a:gd name="T82" fmla="*/ 68 w 165"/>
              <a:gd name="T83" fmla="*/ 48 h 130"/>
              <a:gd name="T84" fmla="*/ 156 w 165"/>
              <a:gd name="T85" fmla="*/ 48 h 130"/>
              <a:gd name="T86" fmla="*/ 165 w 165"/>
              <a:gd name="T87" fmla="*/ 56 h 130"/>
              <a:gd name="T88" fmla="*/ 165 w 165"/>
              <a:gd name="T89" fmla="*/ 74 h 130"/>
              <a:gd name="T90" fmla="*/ 165 w 165"/>
              <a:gd name="T91" fmla="*/ 121 h 130"/>
              <a:gd name="T92" fmla="*/ 156 w 165"/>
              <a:gd name="T93" fmla="*/ 130 h 130"/>
              <a:gd name="T94" fmla="*/ 68 w 165"/>
              <a:gd name="T95" fmla="*/ 130 h 130"/>
              <a:gd name="T96" fmla="*/ 59 w 165"/>
              <a:gd name="T97" fmla="*/ 121 h 130"/>
              <a:gd name="T98" fmla="*/ 59 w 165"/>
              <a:gd name="T99" fmla="*/ 104 h 130"/>
              <a:gd name="T100" fmla="*/ 68 w 165"/>
              <a:gd name="T101" fmla="*/ 95 h 130"/>
              <a:gd name="T102" fmla="*/ 156 w 165"/>
              <a:gd name="T103" fmla="*/ 95 h 130"/>
              <a:gd name="T104" fmla="*/ 165 w 165"/>
              <a:gd name="T105" fmla="*/ 104 h 130"/>
              <a:gd name="T106" fmla="*/ 165 w 165"/>
              <a:gd name="T107" fmla="*/ 1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5" h="130">
                <a:moveTo>
                  <a:pt x="47" y="27"/>
                </a:moveTo>
                <a:cubicBezTo>
                  <a:pt x="47" y="32"/>
                  <a:pt x="43" y="36"/>
                  <a:pt x="3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6"/>
                  <a:pt x="0" y="32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8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3" y="0"/>
                  <a:pt x="47" y="4"/>
                  <a:pt x="47" y="9"/>
                </a:cubicBezTo>
                <a:lnTo>
                  <a:pt x="47" y="27"/>
                </a:lnTo>
                <a:close/>
                <a:moveTo>
                  <a:pt x="47" y="74"/>
                </a:moveTo>
                <a:cubicBezTo>
                  <a:pt x="47" y="79"/>
                  <a:pt x="43" y="83"/>
                  <a:pt x="38" y="83"/>
                </a:cubicBezTo>
                <a:cubicBezTo>
                  <a:pt x="8" y="83"/>
                  <a:pt x="8" y="83"/>
                  <a:pt x="8" y="83"/>
                </a:cubicBezTo>
                <a:cubicBezTo>
                  <a:pt x="4" y="83"/>
                  <a:pt x="0" y="79"/>
                  <a:pt x="0" y="7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2"/>
                  <a:pt x="4" y="48"/>
                  <a:pt x="8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43" y="48"/>
                  <a:pt x="47" y="52"/>
                  <a:pt x="47" y="56"/>
                </a:cubicBezTo>
                <a:lnTo>
                  <a:pt x="47" y="74"/>
                </a:lnTo>
                <a:close/>
                <a:moveTo>
                  <a:pt x="47" y="121"/>
                </a:moveTo>
                <a:cubicBezTo>
                  <a:pt x="47" y="126"/>
                  <a:pt x="43" y="130"/>
                  <a:pt x="38" y="130"/>
                </a:cubicBezTo>
                <a:cubicBezTo>
                  <a:pt x="8" y="130"/>
                  <a:pt x="8" y="130"/>
                  <a:pt x="8" y="130"/>
                </a:cubicBezTo>
                <a:cubicBezTo>
                  <a:pt x="4" y="130"/>
                  <a:pt x="0" y="126"/>
                  <a:pt x="0" y="121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9"/>
                  <a:pt x="4" y="95"/>
                  <a:pt x="8" y="95"/>
                </a:cubicBezTo>
                <a:cubicBezTo>
                  <a:pt x="38" y="95"/>
                  <a:pt x="38" y="95"/>
                  <a:pt x="38" y="95"/>
                </a:cubicBezTo>
                <a:cubicBezTo>
                  <a:pt x="43" y="95"/>
                  <a:pt x="47" y="99"/>
                  <a:pt x="47" y="104"/>
                </a:cubicBezTo>
                <a:lnTo>
                  <a:pt x="47" y="121"/>
                </a:lnTo>
                <a:close/>
                <a:moveTo>
                  <a:pt x="165" y="27"/>
                </a:moveTo>
                <a:cubicBezTo>
                  <a:pt x="165" y="32"/>
                  <a:pt x="161" y="36"/>
                  <a:pt x="156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3" y="36"/>
                  <a:pt x="59" y="32"/>
                  <a:pt x="59" y="27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4"/>
                  <a:pt x="63" y="0"/>
                  <a:pt x="68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61" y="0"/>
                  <a:pt x="165" y="4"/>
                  <a:pt x="165" y="9"/>
                </a:cubicBezTo>
                <a:lnTo>
                  <a:pt x="165" y="27"/>
                </a:lnTo>
                <a:close/>
                <a:moveTo>
                  <a:pt x="165" y="74"/>
                </a:moveTo>
                <a:cubicBezTo>
                  <a:pt x="165" y="79"/>
                  <a:pt x="161" y="83"/>
                  <a:pt x="156" y="83"/>
                </a:cubicBezTo>
                <a:cubicBezTo>
                  <a:pt x="68" y="83"/>
                  <a:pt x="68" y="83"/>
                  <a:pt x="68" y="83"/>
                </a:cubicBezTo>
                <a:cubicBezTo>
                  <a:pt x="63" y="83"/>
                  <a:pt x="59" y="79"/>
                  <a:pt x="59" y="74"/>
                </a:cubicBezTo>
                <a:cubicBezTo>
                  <a:pt x="59" y="56"/>
                  <a:pt x="59" y="56"/>
                  <a:pt x="59" y="56"/>
                </a:cubicBezTo>
                <a:cubicBezTo>
                  <a:pt x="59" y="52"/>
                  <a:pt x="63" y="48"/>
                  <a:pt x="68" y="48"/>
                </a:cubicBezTo>
                <a:cubicBezTo>
                  <a:pt x="156" y="48"/>
                  <a:pt x="156" y="48"/>
                  <a:pt x="156" y="48"/>
                </a:cubicBezTo>
                <a:cubicBezTo>
                  <a:pt x="161" y="48"/>
                  <a:pt x="165" y="52"/>
                  <a:pt x="165" y="56"/>
                </a:cubicBezTo>
                <a:lnTo>
                  <a:pt x="165" y="74"/>
                </a:lnTo>
                <a:close/>
                <a:moveTo>
                  <a:pt x="165" y="121"/>
                </a:moveTo>
                <a:cubicBezTo>
                  <a:pt x="165" y="126"/>
                  <a:pt x="161" y="130"/>
                  <a:pt x="156" y="130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3" y="130"/>
                  <a:pt x="59" y="126"/>
                  <a:pt x="59" y="121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99"/>
                  <a:pt x="63" y="95"/>
                  <a:pt x="68" y="95"/>
                </a:cubicBezTo>
                <a:cubicBezTo>
                  <a:pt x="156" y="95"/>
                  <a:pt x="156" y="95"/>
                  <a:pt x="156" y="95"/>
                </a:cubicBezTo>
                <a:cubicBezTo>
                  <a:pt x="161" y="95"/>
                  <a:pt x="165" y="99"/>
                  <a:pt x="165" y="104"/>
                </a:cubicBezTo>
                <a:lnTo>
                  <a:pt x="165" y="1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67"/>
          <p:cNvSpPr>
            <a:spLocks noEditPoints="1"/>
          </p:cNvSpPr>
          <p:nvPr/>
        </p:nvSpPr>
        <p:spPr bwMode="auto">
          <a:xfrm>
            <a:off x="7320440" y="1808759"/>
            <a:ext cx="191641" cy="151170"/>
          </a:xfrm>
          <a:custGeom>
            <a:avLst/>
            <a:gdLst>
              <a:gd name="T0" fmla="*/ 165 w 165"/>
              <a:gd name="T1" fmla="*/ 30 h 130"/>
              <a:gd name="T2" fmla="*/ 159 w 165"/>
              <a:gd name="T3" fmla="*/ 36 h 130"/>
              <a:gd name="T4" fmla="*/ 6 w 165"/>
              <a:gd name="T5" fmla="*/ 36 h 130"/>
              <a:gd name="T6" fmla="*/ 0 w 165"/>
              <a:gd name="T7" fmla="*/ 30 h 130"/>
              <a:gd name="T8" fmla="*/ 0 w 165"/>
              <a:gd name="T9" fmla="*/ 6 h 130"/>
              <a:gd name="T10" fmla="*/ 6 w 165"/>
              <a:gd name="T11" fmla="*/ 0 h 130"/>
              <a:gd name="T12" fmla="*/ 159 w 165"/>
              <a:gd name="T13" fmla="*/ 0 h 130"/>
              <a:gd name="T14" fmla="*/ 165 w 165"/>
              <a:gd name="T15" fmla="*/ 6 h 130"/>
              <a:gd name="T16" fmla="*/ 165 w 165"/>
              <a:gd name="T17" fmla="*/ 30 h 130"/>
              <a:gd name="T18" fmla="*/ 165 w 165"/>
              <a:gd name="T19" fmla="*/ 77 h 130"/>
              <a:gd name="T20" fmla="*/ 159 w 165"/>
              <a:gd name="T21" fmla="*/ 83 h 130"/>
              <a:gd name="T22" fmla="*/ 6 w 165"/>
              <a:gd name="T23" fmla="*/ 83 h 130"/>
              <a:gd name="T24" fmla="*/ 0 w 165"/>
              <a:gd name="T25" fmla="*/ 77 h 130"/>
              <a:gd name="T26" fmla="*/ 0 w 165"/>
              <a:gd name="T27" fmla="*/ 53 h 130"/>
              <a:gd name="T28" fmla="*/ 6 w 165"/>
              <a:gd name="T29" fmla="*/ 48 h 130"/>
              <a:gd name="T30" fmla="*/ 159 w 165"/>
              <a:gd name="T31" fmla="*/ 48 h 130"/>
              <a:gd name="T32" fmla="*/ 165 w 165"/>
              <a:gd name="T33" fmla="*/ 53 h 130"/>
              <a:gd name="T34" fmla="*/ 165 w 165"/>
              <a:gd name="T35" fmla="*/ 77 h 130"/>
              <a:gd name="T36" fmla="*/ 165 w 165"/>
              <a:gd name="T37" fmla="*/ 124 h 130"/>
              <a:gd name="T38" fmla="*/ 159 w 165"/>
              <a:gd name="T39" fmla="*/ 130 h 130"/>
              <a:gd name="T40" fmla="*/ 6 w 165"/>
              <a:gd name="T41" fmla="*/ 130 h 130"/>
              <a:gd name="T42" fmla="*/ 0 w 165"/>
              <a:gd name="T43" fmla="*/ 124 h 130"/>
              <a:gd name="T44" fmla="*/ 0 w 165"/>
              <a:gd name="T45" fmla="*/ 101 h 130"/>
              <a:gd name="T46" fmla="*/ 6 w 165"/>
              <a:gd name="T47" fmla="*/ 95 h 130"/>
              <a:gd name="T48" fmla="*/ 159 w 165"/>
              <a:gd name="T49" fmla="*/ 95 h 130"/>
              <a:gd name="T50" fmla="*/ 165 w 165"/>
              <a:gd name="T51" fmla="*/ 101 h 130"/>
              <a:gd name="T52" fmla="*/ 165 w 165"/>
              <a:gd name="T53" fmla="*/ 124 h 130"/>
              <a:gd name="T54" fmla="*/ 154 w 165"/>
              <a:gd name="T55" fmla="*/ 71 h 130"/>
              <a:gd name="T56" fmla="*/ 154 w 165"/>
              <a:gd name="T57" fmla="*/ 59 h 130"/>
              <a:gd name="T58" fmla="*/ 59 w 165"/>
              <a:gd name="T59" fmla="*/ 59 h 130"/>
              <a:gd name="T60" fmla="*/ 59 w 165"/>
              <a:gd name="T61" fmla="*/ 71 h 130"/>
              <a:gd name="T62" fmla="*/ 154 w 165"/>
              <a:gd name="T63" fmla="*/ 71 h 130"/>
              <a:gd name="T64" fmla="*/ 154 w 165"/>
              <a:gd name="T65" fmla="*/ 119 h 130"/>
              <a:gd name="T66" fmla="*/ 154 w 165"/>
              <a:gd name="T67" fmla="*/ 107 h 130"/>
              <a:gd name="T68" fmla="*/ 94 w 165"/>
              <a:gd name="T69" fmla="*/ 107 h 130"/>
              <a:gd name="T70" fmla="*/ 94 w 165"/>
              <a:gd name="T71" fmla="*/ 119 h 130"/>
              <a:gd name="T72" fmla="*/ 154 w 165"/>
              <a:gd name="T73" fmla="*/ 119 h 130"/>
              <a:gd name="T74" fmla="*/ 154 w 165"/>
              <a:gd name="T75" fmla="*/ 24 h 130"/>
              <a:gd name="T76" fmla="*/ 154 w 165"/>
              <a:gd name="T77" fmla="*/ 12 h 130"/>
              <a:gd name="T78" fmla="*/ 118 w 165"/>
              <a:gd name="T79" fmla="*/ 12 h 130"/>
              <a:gd name="T80" fmla="*/ 118 w 165"/>
              <a:gd name="T81" fmla="*/ 24 h 130"/>
              <a:gd name="T82" fmla="*/ 154 w 165"/>
              <a:gd name="T83" fmla="*/ 2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5" h="130">
                <a:moveTo>
                  <a:pt x="165" y="30"/>
                </a:moveTo>
                <a:cubicBezTo>
                  <a:pt x="165" y="33"/>
                  <a:pt x="163" y="36"/>
                  <a:pt x="159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2" y="36"/>
                  <a:pt x="0" y="33"/>
                  <a:pt x="0" y="30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63" y="0"/>
                  <a:pt x="165" y="3"/>
                  <a:pt x="165" y="6"/>
                </a:cubicBezTo>
                <a:lnTo>
                  <a:pt x="165" y="30"/>
                </a:lnTo>
                <a:close/>
                <a:moveTo>
                  <a:pt x="165" y="77"/>
                </a:moveTo>
                <a:cubicBezTo>
                  <a:pt x="165" y="80"/>
                  <a:pt x="163" y="83"/>
                  <a:pt x="159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2" y="83"/>
                  <a:pt x="0" y="80"/>
                  <a:pt x="0" y="77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0"/>
                  <a:pt x="2" y="48"/>
                  <a:pt x="6" y="48"/>
                </a:cubicBezTo>
                <a:cubicBezTo>
                  <a:pt x="159" y="48"/>
                  <a:pt x="159" y="48"/>
                  <a:pt x="159" y="48"/>
                </a:cubicBezTo>
                <a:cubicBezTo>
                  <a:pt x="163" y="48"/>
                  <a:pt x="165" y="50"/>
                  <a:pt x="165" y="53"/>
                </a:cubicBezTo>
                <a:lnTo>
                  <a:pt x="165" y="77"/>
                </a:lnTo>
                <a:close/>
                <a:moveTo>
                  <a:pt x="165" y="124"/>
                </a:moveTo>
                <a:cubicBezTo>
                  <a:pt x="165" y="128"/>
                  <a:pt x="163" y="130"/>
                  <a:pt x="159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2" y="130"/>
                  <a:pt x="0" y="128"/>
                  <a:pt x="0" y="124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98"/>
                  <a:pt x="2" y="95"/>
                  <a:pt x="6" y="9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63" y="95"/>
                  <a:pt x="165" y="98"/>
                  <a:pt x="165" y="101"/>
                </a:cubicBezTo>
                <a:lnTo>
                  <a:pt x="165" y="124"/>
                </a:lnTo>
                <a:close/>
                <a:moveTo>
                  <a:pt x="154" y="71"/>
                </a:moveTo>
                <a:cubicBezTo>
                  <a:pt x="154" y="59"/>
                  <a:pt x="154" y="59"/>
                  <a:pt x="154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71"/>
                  <a:pt x="59" y="71"/>
                  <a:pt x="59" y="71"/>
                </a:cubicBezTo>
                <a:lnTo>
                  <a:pt x="154" y="71"/>
                </a:lnTo>
                <a:close/>
                <a:moveTo>
                  <a:pt x="154" y="119"/>
                </a:moveTo>
                <a:cubicBezTo>
                  <a:pt x="154" y="107"/>
                  <a:pt x="154" y="107"/>
                  <a:pt x="154" y="107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4" y="119"/>
                  <a:pt x="94" y="119"/>
                  <a:pt x="94" y="119"/>
                </a:cubicBezTo>
                <a:lnTo>
                  <a:pt x="154" y="119"/>
                </a:lnTo>
                <a:close/>
                <a:moveTo>
                  <a:pt x="154" y="24"/>
                </a:moveTo>
                <a:cubicBezTo>
                  <a:pt x="154" y="12"/>
                  <a:pt x="154" y="12"/>
                  <a:pt x="154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24"/>
                  <a:pt x="118" y="24"/>
                  <a:pt x="118" y="24"/>
                </a:cubicBezTo>
                <a:lnTo>
                  <a:pt x="154" y="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7559694" y="1794476"/>
            <a:ext cx="165454" cy="192831"/>
          </a:xfrm>
          <a:custGeom>
            <a:avLst/>
            <a:gdLst>
              <a:gd name="T0" fmla="*/ 142 w 142"/>
              <a:gd name="T1" fmla="*/ 24 h 166"/>
              <a:gd name="T2" fmla="*/ 142 w 142"/>
              <a:gd name="T3" fmla="*/ 36 h 166"/>
              <a:gd name="T4" fmla="*/ 71 w 142"/>
              <a:gd name="T5" fmla="*/ 60 h 166"/>
              <a:gd name="T6" fmla="*/ 0 w 142"/>
              <a:gd name="T7" fmla="*/ 36 h 166"/>
              <a:gd name="T8" fmla="*/ 0 w 142"/>
              <a:gd name="T9" fmla="*/ 24 h 166"/>
              <a:gd name="T10" fmla="*/ 71 w 142"/>
              <a:gd name="T11" fmla="*/ 0 h 166"/>
              <a:gd name="T12" fmla="*/ 142 w 142"/>
              <a:gd name="T13" fmla="*/ 24 h 166"/>
              <a:gd name="T14" fmla="*/ 142 w 142"/>
              <a:gd name="T15" fmla="*/ 56 h 166"/>
              <a:gd name="T16" fmla="*/ 142 w 142"/>
              <a:gd name="T17" fmla="*/ 71 h 166"/>
              <a:gd name="T18" fmla="*/ 71 w 142"/>
              <a:gd name="T19" fmla="*/ 95 h 166"/>
              <a:gd name="T20" fmla="*/ 0 w 142"/>
              <a:gd name="T21" fmla="*/ 71 h 166"/>
              <a:gd name="T22" fmla="*/ 0 w 142"/>
              <a:gd name="T23" fmla="*/ 56 h 166"/>
              <a:gd name="T24" fmla="*/ 71 w 142"/>
              <a:gd name="T25" fmla="*/ 71 h 166"/>
              <a:gd name="T26" fmla="*/ 142 w 142"/>
              <a:gd name="T27" fmla="*/ 56 h 166"/>
              <a:gd name="T28" fmla="*/ 142 w 142"/>
              <a:gd name="T29" fmla="*/ 91 h 166"/>
              <a:gd name="T30" fmla="*/ 142 w 142"/>
              <a:gd name="T31" fmla="*/ 107 h 166"/>
              <a:gd name="T32" fmla="*/ 71 w 142"/>
              <a:gd name="T33" fmla="*/ 131 h 166"/>
              <a:gd name="T34" fmla="*/ 0 w 142"/>
              <a:gd name="T35" fmla="*/ 107 h 166"/>
              <a:gd name="T36" fmla="*/ 0 w 142"/>
              <a:gd name="T37" fmla="*/ 91 h 166"/>
              <a:gd name="T38" fmla="*/ 71 w 142"/>
              <a:gd name="T39" fmla="*/ 107 h 166"/>
              <a:gd name="T40" fmla="*/ 142 w 142"/>
              <a:gd name="T41" fmla="*/ 91 h 166"/>
              <a:gd name="T42" fmla="*/ 142 w 142"/>
              <a:gd name="T43" fmla="*/ 127 h 166"/>
              <a:gd name="T44" fmla="*/ 142 w 142"/>
              <a:gd name="T45" fmla="*/ 142 h 166"/>
              <a:gd name="T46" fmla="*/ 71 w 142"/>
              <a:gd name="T47" fmla="*/ 166 h 166"/>
              <a:gd name="T48" fmla="*/ 0 w 142"/>
              <a:gd name="T49" fmla="*/ 142 h 166"/>
              <a:gd name="T50" fmla="*/ 0 w 142"/>
              <a:gd name="T51" fmla="*/ 127 h 166"/>
              <a:gd name="T52" fmla="*/ 71 w 142"/>
              <a:gd name="T53" fmla="*/ 142 h 166"/>
              <a:gd name="T54" fmla="*/ 142 w 142"/>
              <a:gd name="T55" fmla="*/ 12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66">
                <a:moveTo>
                  <a:pt x="142" y="24"/>
                </a:moveTo>
                <a:cubicBezTo>
                  <a:pt x="142" y="36"/>
                  <a:pt x="142" y="36"/>
                  <a:pt x="142" y="36"/>
                </a:cubicBezTo>
                <a:cubicBezTo>
                  <a:pt x="142" y="49"/>
                  <a:pt x="110" y="60"/>
                  <a:pt x="71" y="60"/>
                </a:cubicBezTo>
                <a:cubicBezTo>
                  <a:pt x="32" y="60"/>
                  <a:pt x="0" y="49"/>
                  <a:pt x="0" y="36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1"/>
                  <a:pt x="32" y="0"/>
                  <a:pt x="71" y="0"/>
                </a:cubicBezTo>
                <a:cubicBezTo>
                  <a:pt x="110" y="0"/>
                  <a:pt x="142" y="11"/>
                  <a:pt x="142" y="24"/>
                </a:cubicBezTo>
                <a:close/>
                <a:moveTo>
                  <a:pt x="142" y="56"/>
                </a:moveTo>
                <a:cubicBezTo>
                  <a:pt x="142" y="71"/>
                  <a:pt x="142" y="71"/>
                  <a:pt x="142" y="71"/>
                </a:cubicBezTo>
                <a:cubicBezTo>
                  <a:pt x="142" y="84"/>
                  <a:pt x="110" y="95"/>
                  <a:pt x="71" y="95"/>
                </a:cubicBezTo>
                <a:cubicBezTo>
                  <a:pt x="32" y="95"/>
                  <a:pt x="0" y="84"/>
                  <a:pt x="0" y="71"/>
                </a:cubicBezTo>
                <a:cubicBezTo>
                  <a:pt x="0" y="56"/>
                  <a:pt x="0" y="56"/>
                  <a:pt x="0" y="56"/>
                </a:cubicBezTo>
                <a:cubicBezTo>
                  <a:pt x="15" y="66"/>
                  <a:pt x="43" y="71"/>
                  <a:pt x="71" y="71"/>
                </a:cubicBezTo>
                <a:cubicBezTo>
                  <a:pt x="99" y="71"/>
                  <a:pt x="127" y="66"/>
                  <a:pt x="142" y="56"/>
                </a:cubicBezTo>
                <a:close/>
                <a:moveTo>
                  <a:pt x="142" y="91"/>
                </a:moveTo>
                <a:cubicBezTo>
                  <a:pt x="142" y="107"/>
                  <a:pt x="142" y="107"/>
                  <a:pt x="142" y="107"/>
                </a:cubicBezTo>
                <a:cubicBezTo>
                  <a:pt x="142" y="120"/>
                  <a:pt x="110" y="131"/>
                  <a:pt x="71" y="131"/>
                </a:cubicBezTo>
                <a:cubicBezTo>
                  <a:pt x="32" y="131"/>
                  <a:pt x="0" y="120"/>
                  <a:pt x="0" y="107"/>
                </a:cubicBezTo>
                <a:cubicBezTo>
                  <a:pt x="0" y="91"/>
                  <a:pt x="0" y="91"/>
                  <a:pt x="0" y="91"/>
                </a:cubicBezTo>
                <a:cubicBezTo>
                  <a:pt x="15" y="102"/>
                  <a:pt x="43" y="107"/>
                  <a:pt x="71" y="107"/>
                </a:cubicBezTo>
                <a:cubicBezTo>
                  <a:pt x="99" y="107"/>
                  <a:pt x="127" y="102"/>
                  <a:pt x="142" y="91"/>
                </a:cubicBezTo>
                <a:close/>
                <a:moveTo>
                  <a:pt x="142" y="127"/>
                </a:moveTo>
                <a:cubicBezTo>
                  <a:pt x="142" y="142"/>
                  <a:pt x="142" y="142"/>
                  <a:pt x="142" y="142"/>
                </a:cubicBezTo>
                <a:cubicBezTo>
                  <a:pt x="142" y="155"/>
                  <a:pt x="110" y="166"/>
                  <a:pt x="71" y="166"/>
                </a:cubicBezTo>
                <a:cubicBezTo>
                  <a:pt x="32" y="166"/>
                  <a:pt x="0" y="155"/>
                  <a:pt x="0" y="142"/>
                </a:cubicBezTo>
                <a:cubicBezTo>
                  <a:pt x="0" y="127"/>
                  <a:pt x="0" y="127"/>
                  <a:pt x="0" y="127"/>
                </a:cubicBezTo>
                <a:cubicBezTo>
                  <a:pt x="15" y="137"/>
                  <a:pt x="43" y="142"/>
                  <a:pt x="71" y="142"/>
                </a:cubicBezTo>
                <a:cubicBezTo>
                  <a:pt x="99" y="142"/>
                  <a:pt x="127" y="137"/>
                  <a:pt x="142" y="12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69"/>
          <p:cNvSpPr>
            <a:spLocks noEditPoints="1"/>
          </p:cNvSpPr>
          <p:nvPr/>
        </p:nvSpPr>
        <p:spPr bwMode="auto">
          <a:xfrm>
            <a:off x="7815611" y="1808759"/>
            <a:ext cx="191641" cy="151170"/>
          </a:xfrm>
          <a:custGeom>
            <a:avLst/>
            <a:gdLst>
              <a:gd name="T0" fmla="*/ 166 w 166"/>
              <a:gd name="T1" fmla="*/ 21 h 130"/>
              <a:gd name="T2" fmla="*/ 163 w 166"/>
              <a:gd name="T3" fmla="*/ 24 h 130"/>
              <a:gd name="T4" fmla="*/ 3 w 166"/>
              <a:gd name="T5" fmla="*/ 24 h 130"/>
              <a:gd name="T6" fmla="*/ 0 w 166"/>
              <a:gd name="T7" fmla="*/ 21 h 130"/>
              <a:gd name="T8" fmla="*/ 0 w 166"/>
              <a:gd name="T9" fmla="*/ 3 h 130"/>
              <a:gd name="T10" fmla="*/ 3 w 166"/>
              <a:gd name="T11" fmla="*/ 0 h 130"/>
              <a:gd name="T12" fmla="*/ 163 w 166"/>
              <a:gd name="T13" fmla="*/ 0 h 130"/>
              <a:gd name="T14" fmla="*/ 166 w 166"/>
              <a:gd name="T15" fmla="*/ 3 h 130"/>
              <a:gd name="T16" fmla="*/ 166 w 166"/>
              <a:gd name="T17" fmla="*/ 21 h 130"/>
              <a:gd name="T18" fmla="*/ 166 w 166"/>
              <a:gd name="T19" fmla="*/ 127 h 130"/>
              <a:gd name="T20" fmla="*/ 163 w 166"/>
              <a:gd name="T21" fmla="*/ 130 h 130"/>
              <a:gd name="T22" fmla="*/ 3 w 166"/>
              <a:gd name="T23" fmla="*/ 130 h 130"/>
              <a:gd name="T24" fmla="*/ 0 w 166"/>
              <a:gd name="T25" fmla="*/ 127 h 130"/>
              <a:gd name="T26" fmla="*/ 0 w 166"/>
              <a:gd name="T27" fmla="*/ 110 h 130"/>
              <a:gd name="T28" fmla="*/ 3 w 166"/>
              <a:gd name="T29" fmla="*/ 107 h 130"/>
              <a:gd name="T30" fmla="*/ 163 w 166"/>
              <a:gd name="T31" fmla="*/ 107 h 130"/>
              <a:gd name="T32" fmla="*/ 166 w 166"/>
              <a:gd name="T33" fmla="*/ 110 h 130"/>
              <a:gd name="T34" fmla="*/ 166 w 166"/>
              <a:gd name="T35" fmla="*/ 127 h 130"/>
              <a:gd name="T36" fmla="*/ 36 w 166"/>
              <a:gd name="T37" fmla="*/ 92 h 130"/>
              <a:gd name="T38" fmla="*/ 33 w 166"/>
              <a:gd name="T39" fmla="*/ 95 h 130"/>
              <a:gd name="T40" fmla="*/ 31 w 166"/>
              <a:gd name="T41" fmla="*/ 94 h 130"/>
              <a:gd name="T42" fmla="*/ 4 w 166"/>
              <a:gd name="T43" fmla="*/ 67 h 130"/>
              <a:gd name="T44" fmla="*/ 3 w 166"/>
              <a:gd name="T45" fmla="*/ 65 h 130"/>
              <a:gd name="T46" fmla="*/ 4 w 166"/>
              <a:gd name="T47" fmla="*/ 63 h 130"/>
              <a:gd name="T48" fmla="*/ 31 w 166"/>
              <a:gd name="T49" fmla="*/ 37 h 130"/>
              <a:gd name="T50" fmla="*/ 33 w 166"/>
              <a:gd name="T51" fmla="*/ 36 h 130"/>
              <a:gd name="T52" fmla="*/ 36 w 166"/>
              <a:gd name="T53" fmla="*/ 39 h 130"/>
              <a:gd name="T54" fmla="*/ 36 w 166"/>
              <a:gd name="T55" fmla="*/ 92 h 130"/>
              <a:gd name="T56" fmla="*/ 166 w 166"/>
              <a:gd name="T57" fmla="*/ 56 h 130"/>
              <a:gd name="T58" fmla="*/ 163 w 166"/>
              <a:gd name="T59" fmla="*/ 59 h 130"/>
              <a:gd name="T60" fmla="*/ 62 w 166"/>
              <a:gd name="T61" fmla="*/ 59 h 130"/>
              <a:gd name="T62" fmla="*/ 59 w 166"/>
              <a:gd name="T63" fmla="*/ 56 h 130"/>
              <a:gd name="T64" fmla="*/ 59 w 166"/>
              <a:gd name="T65" fmla="*/ 39 h 130"/>
              <a:gd name="T66" fmla="*/ 62 w 166"/>
              <a:gd name="T67" fmla="*/ 36 h 130"/>
              <a:gd name="T68" fmla="*/ 163 w 166"/>
              <a:gd name="T69" fmla="*/ 36 h 130"/>
              <a:gd name="T70" fmla="*/ 166 w 166"/>
              <a:gd name="T71" fmla="*/ 39 h 130"/>
              <a:gd name="T72" fmla="*/ 166 w 166"/>
              <a:gd name="T73" fmla="*/ 56 h 130"/>
              <a:gd name="T74" fmla="*/ 166 w 166"/>
              <a:gd name="T75" fmla="*/ 92 h 130"/>
              <a:gd name="T76" fmla="*/ 163 w 166"/>
              <a:gd name="T77" fmla="*/ 95 h 130"/>
              <a:gd name="T78" fmla="*/ 62 w 166"/>
              <a:gd name="T79" fmla="*/ 95 h 130"/>
              <a:gd name="T80" fmla="*/ 59 w 166"/>
              <a:gd name="T81" fmla="*/ 92 h 130"/>
              <a:gd name="T82" fmla="*/ 59 w 166"/>
              <a:gd name="T83" fmla="*/ 74 h 130"/>
              <a:gd name="T84" fmla="*/ 62 w 166"/>
              <a:gd name="T85" fmla="*/ 71 h 130"/>
              <a:gd name="T86" fmla="*/ 163 w 166"/>
              <a:gd name="T87" fmla="*/ 71 h 130"/>
              <a:gd name="T88" fmla="*/ 166 w 166"/>
              <a:gd name="T89" fmla="*/ 74 h 130"/>
              <a:gd name="T90" fmla="*/ 166 w 166"/>
              <a:gd name="T91" fmla="*/ 9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6" h="130">
                <a:moveTo>
                  <a:pt x="166" y="21"/>
                </a:moveTo>
                <a:cubicBezTo>
                  <a:pt x="166" y="23"/>
                  <a:pt x="164" y="24"/>
                  <a:pt x="163" y="24"/>
                </a:cubicBezTo>
                <a:cubicBezTo>
                  <a:pt x="3" y="24"/>
                  <a:pt x="3" y="24"/>
                  <a:pt x="3" y="24"/>
                </a:cubicBezTo>
                <a:cubicBezTo>
                  <a:pt x="2" y="24"/>
                  <a:pt x="0" y="23"/>
                  <a:pt x="0" y="21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4" y="0"/>
                  <a:pt x="166" y="2"/>
                  <a:pt x="166" y="3"/>
                </a:cubicBezTo>
                <a:lnTo>
                  <a:pt x="166" y="21"/>
                </a:lnTo>
                <a:close/>
                <a:moveTo>
                  <a:pt x="166" y="127"/>
                </a:moveTo>
                <a:cubicBezTo>
                  <a:pt x="166" y="129"/>
                  <a:pt x="164" y="130"/>
                  <a:pt x="163" y="130"/>
                </a:cubicBezTo>
                <a:cubicBezTo>
                  <a:pt x="3" y="130"/>
                  <a:pt x="3" y="130"/>
                  <a:pt x="3" y="130"/>
                </a:cubicBezTo>
                <a:cubicBezTo>
                  <a:pt x="2" y="130"/>
                  <a:pt x="0" y="129"/>
                  <a:pt x="0" y="127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8"/>
                  <a:pt x="2" y="107"/>
                  <a:pt x="3" y="107"/>
                </a:cubicBezTo>
                <a:cubicBezTo>
                  <a:pt x="163" y="107"/>
                  <a:pt x="163" y="107"/>
                  <a:pt x="163" y="107"/>
                </a:cubicBezTo>
                <a:cubicBezTo>
                  <a:pt x="164" y="107"/>
                  <a:pt x="166" y="108"/>
                  <a:pt x="166" y="110"/>
                </a:cubicBezTo>
                <a:lnTo>
                  <a:pt x="166" y="127"/>
                </a:lnTo>
                <a:close/>
                <a:moveTo>
                  <a:pt x="36" y="92"/>
                </a:moveTo>
                <a:cubicBezTo>
                  <a:pt x="36" y="93"/>
                  <a:pt x="34" y="95"/>
                  <a:pt x="33" y="95"/>
                </a:cubicBezTo>
                <a:cubicBezTo>
                  <a:pt x="32" y="95"/>
                  <a:pt x="31" y="95"/>
                  <a:pt x="31" y="94"/>
                </a:cubicBezTo>
                <a:cubicBezTo>
                  <a:pt x="4" y="67"/>
                  <a:pt x="4" y="67"/>
                  <a:pt x="4" y="67"/>
                </a:cubicBezTo>
                <a:cubicBezTo>
                  <a:pt x="3" y="67"/>
                  <a:pt x="3" y="66"/>
                  <a:pt x="3" y="65"/>
                </a:cubicBezTo>
                <a:cubicBezTo>
                  <a:pt x="3" y="65"/>
                  <a:pt x="3" y="64"/>
                  <a:pt x="4" y="63"/>
                </a:cubicBezTo>
                <a:cubicBezTo>
                  <a:pt x="31" y="37"/>
                  <a:pt x="31" y="37"/>
                  <a:pt x="31" y="37"/>
                </a:cubicBezTo>
                <a:cubicBezTo>
                  <a:pt x="31" y="36"/>
                  <a:pt x="32" y="36"/>
                  <a:pt x="33" y="36"/>
                </a:cubicBezTo>
                <a:cubicBezTo>
                  <a:pt x="34" y="36"/>
                  <a:pt x="36" y="37"/>
                  <a:pt x="36" y="39"/>
                </a:cubicBezTo>
                <a:lnTo>
                  <a:pt x="36" y="92"/>
                </a:lnTo>
                <a:close/>
                <a:moveTo>
                  <a:pt x="166" y="56"/>
                </a:moveTo>
                <a:cubicBezTo>
                  <a:pt x="166" y="58"/>
                  <a:pt x="164" y="59"/>
                  <a:pt x="163" y="59"/>
                </a:cubicBezTo>
                <a:cubicBezTo>
                  <a:pt x="62" y="59"/>
                  <a:pt x="62" y="59"/>
                  <a:pt x="62" y="59"/>
                </a:cubicBezTo>
                <a:cubicBezTo>
                  <a:pt x="61" y="59"/>
                  <a:pt x="59" y="58"/>
                  <a:pt x="59" y="56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7"/>
                  <a:pt x="61" y="36"/>
                  <a:pt x="62" y="36"/>
                </a:cubicBezTo>
                <a:cubicBezTo>
                  <a:pt x="163" y="36"/>
                  <a:pt x="163" y="36"/>
                  <a:pt x="163" y="36"/>
                </a:cubicBezTo>
                <a:cubicBezTo>
                  <a:pt x="164" y="36"/>
                  <a:pt x="166" y="37"/>
                  <a:pt x="166" y="39"/>
                </a:cubicBezTo>
                <a:lnTo>
                  <a:pt x="166" y="56"/>
                </a:lnTo>
                <a:close/>
                <a:moveTo>
                  <a:pt x="166" y="92"/>
                </a:moveTo>
                <a:cubicBezTo>
                  <a:pt x="166" y="93"/>
                  <a:pt x="164" y="95"/>
                  <a:pt x="163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1" y="95"/>
                  <a:pt x="59" y="93"/>
                  <a:pt x="59" y="92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73"/>
                  <a:pt x="61" y="71"/>
                  <a:pt x="62" y="71"/>
                </a:cubicBezTo>
                <a:cubicBezTo>
                  <a:pt x="163" y="71"/>
                  <a:pt x="163" y="71"/>
                  <a:pt x="163" y="71"/>
                </a:cubicBezTo>
                <a:cubicBezTo>
                  <a:pt x="164" y="71"/>
                  <a:pt x="166" y="73"/>
                  <a:pt x="166" y="74"/>
                </a:cubicBezTo>
                <a:lnTo>
                  <a:pt x="166" y="9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8054865" y="1794476"/>
            <a:ext cx="191641" cy="191641"/>
          </a:xfrm>
          <a:custGeom>
            <a:avLst/>
            <a:gdLst>
              <a:gd name="T0" fmla="*/ 165 w 165"/>
              <a:gd name="T1" fmla="*/ 142 h 165"/>
              <a:gd name="T2" fmla="*/ 163 w 165"/>
              <a:gd name="T3" fmla="*/ 145 h 165"/>
              <a:gd name="T4" fmla="*/ 162 w 165"/>
              <a:gd name="T5" fmla="*/ 145 h 165"/>
              <a:gd name="T6" fmla="*/ 160 w 165"/>
              <a:gd name="T7" fmla="*/ 144 h 165"/>
              <a:gd name="T8" fmla="*/ 151 w 165"/>
              <a:gd name="T9" fmla="*/ 136 h 165"/>
              <a:gd name="T10" fmla="*/ 82 w 165"/>
              <a:gd name="T11" fmla="*/ 165 h 165"/>
              <a:gd name="T12" fmla="*/ 13 w 165"/>
              <a:gd name="T13" fmla="*/ 136 h 165"/>
              <a:gd name="T14" fmla="*/ 5 w 165"/>
              <a:gd name="T15" fmla="*/ 144 h 165"/>
              <a:gd name="T16" fmla="*/ 2 w 165"/>
              <a:gd name="T17" fmla="*/ 145 h 165"/>
              <a:gd name="T18" fmla="*/ 1 w 165"/>
              <a:gd name="T19" fmla="*/ 145 h 165"/>
              <a:gd name="T20" fmla="*/ 0 w 165"/>
              <a:gd name="T21" fmla="*/ 142 h 165"/>
              <a:gd name="T22" fmla="*/ 0 w 165"/>
              <a:gd name="T23" fmla="*/ 110 h 165"/>
              <a:gd name="T24" fmla="*/ 2 w 165"/>
              <a:gd name="T25" fmla="*/ 107 h 165"/>
              <a:gd name="T26" fmla="*/ 35 w 165"/>
              <a:gd name="T27" fmla="*/ 107 h 165"/>
              <a:gd name="T28" fmla="*/ 38 w 165"/>
              <a:gd name="T29" fmla="*/ 109 h 165"/>
              <a:gd name="T30" fmla="*/ 37 w 165"/>
              <a:gd name="T31" fmla="*/ 112 h 165"/>
              <a:gd name="T32" fmla="*/ 28 w 165"/>
              <a:gd name="T33" fmla="*/ 121 h 165"/>
              <a:gd name="T34" fmla="*/ 70 w 165"/>
              <a:gd name="T35" fmla="*/ 143 h 165"/>
              <a:gd name="T36" fmla="*/ 70 w 165"/>
              <a:gd name="T37" fmla="*/ 83 h 165"/>
              <a:gd name="T38" fmla="*/ 53 w 165"/>
              <a:gd name="T39" fmla="*/ 83 h 165"/>
              <a:gd name="T40" fmla="*/ 47 w 165"/>
              <a:gd name="T41" fmla="*/ 77 h 165"/>
              <a:gd name="T42" fmla="*/ 47 w 165"/>
              <a:gd name="T43" fmla="*/ 65 h 165"/>
              <a:gd name="T44" fmla="*/ 53 w 165"/>
              <a:gd name="T45" fmla="*/ 60 h 165"/>
              <a:gd name="T46" fmla="*/ 70 w 165"/>
              <a:gd name="T47" fmla="*/ 60 h 165"/>
              <a:gd name="T48" fmla="*/ 70 w 165"/>
              <a:gd name="T49" fmla="*/ 44 h 165"/>
              <a:gd name="T50" fmla="*/ 59 w 165"/>
              <a:gd name="T51" fmla="*/ 24 h 165"/>
              <a:gd name="T52" fmla="*/ 82 w 165"/>
              <a:gd name="T53" fmla="*/ 0 h 165"/>
              <a:gd name="T54" fmla="*/ 106 w 165"/>
              <a:gd name="T55" fmla="*/ 24 h 165"/>
              <a:gd name="T56" fmla="*/ 94 w 165"/>
              <a:gd name="T57" fmla="*/ 44 h 165"/>
              <a:gd name="T58" fmla="*/ 94 w 165"/>
              <a:gd name="T59" fmla="*/ 60 h 165"/>
              <a:gd name="T60" fmla="*/ 112 w 165"/>
              <a:gd name="T61" fmla="*/ 60 h 165"/>
              <a:gd name="T62" fmla="*/ 118 w 165"/>
              <a:gd name="T63" fmla="*/ 65 h 165"/>
              <a:gd name="T64" fmla="*/ 118 w 165"/>
              <a:gd name="T65" fmla="*/ 77 h 165"/>
              <a:gd name="T66" fmla="*/ 112 w 165"/>
              <a:gd name="T67" fmla="*/ 83 h 165"/>
              <a:gd name="T68" fmla="*/ 94 w 165"/>
              <a:gd name="T69" fmla="*/ 83 h 165"/>
              <a:gd name="T70" fmla="*/ 94 w 165"/>
              <a:gd name="T71" fmla="*/ 143 h 165"/>
              <a:gd name="T72" fmla="*/ 137 w 165"/>
              <a:gd name="T73" fmla="*/ 121 h 165"/>
              <a:gd name="T74" fmla="*/ 127 w 165"/>
              <a:gd name="T75" fmla="*/ 112 h 165"/>
              <a:gd name="T76" fmla="*/ 127 w 165"/>
              <a:gd name="T77" fmla="*/ 109 h 165"/>
              <a:gd name="T78" fmla="*/ 130 w 165"/>
              <a:gd name="T79" fmla="*/ 107 h 165"/>
              <a:gd name="T80" fmla="*/ 162 w 165"/>
              <a:gd name="T81" fmla="*/ 107 h 165"/>
              <a:gd name="T82" fmla="*/ 165 w 165"/>
              <a:gd name="T83" fmla="*/ 110 h 165"/>
              <a:gd name="T84" fmla="*/ 165 w 165"/>
              <a:gd name="T85" fmla="*/ 142 h 165"/>
              <a:gd name="T86" fmla="*/ 82 w 165"/>
              <a:gd name="T87" fmla="*/ 18 h 165"/>
              <a:gd name="T88" fmla="*/ 76 w 165"/>
              <a:gd name="T89" fmla="*/ 24 h 165"/>
              <a:gd name="T90" fmla="*/ 82 w 165"/>
              <a:gd name="T91" fmla="*/ 30 h 165"/>
              <a:gd name="T92" fmla="*/ 88 w 165"/>
              <a:gd name="T93" fmla="*/ 24 h 165"/>
              <a:gd name="T94" fmla="*/ 82 w 165"/>
              <a:gd name="T95" fmla="*/ 1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5" h="165">
                <a:moveTo>
                  <a:pt x="165" y="142"/>
                </a:moveTo>
                <a:cubicBezTo>
                  <a:pt x="165" y="144"/>
                  <a:pt x="164" y="145"/>
                  <a:pt x="163" y="145"/>
                </a:cubicBezTo>
                <a:cubicBezTo>
                  <a:pt x="163" y="145"/>
                  <a:pt x="163" y="145"/>
                  <a:pt x="162" y="145"/>
                </a:cubicBezTo>
                <a:cubicBezTo>
                  <a:pt x="161" y="145"/>
                  <a:pt x="161" y="145"/>
                  <a:pt x="160" y="144"/>
                </a:cubicBezTo>
                <a:cubicBezTo>
                  <a:pt x="151" y="136"/>
                  <a:pt x="151" y="136"/>
                  <a:pt x="151" y="136"/>
                </a:cubicBezTo>
                <a:cubicBezTo>
                  <a:pt x="137" y="153"/>
                  <a:pt x="111" y="165"/>
                  <a:pt x="82" y="165"/>
                </a:cubicBezTo>
                <a:cubicBezTo>
                  <a:pt x="54" y="165"/>
                  <a:pt x="28" y="153"/>
                  <a:pt x="13" y="136"/>
                </a:cubicBezTo>
                <a:cubicBezTo>
                  <a:pt x="5" y="144"/>
                  <a:pt x="5" y="144"/>
                  <a:pt x="5" y="144"/>
                </a:cubicBezTo>
                <a:cubicBezTo>
                  <a:pt x="4" y="145"/>
                  <a:pt x="3" y="145"/>
                  <a:pt x="2" y="145"/>
                </a:cubicBezTo>
                <a:cubicBezTo>
                  <a:pt x="2" y="145"/>
                  <a:pt x="2" y="145"/>
                  <a:pt x="1" y="145"/>
                </a:cubicBezTo>
                <a:cubicBezTo>
                  <a:pt x="0" y="145"/>
                  <a:pt x="0" y="144"/>
                  <a:pt x="0" y="142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08"/>
                  <a:pt x="1" y="107"/>
                  <a:pt x="2" y="107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6" y="107"/>
                  <a:pt x="37" y="108"/>
                  <a:pt x="38" y="109"/>
                </a:cubicBezTo>
                <a:cubicBezTo>
                  <a:pt x="38" y="110"/>
                  <a:pt x="38" y="111"/>
                  <a:pt x="37" y="112"/>
                </a:cubicBezTo>
                <a:cubicBezTo>
                  <a:pt x="28" y="121"/>
                  <a:pt x="28" y="121"/>
                  <a:pt x="28" y="121"/>
                </a:cubicBezTo>
                <a:cubicBezTo>
                  <a:pt x="36" y="132"/>
                  <a:pt x="52" y="140"/>
                  <a:pt x="70" y="143"/>
                </a:cubicBezTo>
                <a:cubicBezTo>
                  <a:pt x="70" y="83"/>
                  <a:pt x="70" y="83"/>
                  <a:pt x="70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49" y="83"/>
                  <a:pt x="47" y="81"/>
                  <a:pt x="47" y="77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2"/>
                  <a:pt x="49" y="60"/>
                  <a:pt x="53" y="60"/>
                </a:cubicBezTo>
                <a:cubicBezTo>
                  <a:pt x="70" y="60"/>
                  <a:pt x="70" y="60"/>
                  <a:pt x="70" y="60"/>
                </a:cubicBezTo>
                <a:cubicBezTo>
                  <a:pt x="70" y="44"/>
                  <a:pt x="70" y="44"/>
                  <a:pt x="70" y="44"/>
                </a:cubicBezTo>
                <a:cubicBezTo>
                  <a:pt x="63" y="40"/>
                  <a:pt x="59" y="33"/>
                  <a:pt x="59" y="24"/>
                </a:cubicBezTo>
                <a:cubicBezTo>
                  <a:pt x="59" y="11"/>
                  <a:pt x="69" y="0"/>
                  <a:pt x="82" y="0"/>
                </a:cubicBezTo>
                <a:cubicBezTo>
                  <a:pt x="95" y="0"/>
                  <a:pt x="106" y="11"/>
                  <a:pt x="106" y="24"/>
                </a:cubicBezTo>
                <a:cubicBezTo>
                  <a:pt x="106" y="33"/>
                  <a:pt x="101" y="40"/>
                  <a:pt x="94" y="44"/>
                </a:cubicBezTo>
                <a:cubicBezTo>
                  <a:pt x="94" y="60"/>
                  <a:pt x="94" y="60"/>
                  <a:pt x="94" y="60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5" y="60"/>
                  <a:pt x="118" y="62"/>
                  <a:pt x="118" y="65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81"/>
                  <a:pt x="115" y="83"/>
                  <a:pt x="112" y="83"/>
                </a:cubicBezTo>
                <a:cubicBezTo>
                  <a:pt x="94" y="83"/>
                  <a:pt x="94" y="83"/>
                  <a:pt x="94" y="83"/>
                </a:cubicBezTo>
                <a:cubicBezTo>
                  <a:pt x="94" y="143"/>
                  <a:pt x="94" y="143"/>
                  <a:pt x="94" y="143"/>
                </a:cubicBezTo>
                <a:cubicBezTo>
                  <a:pt x="112" y="140"/>
                  <a:pt x="128" y="132"/>
                  <a:pt x="137" y="121"/>
                </a:cubicBezTo>
                <a:cubicBezTo>
                  <a:pt x="127" y="112"/>
                  <a:pt x="127" y="112"/>
                  <a:pt x="127" y="112"/>
                </a:cubicBezTo>
                <a:cubicBezTo>
                  <a:pt x="127" y="111"/>
                  <a:pt x="126" y="110"/>
                  <a:pt x="127" y="109"/>
                </a:cubicBezTo>
                <a:cubicBezTo>
                  <a:pt x="127" y="108"/>
                  <a:pt x="128" y="107"/>
                  <a:pt x="130" y="107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64" y="107"/>
                  <a:pt x="165" y="108"/>
                  <a:pt x="165" y="110"/>
                </a:cubicBezTo>
                <a:lnTo>
                  <a:pt x="165" y="142"/>
                </a:lnTo>
                <a:close/>
                <a:moveTo>
                  <a:pt x="82" y="18"/>
                </a:moveTo>
                <a:cubicBezTo>
                  <a:pt x="79" y="18"/>
                  <a:pt x="76" y="21"/>
                  <a:pt x="76" y="24"/>
                </a:cubicBezTo>
                <a:cubicBezTo>
                  <a:pt x="76" y="27"/>
                  <a:pt x="79" y="30"/>
                  <a:pt x="82" y="30"/>
                </a:cubicBezTo>
                <a:cubicBezTo>
                  <a:pt x="86" y="30"/>
                  <a:pt x="88" y="27"/>
                  <a:pt x="88" y="24"/>
                </a:cubicBezTo>
                <a:cubicBezTo>
                  <a:pt x="88" y="21"/>
                  <a:pt x="86" y="18"/>
                  <a:pt x="82" y="1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486843" y="2038490"/>
            <a:ext cx="151170" cy="178547"/>
          </a:xfrm>
          <a:custGeom>
            <a:avLst/>
            <a:gdLst>
              <a:gd name="T0" fmla="*/ 19 w 130"/>
              <a:gd name="T1" fmla="*/ 60 h 154"/>
              <a:gd name="T2" fmla="*/ 19 w 130"/>
              <a:gd name="T3" fmla="*/ 99 h 154"/>
              <a:gd name="T4" fmla="*/ 10 w 130"/>
              <a:gd name="T5" fmla="*/ 109 h 154"/>
              <a:gd name="T6" fmla="*/ 0 w 130"/>
              <a:gd name="T7" fmla="*/ 99 h 154"/>
              <a:gd name="T8" fmla="*/ 0 w 130"/>
              <a:gd name="T9" fmla="*/ 60 h 154"/>
              <a:gd name="T10" fmla="*/ 10 w 130"/>
              <a:gd name="T11" fmla="*/ 50 h 154"/>
              <a:gd name="T12" fmla="*/ 19 w 130"/>
              <a:gd name="T13" fmla="*/ 60 h 154"/>
              <a:gd name="T14" fmla="*/ 108 w 130"/>
              <a:gd name="T15" fmla="*/ 49 h 154"/>
              <a:gd name="T16" fmla="*/ 22 w 130"/>
              <a:gd name="T17" fmla="*/ 49 h 154"/>
              <a:gd name="T18" fmla="*/ 44 w 130"/>
              <a:gd name="T19" fmla="*/ 15 h 154"/>
              <a:gd name="T20" fmla="*/ 38 w 130"/>
              <a:gd name="T21" fmla="*/ 2 h 154"/>
              <a:gd name="T22" fmla="*/ 38 w 130"/>
              <a:gd name="T23" fmla="*/ 1 h 154"/>
              <a:gd name="T24" fmla="*/ 40 w 130"/>
              <a:gd name="T25" fmla="*/ 1 h 154"/>
              <a:gd name="T26" fmla="*/ 47 w 130"/>
              <a:gd name="T27" fmla="*/ 13 h 154"/>
              <a:gd name="T28" fmla="*/ 65 w 130"/>
              <a:gd name="T29" fmla="*/ 10 h 154"/>
              <a:gd name="T30" fmla="*/ 84 w 130"/>
              <a:gd name="T31" fmla="*/ 13 h 154"/>
              <a:gd name="T32" fmla="*/ 90 w 130"/>
              <a:gd name="T33" fmla="*/ 1 h 154"/>
              <a:gd name="T34" fmla="*/ 92 w 130"/>
              <a:gd name="T35" fmla="*/ 1 h 154"/>
              <a:gd name="T36" fmla="*/ 93 w 130"/>
              <a:gd name="T37" fmla="*/ 2 h 154"/>
              <a:gd name="T38" fmla="*/ 86 w 130"/>
              <a:gd name="T39" fmla="*/ 15 h 154"/>
              <a:gd name="T40" fmla="*/ 108 w 130"/>
              <a:gd name="T41" fmla="*/ 49 h 154"/>
              <a:gd name="T42" fmla="*/ 108 w 130"/>
              <a:gd name="T43" fmla="*/ 114 h 154"/>
              <a:gd name="T44" fmla="*/ 98 w 130"/>
              <a:gd name="T45" fmla="*/ 124 h 154"/>
              <a:gd name="T46" fmla="*/ 91 w 130"/>
              <a:gd name="T47" fmla="*/ 124 h 154"/>
              <a:gd name="T48" fmla="*/ 91 w 130"/>
              <a:gd name="T49" fmla="*/ 145 h 154"/>
              <a:gd name="T50" fmla="*/ 81 w 130"/>
              <a:gd name="T51" fmla="*/ 154 h 154"/>
              <a:gd name="T52" fmla="*/ 72 w 130"/>
              <a:gd name="T53" fmla="*/ 145 h 154"/>
              <a:gd name="T54" fmla="*/ 72 w 130"/>
              <a:gd name="T55" fmla="*/ 124 h 154"/>
              <a:gd name="T56" fmla="*/ 59 w 130"/>
              <a:gd name="T57" fmla="*/ 124 h 154"/>
              <a:gd name="T58" fmla="*/ 59 w 130"/>
              <a:gd name="T59" fmla="*/ 145 h 154"/>
              <a:gd name="T60" fmla="*/ 49 w 130"/>
              <a:gd name="T61" fmla="*/ 154 h 154"/>
              <a:gd name="T62" fmla="*/ 40 w 130"/>
              <a:gd name="T63" fmla="*/ 145 h 154"/>
              <a:gd name="T64" fmla="*/ 40 w 130"/>
              <a:gd name="T65" fmla="*/ 124 h 154"/>
              <a:gd name="T66" fmla="*/ 33 w 130"/>
              <a:gd name="T67" fmla="*/ 124 h 154"/>
              <a:gd name="T68" fmla="*/ 23 w 130"/>
              <a:gd name="T69" fmla="*/ 114 h 154"/>
              <a:gd name="T70" fmla="*/ 23 w 130"/>
              <a:gd name="T71" fmla="*/ 52 h 154"/>
              <a:gd name="T72" fmla="*/ 108 w 130"/>
              <a:gd name="T73" fmla="*/ 52 h 154"/>
              <a:gd name="T74" fmla="*/ 108 w 130"/>
              <a:gd name="T75" fmla="*/ 114 h 154"/>
              <a:gd name="T76" fmla="*/ 49 w 130"/>
              <a:gd name="T77" fmla="*/ 30 h 154"/>
              <a:gd name="T78" fmla="*/ 46 w 130"/>
              <a:gd name="T79" fmla="*/ 26 h 154"/>
              <a:gd name="T80" fmla="*/ 42 w 130"/>
              <a:gd name="T81" fmla="*/ 30 h 154"/>
              <a:gd name="T82" fmla="*/ 46 w 130"/>
              <a:gd name="T83" fmla="*/ 33 h 154"/>
              <a:gd name="T84" fmla="*/ 49 w 130"/>
              <a:gd name="T85" fmla="*/ 30 h 154"/>
              <a:gd name="T86" fmla="*/ 88 w 130"/>
              <a:gd name="T87" fmla="*/ 30 h 154"/>
              <a:gd name="T88" fmla="*/ 85 w 130"/>
              <a:gd name="T89" fmla="*/ 26 h 154"/>
              <a:gd name="T90" fmla="*/ 81 w 130"/>
              <a:gd name="T91" fmla="*/ 30 h 154"/>
              <a:gd name="T92" fmla="*/ 85 w 130"/>
              <a:gd name="T93" fmla="*/ 33 h 154"/>
              <a:gd name="T94" fmla="*/ 88 w 130"/>
              <a:gd name="T95" fmla="*/ 30 h 154"/>
              <a:gd name="T96" fmla="*/ 130 w 130"/>
              <a:gd name="T97" fmla="*/ 99 h 154"/>
              <a:gd name="T98" fmla="*/ 121 w 130"/>
              <a:gd name="T99" fmla="*/ 109 h 154"/>
              <a:gd name="T100" fmla="*/ 111 w 130"/>
              <a:gd name="T101" fmla="*/ 99 h 154"/>
              <a:gd name="T102" fmla="*/ 111 w 130"/>
              <a:gd name="T103" fmla="*/ 60 h 154"/>
              <a:gd name="T104" fmla="*/ 121 w 130"/>
              <a:gd name="T105" fmla="*/ 50 h 154"/>
              <a:gd name="T106" fmla="*/ 130 w 130"/>
              <a:gd name="T107" fmla="*/ 60 h 154"/>
              <a:gd name="T108" fmla="*/ 130 w 130"/>
              <a:gd name="T109" fmla="*/ 9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0" h="154">
                <a:moveTo>
                  <a:pt x="19" y="60"/>
                </a:moveTo>
                <a:cubicBezTo>
                  <a:pt x="19" y="99"/>
                  <a:pt x="19" y="99"/>
                  <a:pt x="19" y="99"/>
                </a:cubicBezTo>
                <a:cubicBezTo>
                  <a:pt x="19" y="105"/>
                  <a:pt x="15" y="109"/>
                  <a:pt x="10" y="109"/>
                </a:cubicBezTo>
                <a:cubicBezTo>
                  <a:pt x="4" y="109"/>
                  <a:pt x="0" y="105"/>
                  <a:pt x="0" y="99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5"/>
                  <a:pt x="4" y="50"/>
                  <a:pt x="10" y="50"/>
                </a:cubicBezTo>
                <a:cubicBezTo>
                  <a:pt x="15" y="50"/>
                  <a:pt x="19" y="55"/>
                  <a:pt x="19" y="60"/>
                </a:cubicBezTo>
                <a:close/>
                <a:moveTo>
                  <a:pt x="108" y="49"/>
                </a:moveTo>
                <a:cubicBezTo>
                  <a:pt x="22" y="49"/>
                  <a:pt x="22" y="49"/>
                  <a:pt x="22" y="49"/>
                </a:cubicBezTo>
                <a:cubicBezTo>
                  <a:pt x="22" y="34"/>
                  <a:pt x="31" y="21"/>
                  <a:pt x="44" y="15"/>
                </a:cubicBezTo>
                <a:cubicBezTo>
                  <a:pt x="38" y="2"/>
                  <a:pt x="38" y="2"/>
                  <a:pt x="38" y="2"/>
                </a:cubicBezTo>
                <a:cubicBezTo>
                  <a:pt x="37" y="2"/>
                  <a:pt x="37" y="1"/>
                  <a:pt x="38" y="1"/>
                </a:cubicBezTo>
                <a:cubicBezTo>
                  <a:pt x="39" y="0"/>
                  <a:pt x="40" y="1"/>
                  <a:pt x="40" y="1"/>
                </a:cubicBezTo>
                <a:cubicBezTo>
                  <a:pt x="47" y="13"/>
                  <a:pt x="47" y="13"/>
                  <a:pt x="47" y="13"/>
                </a:cubicBezTo>
                <a:cubicBezTo>
                  <a:pt x="52" y="11"/>
                  <a:pt x="59" y="10"/>
                  <a:pt x="65" y="10"/>
                </a:cubicBezTo>
                <a:cubicBezTo>
                  <a:pt x="72" y="10"/>
                  <a:pt x="78" y="11"/>
                  <a:pt x="84" y="13"/>
                </a:cubicBezTo>
                <a:cubicBezTo>
                  <a:pt x="90" y="1"/>
                  <a:pt x="90" y="1"/>
                  <a:pt x="90" y="1"/>
                </a:cubicBezTo>
                <a:cubicBezTo>
                  <a:pt x="91" y="1"/>
                  <a:pt x="92" y="0"/>
                  <a:pt x="92" y="1"/>
                </a:cubicBezTo>
                <a:cubicBezTo>
                  <a:pt x="93" y="1"/>
                  <a:pt x="93" y="2"/>
                  <a:pt x="93" y="2"/>
                </a:cubicBezTo>
                <a:cubicBezTo>
                  <a:pt x="86" y="15"/>
                  <a:pt x="86" y="15"/>
                  <a:pt x="86" y="15"/>
                </a:cubicBezTo>
                <a:cubicBezTo>
                  <a:pt x="99" y="21"/>
                  <a:pt x="108" y="34"/>
                  <a:pt x="108" y="49"/>
                </a:cubicBezTo>
                <a:close/>
                <a:moveTo>
                  <a:pt x="108" y="114"/>
                </a:moveTo>
                <a:cubicBezTo>
                  <a:pt x="108" y="119"/>
                  <a:pt x="103" y="124"/>
                  <a:pt x="98" y="124"/>
                </a:cubicBezTo>
                <a:cubicBezTo>
                  <a:pt x="91" y="124"/>
                  <a:pt x="91" y="124"/>
                  <a:pt x="91" y="124"/>
                </a:cubicBezTo>
                <a:cubicBezTo>
                  <a:pt x="91" y="145"/>
                  <a:pt x="91" y="145"/>
                  <a:pt x="91" y="145"/>
                </a:cubicBezTo>
                <a:cubicBezTo>
                  <a:pt x="91" y="150"/>
                  <a:pt x="86" y="154"/>
                  <a:pt x="81" y="154"/>
                </a:cubicBezTo>
                <a:cubicBezTo>
                  <a:pt x="76" y="154"/>
                  <a:pt x="72" y="150"/>
                  <a:pt x="72" y="145"/>
                </a:cubicBezTo>
                <a:cubicBezTo>
                  <a:pt x="72" y="124"/>
                  <a:pt x="72" y="124"/>
                  <a:pt x="72" y="124"/>
                </a:cubicBezTo>
                <a:cubicBezTo>
                  <a:pt x="59" y="124"/>
                  <a:pt x="59" y="124"/>
                  <a:pt x="59" y="124"/>
                </a:cubicBezTo>
                <a:cubicBezTo>
                  <a:pt x="59" y="145"/>
                  <a:pt x="59" y="145"/>
                  <a:pt x="59" y="145"/>
                </a:cubicBezTo>
                <a:cubicBezTo>
                  <a:pt x="59" y="150"/>
                  <a:pt x="55" y="154"/>
                  <a:pt x="49" y="154"/>
                </a:cubicBezTo>
                <a:cubicBezTo>
                  <a:pt x="44" y="154"/>
                  <a:pt x="40" y="150"/>
                  <a:pt x="40" y="145"/>
                </a:cubicBezTo>
                <a:cubicBezTo>
                  <a:pt x="40" y="124"/>
                  <a:pt x="40" y="124"/>
                  <a:pt x="40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27" y="124"/>
                  <a:pt x="23" y="119"/>
                  <a:pt x="23" y="114"/>
                </a:cubicBezTo>
                <a:cubicBezTo>
                  <a:pt x="23" y="52"/>
                  <a:pt x="23" y="52"/>
                  <a:pt x="23" y="52"/>
                </a:cubicBezTo>
                <a:cubicBezTo>
                  <a:pt x="108" y="52"/>
                  <a:pt x="108" y="52"/>
                  <a:pt x="108" y="52"/>
                </a:cubicBezTo>
                <a:lnTo>
                  <a:pt x="108" y="114"/>
                </a:lnTo>
                <a:close/>
                <a:moveTo>
                  <a:pt x="49" y="30"/>
                </a:moveTo>
                <a:cubicBezTo>
                  <a:pt x="49" y="28"/>
                  <a:pt x="48" y="26"/>
                  <a:pt x="46" y="26"/>
                </a:cubicBezTo>
                <a:cubicBezTo>
                  <a:pt x="44" y="26"/>
                  <a:pt x="42" y="28"/>
                  <a:pt x="42" y="30"/>
                </a:cubicBezTo>
                <a:cubicBezTo>
                  <a:pt x="42" y="32"/>
                  <a:pt x="44" y="33"/>
                  <a:pt x="46" y="33"/>
                </a:cubicBezTo>
                <a:cubicBezTo>
                  <a:pt x="48" y="33"/>
                  <a:pt x="49" y="32"/>
                  <a:pt x="49" y="30"/>
                </a:cubicBezTo>
                <a:close/>
                <a:moveTo>
                  <a:pt x="88" y="30"/>
                </a:moveTo>
                <a:cubicBezTo>
                  <a:pt x="88" y="28"/>
                  <a:pt x="87" y="26"/>
                  <a:pt x="85" y="26"/>
                </a:cubicBezTo>
                <a:cubicBezTo>
                  <a:pt x="83" y="26"/>
                  <a:pt x="81" y="28"/>
                  <a:pt x="81" y="30"/>
                </a:cubicBezTo>
                <a:cubicBezTo>
                  <a:pt x="81" y="32"/>
                  <a:pt x="83" y="33"/>
                  <a:pt x="85" y="33"/>
                </a:cubicBezTo>
                <a:cubicBezTo>
                  <a:pt x="87" y="33"/>
                  <a:pt x="88" y="32"/>
                  <a:pt x="88" y="30"/>
                </a:cubicBezTo>
                <a:close/>
                <a:moveTo>
                  <a:pt x="130" y="99"/>
                </a:moveTo>
                <a:cubicBezTo>
                  <a:pt x="130" y="105"/>
                  <a:pt x="126" y="109"/>
                  <a:pt x="121" y="109"/>
                </a:cubicBezTo>
                <a:cubicBezTo>
                  <a:pt x="116" y="109"/>
                  <a:pt x="111" y="105"/>
                  <a:pt x="111" y="99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11" y="54"/>
                  <a:pt x="116" y="50"/>
                  <a:pt x="121" y="50"/>
                </a:cubicBezTo>
                <a:cubicBezTo>
                  <a:pt x="126" y="50"/>
                  <a:pt x="130" y="54"/>
                  <a:pt x="130" y="60"/>
                </a:cubicBezTo>
                <a:lnTo>
                  <a:pt x="130" y="9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728478" y="2025397"/>
            <a:ext cx="192831" cy="191641"/>
          </a:xfrm>
          <a:custGeom>
            <a:avLst/>
            <a:gdLst>
              <a:gd name="T0" fmla="*/ 65 w 166"/>
              <a:gd name="T1" fmla="*/ 100 h 165"/>
              <a:gd name="T2" fmla="*/ 60 w 166"/>
              <a:gd name="T3" fmla="*/ 106 h 165"/>
              <a:gd name="T4" fmla="*/ 60 w 166"/>
              <a:gd name="T5" fmla="*/ 159 h 165"/>
              <a:gd name="T6" fmla="*/ 54 w 166"/>
              <a:gd name="T7" fmla="*/ 165 h 165"/>
              <a:gd name="T8" fmla="*/ 6 w 166"/>
              <a:gd name="T9" fmla="*/ 165 h 165"/>
              <a:gd name="T10" fmla="*/ 0 w 166"/>
              <a:gd name="T11" fmla="*/ 159 h 165"/>
              <a:gd name="T12" fmla="*/ 0 w 166"/>
              <a:gd name="T13" fmla="*/ 112 h 165"/>
              <a:gd name="T14" fmla="*/ 23 w 166"/>
              <a:gd name="T15" fmla="*/ 31 h 165"/>
              <a:gd name="T16" fmla="*/ 26 w 166"/>
              <a:gd name="T17" fmla="*/ 29 h 165"/>
              <a:gd name="T18" fmla="*/ 65 w 166"/>
              <a:gd name="T19" fmla="*/ 29 h 165"/>
              <a:gd name="T20" fmla="*/ 65 w 166"/>
              <a:gd name="T21" fmla="*/ 100 h 165"/>
              <a:gd name="T22" fmla="*/ 68 w 166"/>
              <a:gd name="T23" fmla="*/ 23 h 165"/>
              <a:gd name="T24" fmla="*/ 36 w 166"/>
              <a:gd name="T25" fmla="*/ 23 h 165"/>
              <a:gd name="T26" fmla="*/ 36 w 166"/>
              <a:gd name="T27" fmla="*/ 3 h 165"/>
              <a:gd name="T28" fmla="*/ 39 w 166"/>
              <a:gd name="T29" fmla="*/ 0 h 165"/>
              <a:gd name="T30" fmla="*/ 65 w 166"/>
              <a:gd name="T31" fmla="*/ 0 h 165"/>
              <a:gd name="T32" fmla="*/ 68 w 166"/>
              <a:gd name="T33" fmla="*/ 3 h 165"/>
              <a:gd name="T34" fmla="*/ 68 w 166"/>
              <a:gd name="T35" fmla="*/ 23 h 165"/>
              <a:gd name="T36" fmla="*/ 95 w 166"/>
              <a:gd name="T37" fmla="*/ 94 h 165"/>
              <a:gd name="T38" fmla="*/ 71 w 166"/>
              <a:gd name="T39" fmla="*/ 94 h 165"/>
              <a:gd name="T40" fmla="*/ 71 w 166"/>
              <a:gd name="T41" fmla="*/ 29 h 165"/>
              <a:gd name="T42" fmla="*/ 95 w 166"/>
              <a:gd name="T43" fmla="*/ 29 h 165"/>
              <a:gd name="T44" fmla="*/ 95 w 166"/>
              <a:gd name="T45" fmla="*/ 94 h 165"/>
              <a:gd name="T46" fmla="*/ 130 w 166"/>
              <a:gd name="T47" fmla="*/ 23 h 165"/>
              <a:gd name="T48" fmla="*/ 98 w 166"/>
              <a:gd name="T49" fmla="*/ 23 h 165"/>
              <a:gd name="T50" fmla="*/ 98 w 166"/>
              <a:gd name="T51" fmla="*/ 3 h 165"/>
              <a:gd name="T52" fmla="*/ 101 w 166"/>
              <a:gd name="T53" fmla="*/ 0 h 165"/>
              <a:gd name="T54" fmla="*/ 128 w 166"/>
              <a:gd name="T55" fmla="*/ 0 h 165"/>
              <a:gd name="T56" fmla="*/ 130 w 166"/>
              <a:gd name="T57" fmla="*/ 3 h 165"/>
              <a:gd name="T58" fmla="*/ 130 w 166"/>
              <a:gd name="T59" fmla="*/ 23 h 165"/>
              <a:gd name="T60" fmla="*/ 166 w 166"/>
              <a:gd name="T61" fmla="*/ 159 h 165"/>
              <a:gd name="T62" fmla="*/ 160 w 166"/>
              <a:gd name="T63" fmla="*/ 165 h 165"/>
              <a:gd name="T64" fmla="*/ 113 w 166"/>
              <a:gd name="T65" fmla="*/ 165 h 165"/>
              <a:gd name="T66" fmla="*/ 107 w 166"/>
              <a:gd name="T67" fmla="*/ 159 h 165"/>
              <a:gd name="T68" fmla="*/ 107 w 166"/>
              <a:gd name="T69" fmla="*/ 106 h 165"/>
              <a:gd name="T70" fmla="*/ 101 w 166"/>
              <a:gd name="T71" fmla="*/ 100 h 165"/>
              <a:gd name="T72" fmla="*/ 101 w 166"/>
              <a:gd name="T73" fmla="*/ 29 h 165"/>
              <a:gd name="T74" fmla="*/ 140 w 166"/>
              <a:gd name="T75" fmla="*/ 29 h 165"/>
              <a:gd name="T76" fmla="*/ 143 w 166"/>
              <a:gd name="T77" fmla="*/ 31 h 165"/>
              <a:gd name="T78" fmla="*/ 166 w 166"/>
              <a:gd name="T79" fmla="*/ 112 h 165"/>
              <a:gd name="T80" fmla="*/ 166 w 166"/>
              <a:gd name="T81" fmla="*/ 15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6" h="165">
                <a:moveTo>
                  <a:pt x="65" y="100"/>
                </a:moveTo>
                <a:cubicBezTo>
                  <a:pt x="65" y="103"/>
                  <a:pt x="63" y="106"/>
                  <a:pt x="60" y="106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0" y="163"/>
                  <a:pt x="57" y="165"/>
                  <a:pt x="54" y="165"/>
                </a:cubicBezTo>
                <a:cubicBezTo>
                  <a:pt x="6" y="165"/>
                  <a:pt x="6" y="165"/>
                  <a:pt x="6" y="165"/>
                </a:cubicBezTo>
                <a:cubicBezTo>
                  <a:pt x="3" y="165"/>
                  <a:pt x="0" y="163"/>
                  <a:pt x="0" y="159"/>
                </a:cubicBezTo>
                <a:cubicBezTo>
                  <a:pt x="0" y="112"/>
                  <a:pt x="0" y="112"/>
                  <a:pt x="0" y="112"/>
                </a:cubicBezTo>
                <a:cubicBezTo>
                  <a:pt x="23" y="31"/>
                  <a:pt x="23" y="31"/>
                  <a:pt x="23" y="31"/>
                </a:cubicBezTo>
                <a:cubicBezTo>
                  <a:pt x="24" y="30"/>
                  <a:pt x="25" y="29"/>
                  <a:pt x="26" y="29"/>
                </a:cubicBezTo>
                <a:cubicBezTo>
                  <a:pt x="65" y="29"/>
                  <a:pt x="65" y="29"/>
                  <a:pt x="65" y="29"/>
                </a:cubicBezTo>
                <a:lnTo>
                  <a:pt x="65" y="100"/>
                </a:lnTo>
                <a:close/>
                <a:moveTo>
                  <a:pt x="68" y="23"/>
                </a:moveTo>
                <a:cubicBezTo>
                  <a:pt x="36" y="23"/>
                  <a:pt x="36" y="23"/>
                  <a:pt x="36" y="2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1"/>
                  <a:pt x="37" y="0"/>
                  <a:pt x="39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1"/>
                  <a:pt x="68" y="3"/>
                </a:cubicBezTo>
                <a:lnTo>
                  <a:pt x="68" y="23"/>
                </a:lnTo>
                <a:close/>
                <a:moveTo>
                  <a:pt x="95" y="94"/>
                </a:moveTo>
                <a:cubicBezTo>
                  <a:pt x="71" y="94"/>
                  <a:pt x="71" y="94"/>
                  <a:pt x="71" y="94"/>
                </a:cubicBezTo>
                <a:cubicBezTo>
                  <a:pt x="71" y="29"/>
                  <a:pt x="71" y="29"/>
                  <a:pt x="71" y="29"/>
                </a:cubicBezTo>
                <a:cubicBezTo>
                  <a:pt x="95" y="29"/>
                  <a:pt x="95" y="29"/>
                  <a:pt x="95" y="29"/>
                </a:cubicBezTo>
                <a:lnTo>
                  <a:pt x="95" y="94"/>
                </a:lnTo>
                <a:close/>
                <a:moveTo>
                  <a:pt x="130" y="23"/>
                </a:moveTo>
                <a:cubicBezTo>
                  <a:pt x="98" y="23"/>
                  <a:pt x="98" y="23"/>
                  <a:pt x="98" y="23"/>
                </a:cubicBezTo>
                <a:cubicBezTo>
                  <a:pt x="98" y="3"/>
                  <a:pt x="98" y="3"/>
                  <a:pt x="98" y="3"/>
                </a:cubicBezTo>
                <a:cubicBezTo>
                  <a:pt x="98" y="1"/>
                  <a:pt x="99" y="0"/>
                  <a:pt x="101" y="0"/>
                </a:cubicBezTo>
                <a:cubicBezTo>
                  <a:pt x="128" y="0"/>
                  <a:pt x="128" y="0"/>
                  <a:pt x="128" y="0"/>
                </a:cubicBezTo>
                <a:cubicBezTo>
                  <a:pt x="129" y="0"/>
                  <a:pt x="130" y="1"/>
                  <a:pt x="130" y="3"/>
                </a:cubicBezTo>
                <a:lnTo>
                  <a:pt x="130" y="23"/>
                </a:lnTo>
                <a:close/>
                <a:moveTo>
                  <a:pt x="166" y="159"/>
                </a:moveTo>
                <a:cubicBezTo>
                  <a:pt x="166" y="163"/>
                  <a:pt x="163" y="165"/>
                  <a:pt x="160" y="165"/>
                </a:cubicBezTo>
                <a:cubicBezTo>
                  <a:pt x="113" y="165"/>
                  <a:pt x="113" y="165"/>
                  <a:pt x="113" y="165"/>
                </a:cubicBezTo>
                <a:cubicBezTo>
                  <a:pt x="110" y="165"/>
                  <a:pt x="107" y="163"/>
                  <a:pt x="107" y="159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04" y="106"/>
                  <a:pt x="101" y="103"/>
                  <a:pt x="101" y="100"/>
                </a:cubicBezTo>
                <a:cubicBezTo>
                  <a:pt x="101" y="29"/>
                  <a:pt x="101" y="29"/>
                  <a:pt x="101" y="29"/>
                </a:cubicBezTo>
                <a:cubicBezTo>
                  <a:pt x="140" y="29"/>
                  <a:pt x="140" y="29"/>
                  <a:pt x="140" y="29"/>
                </a:cubicBezTo>
                <a:cubicBezTo>
                  <a:pt x="141" y="29"/>
                  <a:pt x="143" y="30"/>
                  <a:pt x="143" y="31"/>
                </a:cubicBezTo>
                <a:cubicBezTo>
                  <a:pt x="166" y="112"/>
                  <a:pt x="166" y="112"/>
                  <a:pt x="166" y="112"/>
                </a:cubicBezTo>
                <a:lnTo>
                  <a:pt x="166" y="15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Freeform 73"/>
          <p:cNvSpPr>
            <a:spLocks noEditPoints="1"/>
          </p:cNvSpPr>
          <p:nvPr/>
        </p:nvSpPr>
        <p:spPr bwMode="auto">
          <a:xfrm>
            <a:off x="1011772" y="2025397"/>
            <a:ext cx="191641" cy="191641"/>
          </a:xfrm>
          <a:custGeom>
            <a:avLst/>
            <a:gdLst>
              <a:gd name="T0" fmla="*/ 166 w 166"/>
              <a:gd name="T1" fmla="*/ 118 h 165"/>
              <a:gd name="T2" fmla="*/ 156 w 166"/>
              <a:gd name="T3" fmla="*/ 113 h 165"/>
              <a:gd name="T4" fmla="*/ 138 w 166"/>
              <a:gd name="T5" fmla="*/ 106 h 165"/>
              <a:gd name="T6" fmla="*/ 121 w 166"/>
              <a:gd name="T7" fmla="*/ 113 h 165"/>
              <a:gd name="T8" fmla="*/ 111 w 166"/>
              <a:gd name="T9" fmla="*/ 118 h 165"/>
              <a:gd name="T10" fmla="*/ 101 w 166"/>
              <a:gd name="T11" fmla="*/ 113 h 165"/>
              <a:gd name="T12" fmla="*/ 83 w 166"/>
              <a:gd name="T13" fmla="*/ 106 h 165"/>
              <a:gd name="T14" fmla="*/ 66 w 166"/>
              <a:gd name="T15" fmla="*/ 113 h 165"/>
              <a:gd name="T16" fmla="*/ 56 w 166"/>
              <a:gd name="T17" fmla="*/ 118 h 165"/>
              <a:gd name="T18" fmla="*/ 46 w 166"/>
              <a:gd name="T19" fmla="*/ 113 h 165"/>
              <a:gd name="T20" fmla="*/ 28 w 166"/>
              <a:gd name="T21" fmla="*/ 106 h 165"/>
              <a:gd name="T22" fmla="*/ 10 w 166"/>
              <a:gd name="T23" fmla="*/ 113 h 165"/>
              <a:gd name="T24" fmla="*/ 0 w 166"/>
              <a:gd name="T25" fmla="*/ 118 h 165"/>
              <a:gd name="T26" fmla="*/ 0 w 166"/>
              <a:gd name="T27" fmla="*/ 100 h 165"/>
              <a:gd name="T28" fmla="*/ 18 w 166"/>
              <a:gd name="T29" fmla="*/ 82 h 165"/>
              <a:gd name="T30" fmla="*/ 24 w 166"/>
              <a:gd name="T31" fmla="*/ 82 h 165"/>
              <a:gd name="T32" fmla="*/ 24 w 166"/>
              <a:gd name="T33" fmla="*/ 41 h 165"/>
              <a:gd name="T34" fmla="*/ 48 w 166"/>
              <a:gd name="T35" fmla="*/ 41 h 165"/>
              <a:gd name="T36" fmla="*/ 48 w 166"/>
              <a:gd name="T37" fmla="*/ 82 h 165"/>
              <a:gd name="T38" fmla="*/ 71 w 166"/>
              <a:gd name="T39" fmla="*/ 82 h 165"/>
              <a:gd name="T40" fmla="*/ 71 w 166"/>
              <a:gd name="T41" fmla="*/ 41 h 165"/>
              <a:gd name="T42" fmla="*/ 95 w 166"/>
              <a:gd name="T43" fmla="*/ 41 h 165"/>
              <a:gd name="T44" fmla="*/ 95 w 166"/>
              <a:gd name="T45" fmla="*/ 82 h 165"/>
              <a:gd name="T46" fmla="*/ 119 w 166"/>
              <a:gd name="T47" fmla="*/ 82 h 165"/>
              <a:gd name="T48" fmla="*/ 119 w 166"/>
              <a:gd name="T49" fmla="*/ 41 h 165"/>
              <a:gd name="T50" fmla="*/ 142 w 166"/>
              <a:gd name="T51" fmla="*/ 41 h 165"/>
              <a:gd name="T52" fmla="*/ 142 w 166"/>
              <a:gd name="T53" fmla="*/ 82 h 165"/>
              <a:gd name="T54" fmla="*/ 148 w 166"/>
              <a:gd name="T55" fmla="*/ 82 h 165"/>
              <a:gd name="T56" fmla="*/ 166 w 166"/>
              <a:gd name="T57" fmla="*/ 100 h 165"/>
              <a:gd name="T58" fmla="*/ 166 w 166"/>
              <a:gd name="T59" fmla="*/ 118 h 165"/>
              <a:gd name="T60" fmla="*/ 166 w 166"/>
              <a:gd name="T61" fmla="*/ 165 h 165"/>
              <a:gd name="T62" fmla="*/ 0 w 166"/>
              <a:gd name="T63" fmla="*/ 165 h 165"/>
              <a:gd name="T64" fmla="*/ 0 w 166"/>
              <a:gd name="T65" fmla="*/ 130 h 165"/>
              <a:gd name="T66" fmla="*/ 18 w 166"/>
              <a:gd name="T67" fmla="*/ 122 h 165"/>
              <a:gd name="T68" fmla="*/ 28 w 166"/>
              <a:gd name="T69" fmla="*/ 118 h 165"/>
              <a:gd name="T70" fmla="*/ 38 w 166"/>
              <a:gd name="T71" fmla="*/ 122 h 165"/>
              <a:gd name="T72" fmla="*/ 56 w 166"/>
              <a:gd name="T73" fmla="*/ 130 h 165"/>
              <a:gd name="T74" fmla="*/ 73 w 166"/>
              <a:gd name="T75" fmla="*/ 122 h 165"/>
              <a:gd name="T76" fmla="*/ 83 w 166"/>
              <a:gd name="T77" fmla="*/ 118 h 165"/>
              <a:gd name="T78" fmla="*/ 93 w 166"/>
              <a:gd name="T79" fmla="*/ 122 h 165"/>
              <a:gd name="T80" fmla="*/ 111 w 166"/>
              <a:gd name="T81" fmla="*/ 130 h 165"/>
              <a:gd name="T82" fmla="*/ 128 w 166"/>
              <a:gd name="T83" fmla="*/ 122 h 165"/>
              <a:gd name="T84" fmla="*/ 138 w 166"/>
              <a:gd name="T85" fmla="*/ 118 h 165"/>
              <a:gd name="T86" fmla="*/ 148 w 166"/>
              <a:gd name="T87" fmla="*/ 122 h 165"/>
              <a:gd name="T88" fmla="*/ 166 w 166"/>
              <a:gd name="T89" fmla="*/ 130 h 165"/>
              <a:gd name="T90" fmla="*/ 166 w 166"/>
              <a:gd name="T91" fmla="*/ 165 h 165"/>
              <a:gd name="T92" fmla="*/ 36 w 166"/>
              <a:gd name="T93" fmla="*/ 35 h 165"/>
              <a:gd name="T94" fmla="*/ 24 w 166"/>
              <a:gd name="T95" fmla="*/ 23 h 165"/>
              <a:gd name="T96" fmla="*/ 36 w 166"/>
              <a:gd name="T97" fmla="*/ 0 h 165"/>
              <a:gd name="T98" fmla="*/ 48 w 166"/>
              <a:gd name="T99" fmla="*/ 20 h 165"/>
              <a:gd name="T100" fmla="*/ 36 w 166"/>
              <a:gd name="T101" fmla="*/ 35 h 165"/>
              <a:gd name="T102" fmla="*/ 83 w 166"/>
              <a:gd name="T103" fmla="*/ 35 h 165"/>
              <a:gd name="T104" fmla="*/ 71 w 166"/>
              <a:gd name="T105" fmla="*/ 23 h 165"/>
              <a:gd name="T106" fmla="*/ 83 w 166"/>
              <a:gd name="T107" fmla="*/ 0 h 165"/>
              <a:gd name="T108" fmla="*/ 95 w 166"/>
              <a:gd name="T109" fmla="*/ 20 h 165"/>
              <a:gd name="T110" fmla="*/ 83 w 166"/>
              <a:gd name="T111" fmla="*/ 35 h 165"/>
              <a:gd name="T112" fmla="*/ 130 w 166"/>
              <a:gd name="T113" fmla="*/ 35 h 165"/>
              <a:gd name="T114" fmla="*/ 119 w 166"/>
              <a:gd name="T115" fmla="*/ 23 h 165"/>
              <a:gd name="T116" fmla="*/ 130 w 166"/>
              <a:gd name="T117" fmla="*/ 0 h 165"/>
              <a:gd name="T118" fmla="*/ 142 w 166"/>
              <a:gd name="T119" fmla="*/ 20 h 165"/>
              <a:gd name="T120" fmla="*/ 130 w 166"/>
              <a:gd name="T121" fmla="*/ 3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6" h="165">
                <a:moveTo>
                  <a:pt x="166" y="118"/>
                </a:moveTo>
                <a:cubicBezTo>
                  <a:pt x="161" y="118"/>
                  <a:pt x="159" y="116"/>
                  <a:pt x="156" y="113"/>
                </a:cubicBezTo>
                <a:cubicBezTo>
                  <a:pt x="152" y="110"/>
                  <a:pt x="147" y="106"/>
                  <a:pt x="138" y="106"/>
                </a:cubicBezTo>
                <a:cubicBezTo>
                  <a:pt x="129" y="106"/>
                  <a:pt x="125" y="110"/>
                  <a:pt x="121" y="113"/>
                </a:cubicBezTo>
                <a:cubicBezTo>
                  <a:pt x="118" y="116"/>
                  <a:pt x="116" y="118"/>
                  <a:pt x="111" y="118"/>
                </a:cubicBezTo>
                <a:cubicBezTo>
                  <a:pt x="106" y="118"/>
                  <a:pt x="104" y="116"/>
                  <a:pt x="101" y="113"/>
                </a:cubicBezTo>
                <a:cubicBezTo>
                  <a:pt x="97" y="110"/>
                  <a:pt x="92" y="106"/>
                  <a:pt x="83" y="106"/>
                </a:cubicBezTo>
                <a:cubicBezTo>
                  <a:pt x="74" y="106"/>
                  <a:pt x="69" y="110"/>
                  <a:pt x="66" y="113"/>
                </a:cubicBezTo>
                <a:cubicBezTo>
                  <a:pt x="62" y="116"/>
                  <a:pt x="60" y="118"/>
                  <a:pt x="56" y="118"/>
                </a:cubicBezTo>
                <a:cubicBezTo>
                  <a:pt x="51" y="118"/>
                  <a:pt x="49" y="116"/>
                  <a:pt x="46" y="113"/>
                </a:cubicBezTo>
                <a:cubicBezTo>
                  <a:pt x="42" y="110"/>
                  <a:pt x="37" y="106"/>
                  <a:pt x="28" y="106"/>
                </a:cubicBezTo>
                <a:cubicBezTo>
                  <a:pt x="19" y="106"/>
                  <a:pt x="14" y="110"/>
                  <a:pt x="10" y="113"/>
                </a:cubicBezTo>
                <a:cubicBezTo>
                  <a:pt x="7" y="116"/>
                  <a:pt x="5" y="118"/>
                  <a:pt x="0" y="118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90"/>
                  <a:pt x="8" y="82"/>
                  <a:pt x="18" y="82"/>
                </a:cubicBezTo>
                <a:cubicBezTo>
                  <a:pt x="24" y="82"/>
                  <a:pt x="24" y="82"/>
                  <a:pt x="24" y="82"/>
                </a:cubicBezTo>
                <a:cubicBezTo>
                  <a:pt x="24" y="41"/>
                  <a:pt x="24" y="41"/>
                  <a:pt x="24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82"/>
                  <a:pt x="48" y="82"/>
                  <a:pt x="48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1" y="41"/>
                  <a:pt x="71" y="41"/>
                  <a:pt x="71" y="41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82"/>
                  <a:pt x="95" y="82"/>
                  <a:pt x="95" y="82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42" y="41"/>
                  <a:pt x="142" y="41"/>
                  <a:pt x="142" y="41"/>
                </a:cubicBezTo>
                <a:cubicBezTo>
                  <a:pt x="142" y="82"/>
                  <a:pt x="142" y="82"/>
                  <a:pt x="142" y="82"/>
                </a:cubicBezTo>
                <a:cubicBezTo>
                  <a:pt x="148" y="82"/>
                  <a:pt x="148" y="82"/>
                  <a:pt x="148" y="82"/>
                </a:cubicBezTo>
                <a:cubicBezTo>
                  <a:pt x="158" y="82"/>
                  <a:pt x="166" y="90"/>
                  <a:pt x="166" y="100"/>
                </a:cubicBezTo>
                <a:lnTo>
                  <a:pt x="166" y="118"/>
                </a:lnTo>
                <a:close/>
                <a:moveTo>
                  <a:pt x="166" y="165"/>
                </a:moveTo>
                <a:cubicBezTo>
                  <a:pt x="0" y="165"/>
                  <a:pt x="0" y="165"/>
                  <a:pt x="0" y="165"/>
                </a:cubicBezTo>
                <a:cubicBezTo>
                  <a:pt x="0" y="130"/>
                  <a:pt x="0" y="130"/>
                  <a:pt x="0" y="130"/>
                </a:cubicBezTo>
                <a:cubicBezTo>
                  <a:pt x="9" y="130"/>
                  <a:pt x="14" y="126"/>
                  <a:pt x="18" y="122"/>
                </a:cubicBezTo>
                <a:cubicBezTo>
                  <a:pt x="21" y="120"/>
                  <a:pt x="23" y="118"/>
                  <a:pt x="28" y="118"/>
                </a:cubicBezTo>
                <a:cubicBezTo>
                  <a:pt x="33" y="118"/>
                  <a:pt x="35" y="120"/>
                  <a:pt x="38" y="122"/>
                </a:cubicBezTo>
                <a:cubicBezTo>
                  <a:pt x="42" y="126"/>
                  <a:pt x="46" y="130"/>
                  <a:pt x="56" y="130"/>
                </a:cubicBezTo>
                <a:cubicBezTo>
                  <a:pt x="65" y="130"/>
                  <a:pt x="69" y="126"/>
                  <a:pt x="73" y="122"/>
                </a:cubicBezTo>
                <a:cubicBezTo>
                  <a:pt x="76" y="120"/>
                  <a:pt x="78" y="118"/>
                  <a:pt x="83" y="118"/>
                </a:cubicBezTo>
                <a:cubicBezTo>
                  <a:pt x="88" y="118"/>
                  <a:pt x="90" y="120"/>
                  <a:pt x="93" y="122"/>
                </a:cubicBezTo>
                <a:cubicBezTo>
                  <a:pt x="97" y="126"/>
                  <a:pt x="102" y="130"/>
                  <a:pt x="111" y="130"/>
                </a:cubicBezTo>
                <a:cubicBezTo>
                  <a:pt x="120" y="130"/>
                  <a:pt x="125" y="126"/>
                  <a:pt x="128" y="122"/>
                </a:cubicBezTo>
                <a:cubicBezTo>
                  <a:pt x="132" y="120"/>
                  <a:pt x="134" y="118"/>
                  <a:pt x="138" y="118"/>
                </a:cubicBezTo>
                <a:cubicBezTo>
                  <a:pt x="143" y="118"/>
                  <a:pt x="145" y="120"/>
                  <a:pt x="148" y="122"/>
                </a:cubicBezTo>
                <a:cubicBezTo>
                  <a:pt x="152" y="126"/>
                  <a:pt x="157" y="130"/>
                  <a:pt x="166" y="130"/>
                </a:cubicBezTo>
                <a:lnTo>
                  <a:pt x="166" y="165"/>
                </a:lnTo>
                <a:close/>
                <a:moveTo>
                  <a:pt x="36" y="35"/>
                </a:moveTo>
                <a:cubicBezTo>
                  <a:pt x="29" y="35"/>
                  <a:pt x="24" y="30"/>
                  <a:pt x="24" y="23"/>
                </a:cubicBezTo>
                <a:cubicBezTo>
                  <a:pt x="24" y="12"/>
                  <a:pt x="36" y="15"/>
                  <a:pt x="36" y="0"/>
                </a:cubicBezTo>
                <a:cubicBezTo>
                  <a:pt x="40" y="0"/>
                  <a:pt x="48" y="11"/>
                  <a:pt x="48" y="20"/>
                </a:cubicBezTo>
                <a:cubicBezTo>
                  <a:pt x="48" y="30"/>
                  <a:pt x="42" y="35"/>
                  <a:pt x="36" y="35"/>
                </a:cubicBezTo>
                <a:close/>
                <a:moveTo>
                  <a:pt x="83" y="35"/>
                </a:moveTo>
                <a:cubicBezTo>
                  <a:pt x="77" y="35"/>
                  <a:pt x="71" y="30"/>
                  <a:pt x="71" y="23"/>
                </a:cubicBezTo>
                <a:cubicBezTo>
                  <a:pt x="71" y="12"/>
                  <a:pt x="83" y="15"/>
                  <a:pt x="83" y="0"/>
                </a:cubicBezTo>
                <a:cubicBezTo>
                  <a:pt x="88" y="0"/>
                  <a:pt x="95" y="11"/>
                  <a:pt x="95" y="20"/>
                </a:cubicBezTo>
                <a:cubicBezTo>
                  <a:pt x="95" y="30"/>
                  <a:pt x="90" y="35"/>
                  <a:pt x="83" y="35"/>
                </a:cubicBezTo>
                <a:close/>
                <a:moveTo>
                  <a:pt x="130" y="35"/>
                </a:moveTo>
                <a:cubicBezTo>
                  <a:pt x="124" y="35"/>
                  <a:pt x="119" y="30"/>
                  <a:pt x="119" y="23"/>
                </a:cubicBezTo>
                <a:cubicBezTo>
                  <a:pt x="119" y="12"/>
                  <a:pt x="130" y="15"/>
                  <a:pt x="130" y="0"/>
                </a:cubicBezTo>
                <a:cubicBezTo>
                  <a:pt x="135" y="0"/>
                  <a:pt x="142" y="11"/>
                  <a:pt x="142" y="20"/>
                </a:cubicBezTo>
                <a:cubicBezTo>
                  <a:pt x="142" y="30"/>
                  <a:pt x="137" y="35"/>
                  <a:pt x="130" y="3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Freeform 74"/>
          <p:cNvSpPr>
            <a:spLocks noEditPoints="1"/>
          </p:cNvSpPr>
          <p:nvPr/>
        </p:nvSpPr>
        <p:spPr bwMode="auto">
          <a:xfrm>
            <a:off x="1293876" y="2032537"/>
            <a:ext cx="152360" cy="177358"/>
          </a:xfrm>
          <a:custGeom>
            <a:avLst/>
            <a:gdLst>
              <a:gd name="T0" fmla="*/ 120 w 131"/>
              <a:gd name="T1" fmla="*/ 88 h 153"/>
              <a:gd name="T2" fmla="*/ 108 w 131"/>
              <a:gd name="T3" fmla="*/ 100 h 153"/>
              <a:gd name="T4" fmla="*/ 52 w 131"/>
              <a:gd name="T5" fmla="*/ 108 h 153"/>
              <a:gd name="T6" fmla="*/ 15 w 131"/>
              <a:gd name="T7" fmla="*/ 95 h 153"/>
              <a:gd name="T8" fmla="*/ 10 w 131"/>
              <a:gd name="T9" fmla="*/ 80 h 153"/>
              <a:gd name="T10" fmla="*/ 0 w 131"/>
              <a:gd name="T11" fmla="*/ 23 h 153"/>
              <a:gd name="T12" fmla="*/ 18 w 131"/>
              <a:gd name="T13" fmla="*/ 8 h 153"/>
              <a:gd name="T14" fmla="*/ 47 w 131"/>
              <a:gd name="T15" fmla="*/ 2 h 153"/>
              <a:gd name="T16" fmla="*/ 109 w 131"/>
              <a:gd name="T17" fmla="*/ 7 h 153"/>
              <a:gd name="T18" fmla="*/ 129 w 131"/>
              <a:gd name="T19" fmla="*/ 18 h 153"/>
              <a:gd name="T20" fmla="*/ 130 w 131"/>
              <a:gd name="T21" fmla="*/ 28 h 153"/>
              <a:gd name="T22" fmla="*/ 120 w 131"/>
              <a:gd name="T23" fmla="*/ 88 h 153"/>
              <a:gd name="T24" fmla="*/ 103 w 131"/>
              <a:gd name="T25" fmla="*/ 143 h 153"/>
              <a:gd name="T26" fmla="*/ 48 w 131"/>
              <a:gd name="T27" fmla="*/ 150 h 153"/>
              <a:gd name="T28" fmla="*/ 22 w 131"/>
              <a:gd name="T29" fmla="*/ 136 h 153"/>
              <a:gd name="T30" fmla="*/ 16 w 131"/>
              <a:gd name="T31" fmla="*/ 109 h 153"/>
              <a:gd name="T32" fmla="*/ 17 w 131"/>
              <a:gd name="T33" fmla="*/ 108 h 153"/>
              <a:gd name="T34" fmla="*/ 19 w 131"/>
              <a:gd name="T35" fmla="*/ 107 h 153"/>
              <a:gd name="T36" fmla="*/ 112 w 131"/>
              <a:gd name="T37" fmla="*/ 107 h 153"/>
              <a:gd name="T38" fmla="*/ 113 w 131"/>
              <a:gd name="T39" fmla="*/ 117 h 153"/>
              <a:gd name="T40" fmla="*/ 103 w 131"/>
              <a:gd name="T41" fmla="*/ 143 h 153"/>
              <a:gd name="T42" fmla="*/ 91 w 131"/>
              <a:gd name="T43" fmla="*/ 14 h 153"/>
              <a:gd name="T44" fmla="*/ 39 w 131"/>
              <a:gd name="T45" fmla="*/ 14 h 153"/>
              <a:gd name="T46" fmla="*/ 23 w 131"/>
              <a:gd name="T47" fmla="*/ 21 h 153"/>
              <a:gd name="T48" fmla="*/ 45 w 131"/>
              <a:gd name="T49" fmla="*/ 28 h 153"/>
              <a:gd name="T50" fmla="*/ 86 w 131"/>
              <a:gd name="T51" fmla="*/ 28 h 153"/>
              <a:gd name="T52" fmla="*/ 108 w 131"/>
              <a:gd name="T53" fmla="*/ 21 h 153"/>
              <a:gd name="T54" fmla="*/ 91 w 131"/>
              <a:gd name="T55" fmla="*/ 14 h 153"/>
              <a:gd name="T56" fmla="*/ 57 w 131"/>
              <a:gd name="T57" fmla="*/ 55 h 153"/>
              <a:gd name="T58" fmla="*/ 45 w 131"/>
              <a:gd name="T59" fmla="*/ 75 h 153"/>
              <a:gd name="T60" fmla="*/ 67 w 131"/>
              <a:gd name="T61" fmla="*/ 94 h 153"/>
              <a:gd name="T62" fmla="*/ 86 w 131"/>
              <a:gd name="T63" fmla="*/ 71 h 153"/>
              <a:gd name="T64" fmla="*/ 57 w 131"/>
              <a:gd name="T65" fmla="*/ 55 h 153"/>
              <a:gd name="T66" fmla="*/ 61 w 131"/>
              <a:gd name="T67" fmla="*/ 83 h 153"/>
              <a:gd name="T68" fmla="*/ 60 w 131"/>
              <a:gd name="T69" fmla="*/ 65 h 153"/>
              <a:gd name="T70" fmla="*/ 76 w 131"/>
              <a:gd name="T71" fmla="*/ 73 h 153"/>
              <a:gd name="T72" fmla="*/ 61 w 131"/>
              <a:gd name="T73" fmla="*/ 8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1" h="153">
                <a:moveTo>
                  <a:pt x="120" y="88"/>
                </a:moveTo>
                <a:cubicBezTo>
                  <a:pt x="119" y="94"/>
                  <a:pt x="113" y="98"/>
                  <a:pt x="108" y="100"/>
                </a:cubicBezTo>
                <a:cubicBezTo>
                  <a:pt x="91" y="109"/>
                  <a:pt x="71" y="110"/>
                  <a:pt x="52" y="108"/>
                </a:cubicBezTo>
                <a:cubicBezTo>
                  <a:pt x="39" y="107"/>
                  <a:pt x="26" y="103"/>
                  <a:pt x="15" y="95"/>
                </a:cubicBezTo>
                <a:cubicBezTo>
                  <a:pt x="10" y="92"/>
                  <a:pt x="10" y="85"/>
                  <a:pt x="10" y="80"/>
                </a:cubicBezTo>
                <a:cubicBezTo>
                  <a:pt x="6" y="61"/>
                  <a:pt x="3" y="42"/>
                  <a:pt x="0" y="23"/>
                </a:cubicBezTo>
                <a:cubicBezTo>
                  <a:pt x="1" y="14"/>
                  <a:pt x="11" y="11"/>
                  <a:pt x="18" y="8"/>
                </a:cubicBezTo>
                <a:cubicBezTo>
                  <a:pt x="27" y="5"/>
                  <a:pt x="37" y="3"/>
                  <a:pt x="47" y="2"/>
                </a:cubicBezTo>
                <a:cubicBezTo>
                  <a:pt x="67" y="0"/>
                  <a:pt x="89" y="1"/>
                  <a:pt x="109" y="7"/>
                </a:cubicBezTo>
                <a:cubicBezTo>
                  <a:pt x="116" y="9"/>
                  <a:pt x="124" y="12"/>
                  <a:pt x="129" y="18"/>
                </a:cubicBezTo>
                <a:cubicBezTo>
                  <a:pt x="131" y="21"/>
                  <a:pt x="130" y="25"/>
                  <a:pt x="130" y="28"/>
                </a:cubicBezTo>
                <a:cubicBezTo>
                  <a:pt x="127" y="48"/>
                  <a:pt x="123" y="68"/>
                  <a:pt x="120" y="88"/>
                </a:cubicBezTo>
                <a:close/>
                <a:moveTo>
                  <a:pt x="103" y="143"/>
                </a:moveTo>
                <a:cubicBezTo>
                  <a:pt x="86" y="152"/>
                  <a:pt x="66" y="153"/>
                  <a:pt x="48" y="150"/>
                </a:cubicBezTo>
                <a:cubicBezTo>
                  <a:pt x="38" y="148"/>
                  <a:pt x="27" y="145"/>
                  <a:pt x="22" y="136"/>
                </a:cubicBezTo>
                <a:cubicBezTo>
                  <a:pt x="19" y="127"/>
                  <a:pt x="18" y="118"/>
                  <a:pt x="16" y="109"/>
                </a:cubicBezTo>
                <a:cubicBezTo>
                  <a:pt x="17" y="108"/>
                  <a:pt x="17" y="108"/>
                  <a:pt x="17" y="108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46" y="125"/>
                  <a:pt x="85" y="125"/>
                  <a:pt x="112" y="107"/>
                </a:cubicBezTo>
                <a:cubicBezTo>
                  <a:pt x="117" y="108"/>
                  <a:pt x="113" y="113"/>
                  <a:pt x="113" y="117"/>
                </a:cubicBezTo>
                <a:cubicBezTo>
                  <a:pt x="111" y="126"/>
                  <a:pt x="112" y="138"/>
                  <a:pt x="103" y="143"/>
                </a:cubicBezTo>
                <a:close/>
                <a:moveTo>
                  <a:pt x="91" y="14"/>
                </a:moveTo>
                <a:cubicBezTo>
                  <a:pt x="74" y="11"/>
                  <a:pt x="56" y="11"/>
                  <a:pt x="39" y="14"/>
                </a:cubicBezTo>
                <a:cubicBezTo>
                  <a:pt x="33" y="15"/>
                  <a:pt x="26" y="16"/>
                  <a:pt x="23" y="21"/>
                </a:cubicBezTo>
                <a:cubicBezTo>
                  <a:pt x="29" y="27"/>
                  <a:pt x="37" y="27"/>
                  <a:pt x="45" y="28"/>
                </a:cubicBezTo>
                <a:cubicBezTo>
                  <a:pt x="58" y="30"/>
                  <a:pt x="72" y="30"/>
                  <a:pt x="86" y="28"/>
                </a:cubicBezTo>
                <a:cubicBezTo>
                  <a:pt x="94" y="27"/>
                  <a:pt x="102" y="27"/>
                  <a:pt x="108" y="21"/>
                </a:cubicBezTo>
                <a:cubicBezTo>
                  <a:pt x="104" y="16"/>
                  <a:pt x="97" y="15"/>
                  <a:pt x="91" y="14"/>
                </a:cubicBezTo>
                <a:close/>
                <a:moveTo>
                  <a:pt x="57" y="55"/>
                </a:moveTo>
                <a:cubicBezTo>
                  <a:pt x="50" y="58"/>
                  <a:pt x="44" y="66"/>
                  <a:pt x="45" y="75"/>
                </a:cubicBezTo>
                <a:cubicBezTo>
                  <a:pt x="45" y="86"/>
                  <a:pt x="56" y="95"/>
                  <a:pt x="67" y="94"/>
                </a:cubicBezTo>
                <a:cubicBezTo>
                  <a:pt x="78" y="93"/>
                  <a:pt x="87" y="82"/>
                  <a:pt x="86" y="71"/>
                </a:cubicBezTo>
                <a:cubicBezTo>
                  <a:pt x="84" y="58"/>
                  <a:pt x="69" y="49"/>
                  <a:pt x="57" y="55"/>
                </a:cubicBezTo>
                <a:close/>
                <a:moveTo>
                  <a:pt x="61" y="83"/>
                </a:moveTo>
                <a:cubicBezTo>
                  <a:pt x="53" y="80"/>
                  <a:pt x="53" y="68"/>
                  <a:pt x="60" y="65"/>
                </a:cubicBezTo>
                <a:cubicBezTo>
                  <a:pt x="67" y="61"/>
                  <a:pt x="76" y="66"/>
                  <a:pt x="76" y="73"/>
                </a:cubicBezTo>
                <a:cubicBezTo>
                  <a:pt x="77" y="81"/>
                  <a:pt x="67" y="87"/>
                  <a:pt x="61" y="8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Freeform 75"/>
          <p:cNvSpPr>
            <a:spLocks noEditPoints="1"/>
          </p:cNvSpPr>
          <p:nvPr/>
        </p:nvSpPr>
        <p:spPr bwMode="auto">
          <a:xfrm>
            <a:off x="1536700" y="2038490"/>
            <a:ext cx="164264" cy="164264"/>
          </a:xfrm>
          <a:custGeom>
            <a:avLst/>
            <a:gdLst>
              <a:gd name="T0" fmla="*/ 141 w 141"/>
              <a:gd name="T1" fmla="*/ 116 h 142"/>
              <a:gd name="T2" fmla="*/ 115 w 141"/>
              <a:gd name="T3" fmla="*/ 142 h 142"/>
              <a:gd name="T4" fmla="*/ 26 w 141"/>
              <a:gd name="T5" fmla="*/ 142 h 142"/>
              <a:gd name="T6" fmla="*/ 0 w 141"/>
              <a:gd name="T7" fmla="*/ 116 h 142"/>
              <a:gd name="T8" fmla="*/ 0 w 141"/>
              <a:gd name="T9" fmla="*/ 27 h 142"/>
              <a:gd name="T10" fmla="*/ 26 w 141"/>
              <a:gd name="T11" fmla="*/ 0 h 142"/>
              <a:gd name="T12" fmla="*/ 115 w 141"/>
              <a:gd name="T13" fmla="*/ 0 h 142"/>
              <a:gd name="T14" fmla="*/ 141 w 141"/>
              <a:gd name="T15" fmla="*/ 27 h 142"/>
              <a:gd name="T16" fmla="*/ 141 w 141"/>
              <a:gd name="T17" fmla="*/ 116 h 142"/>
              <a:gd name="T18" fmla="*/ 116 w 141"/>
              <a:gd name="T19" fmla="*/ 29 h 142"/>
              <a:gd name="T20" fmla="*/ 102 w 141"/>
              <a:gd name="T21" fmla="*/ 21 h 142"/>
              <a:gd name="T22" fmla="*/ 57 w 141"/>
              <a:gd name="T23" fmla="*/ 18 h 142"/>
              <a:gd name="T24" fmla="*/ 36 w 141"/>
              <a:gd name="T25" fmla="*/ 22 h 142"/>
              <a:gd name="T26" fmla="*/ 24 w 141"/>
              <a:gd name="T27" fmla="*/ 33 h 142"/>
              <a:gd name="T28" fmla="*/ 30 w 141"/>
              <a:gd name="T29" fmla="*/ 74 h 142"/>
              <a:gd name="T30" fmla="*/ 34 w 141"/>
              <a:gd name="T31" fmla="*/ 85 h 142"/>
              <a:gd name="T32" fmla="*/ 61 w 141"/>
              <a:gd name="T33" fmla="*/ 94 h 142"/>
              <a:gd name="T34" fmla="*/ 101 w 141"/>
              <a:gd name="T35" fmla="*/ 89 h 142"/>
              <a:gd name="T36" fmla="*/ 110 w 141"/>
              <a:gd name="T37" fmla="*/ 80 h 142"/>
              <a:gd name="T38" fmla="*/ 117 w 141"/>
              <a:gd name="T39" fmla="*/ 36 h 142"/>
              <a:gd name="T40" fmla="*/ 116 w 141"/>
              <a:gd name="T41" fmla="*/ 29 h 142"/>
              <a:gd name="T42" fmla="*/ 104 w 141"/>
              <a:gd name="T43" fmla="*/ 93 h 142"/>
              <a:gd name="T44" fmla="*/ 37 w 141"/>
              <a:gd name="T45" fmla="*/ 93 h 142"/>
              <a:gd name="T46" fmla="*/ 36 w 141"/>
              <a:gd name="T47" fmla="*/ 94 h 142"/>
              <a:gd name="T48" fmla="*/ 35 w 141"/>
              <a:gd name="T49" fmla="*/ 95 h 142"/>
              <a:gd name="T50" fmla="*/ 39 w 141"/>
              <a:gd name="T51" fmla="*/ 114 h 142"/>
              <a:gd name="T52" fmla="*/ 58 w 141"/>
              <a:gd name="T53" fmla="*/ 124 h 142"/>
              <a:gd name="T54" fmla="*/ 97 w 141"/>
              <a:gd name="T55" fmla="*/ 120 h 142"/>
              <a:gd name="T56" fmla="*/ 105 w 141"/>
              <a:gd name="T57" fmla="*/ 100 h 142"/>
              <a:gd name="T58" fmla="*/ 104 w 141"/>
              <a:gd name="T59" fmla="*/ 93 h 142"/>
              <a:gd name="T60" fmla="*/ 85 w 141"/>
              <a:gd name="T61" fmla="*/ 37 h 142"/>
              <a:gd name="T62" fmla="*/ 56 w 141"/>
              <a:gd name="T63" fmla="*/ 37 h 142"/>
              <a:gd name="T64" fmla="*/ 40 w 141"/>
              <a:gd name="T65" fmla="*/ 31 h 142"/>
              <a:gd name="T66" fmla="*/ 51 w 141"/>
              <a:gd name="T67" fmla="*/ 26 h 142"/>
              <a:gd name="T68" fmla="*/ 89 w 141"/>
              <a:gd name="T69" fmla="*/ 26 h 142"/>
              <a:gd name="T70" fmla="*/ 101 w 141"/>
              <a:gd name="T71" fmla="*/ 31 h 142"/>
              <a:gd name="T72" fmla="*/ 85 w 141"/>
              <a:gd name="T73" fmla="*/ 37 h 142"/>
              <a:gd name="T74" fmla="*/ 72 w 141"/>
              <a:gd name="T75" fmla="*/ 84 h 142"/>
              <a:gd name="T76" fmla="*/ 56 w 141"/>
              <a:gd name="T77" fmla="*/ 70 h 142"/>
              <a:gd name="T78" fmla="*/ 65 w 141"/>
              <a:gd name="T79" fmla="*/ 56 h 142"/>
              <a:gd name="T80" fmla="*/ 85 w 141"/>
              <a:gd name="T81" fmla="*/ 68 h 142"/>
              <a:gd name="T82" fmla="*/ 72 w 141"/>
              <a:gd name="T83" fmla="*/ 84 h 142"/>
              <a:gd name="T84" fmla="*/ 67 w 141"/>
              <a:gd name="T85" fmla="*/ 63 h 142"/>
              <a:gd name="T86" fmla="*/ 67 w 141"/>
              <a:gd name="T87" fmla="*/ 76 h 142"/>
              <a:gd name="T88" fmla="*/ 78 w 141"/>
              <a:gd name="T89" fmla="*/ 69 h 142"/>
              <a:gd name="T90" fmla="*/ 67 w 141"/>
              <a:gd name="T91" fmla="*/ 6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" h="142">
                <a:moveTo>
                  <a:pt x="141" y="116"/>
                </a:moveTo>
                <a:cubicBezTo>
                  <a:pt x="141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1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1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1" y="12"/>
                  <a:pt x="141" y="27"/>
                </a:cubicBezTo>
                <a:lnTo>
                  <a:pt x="141" y="116"/>
                </a:lnTo>
                <a:close/>
                <a:moveTo>
                  <a:pt x="116" y="29"/>
                </a:moveTo>
                <a:cubicBezTo>
                  <a:pt x="113" y="25"/>
                  <a:pt x="107" y="23"/>
                  <a:pt x="102" y="21"/>
                </a:cubicBezTo>
                <a:cubicBezTo>
                  <a:pt x="87" y="17"/>
                  <a:pt x="72" y="16"/>
                  <a:pt x="57" y="18"/>
                </a:cubicBezTo>
                <a:cubicBezTo>
                  <a:pt x="50" y="19"/>
                  <a:pt x="43" y="20"/>
                  <a:pt x="36" y="22"/>
                </a:cubicBezTo>
                <a:cubicBezTo>
                  <a:pt x="31" y="24"/>
                  <a:pt x="24" y="27"/>
                  <a:pt x="24" y="33"/>
                </a:cubicBezTo>
                <a:cubicBezTo>
                  <a:pt x="25" y="46"/>
                  <a:pt x="28" y="60"/>
                  <a:pt x="30" y="74"/>
                </a:cubicBezTo>
                <a:cubicBezTo>
                  <a:pt x="31" y="78"/>
                  <a:pt x="31" y="82"/>
                  <a:pt x="34" y="85"/>
                </a:cubicBezTo>
                <a:cubicBezTo>
                  <a:pt x="42" y="91"/>
                  <a:pt x="51" y="93"/>
                  <a:pt x="61" y="94"/>
                </a:cubicBezTo>
                <a:cubicBezTo>
                  <a:pt x="74" y="96"/>
                  <a:pt x="89" y="95"/>
                  <a:pt x="101" y="89"/>
                </a:cubicBezTo>
                <a:cubicBezTo>
                  <a:pt x="105" y="87"/>
                  <a:pt x="109" y="84"/>
                  <a:pt x="110" y="80"/>
                </a:cubicBezTo>
                <a:cubicBezTo>
                  <a:pt x="112" y="66"/>
                  <a:pt x="115" y="51"/>
                  <a:pt x="117" y="36"/>
                </a:cubicBezTo>
                <a:cubicBezTo>
                  <a:pt x="117" y="34"/>
                  <a:pt x="118" y="31"/>
                  <a:pt x="116" y="29"/>
                </a:cubicBezTo>
                <a:close/>
                <a:moveTo>
                  <a:pt x="104" y="93"/>
                </a:moveTo>
                <a:cubicBezTo>
                  <a:pt x="84" y="107"/>
                  <a:pt x="57" y="107"/>
                  <a:pt x="37" y="93"/>
                </a:cubicBezTo>
                <a:cubicBezTo>
                  <a:pt x="36" y="94"/>
                  <a:pt x="36" y="94"/>
                  <a:pt x="36" y="94"/>
                </a:cubicBezTo>
                <a:cubicBezTo>
                  <a:pt x="35" y="95"/>
                  <a:pt x="35" y="95"/>
                  <a:pt x="35" y="95"/>
                </a:cubicBezTo>
                <a:cubicBezTo>
                  <a:pt x="36" y="102"/>
                  <a:pt x="37" y="108"/>
                  <a:pt x="39" y="114"/>
                </a:cubicBezTo>
                <a:cubicBezTo>
                  <a:pt x="43" y="121"/>
                  <a:pt x="51" y="123"/>
                  <a:pt x="58" y="124"/>
                </a:cubicBezTo>
                <a:cubicBezTo>
                  <a:pt x="71" y="127"/>
                  <a:pt x="85" y="126"/>
                  <a:pt x="97" y="120"/>
                </a:cubicBezTo>
                <a:cubicBezTo>
                  <a:pt x="104" y="116"/>
                  <a:pt x="103" y="107"/>
                  <a:pt x="105" y="100"/>
                </a:cubicBezTo>
                <a:cubicBezTo>
                  <a:pt x="105" y="98"/>
                  <a:pt x="107" y="94"/>
                  <a:pt x="104" y="93"/>
                </a:cubicBezTo>
                <a:close/>
                <a:moveTo>
                  <a:pt x="85" y="37"/>
                </a:moveTo>
                <a:cubicBezTo>
                  <a:pt x="76" y="38"/>
                  <a:pt x="66" y="38"/>
                  <a:pt x="56" y="37"/>
                </a:cubicBezTo>
                <a:cubicBezTo>
                  <a:pt x="50" y="36"/>
                  <a:pt x="44" y="35"/>
                  <a:pt x="40" y="31"/>
                </a:cubicBezTo>
                <a:cubicBezTo>
                  <a:pt x="42" y="28"/>
                  <a:pt x="47" y="27"/>
                  <a:pt x="51" y="26"/>
                </a:cubicBezTo>
                <a:cubicBezTo>
                  <a:pt x="64" y="24"/>
                  <a:pt x="76" y="24"/>
                  <a:pt x="89" y="26"/>
                </a:cubicBezTo>
                <a:cubicBezTo>
                  <a:pt x="93" y="27"/>
                  <a:pt x="98" y="28"/>
                  <a:pt x="101" y="31"/>
                </a:cubicBezTo>
                <a:cubicBezTo>
                  <a:pt x="97" y="36"/>
                  <a:pt x="91" y="36"/>
                  <a:pt x="85" y="37"/>
                </a:cubicBezTo>
                <a:close/>
                <a:moveTo>
                  <a:pt x="72" y="84"/>
                </a:moveTo>
                <a:cubicBezTo>
                  <a:pt x="64" y="85"/>
                  <a:pt x="56" y="78"/>
                  <a:pt x="56" y="70"/>
                </a:cubicBezTo>
                <a:cubicBezTo>
                  <a:pt x="55" y="64"/>
                  <a:pt x="59" y="58"/>
                  <a:pt x="65" y="56"/>
                </a:cubicBezTo>
                <a:cubicBezTo>
                  <a:pt x="73" y="52"/>
                  <a:pt x="84" y="58"/>
                  <a:pt x="85" y="68"/>
                </a:cubicBezTo>
                <a:cubicBezTo>
                  <a:pt x="86" y="76"/>
                  <a:pt x="80" y="84"/>
                  <a:pt x="72" y="84"/>
                </a:cubicBezTo>
                <a:close/>
                <a:moveTo>
                  <a:pt x="67" y="63"/>
                </a:moveTo>
                <a:cubicBezTo>
                  <a:pt x="62" y="65"/>
                  <a:pt x="62" y="74"/>
                  <a:pt x="67" y="76"/>
                </a:cubicBezTo>
                <a:cubicBezTo>
                  <a:pt x="72" y="79"/>
                  <a:pt x="79" y="75"/>
                  <a:pt x="78" y="69"/>
                </a:cubicBezTo>
                <a:cubicBezTo>
                  <a:pt x="78" y="64"/>
                  <a:pt x="71" y="60"/>
                  <a:pt x="67" y="6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Freeform 76"/>
          <p:cNvSpPr>
            <a:spLocks/>
          </p:cNvSpPr>
          <p:nvPr/>
        </p:nvSpPr>
        <p:spPr bwMode="auto">
          <a:xfrm>
            <a:off x="1792618" y="2038490"/>
            <a:ext cx="95225" cy="178547"/>
          </a:xfrm>
          <a:custGeom>
            <a:avLst/>
            <a:gdLst>
              <a:gd name="T0" fmla="*/ 82 w 83"/>
              <a:gd name="T1" fmla="*/ 45 h 154"/>
              <a:gd name="T2" fmla="*/ 32 w 83"/>
              <a:gd name="T3" fmla="*/ 152 h 154"/>
              <a:gd name="T4" fmla="*/ 28 w 83"/>
              <a:gd name="T5" fmla="*/ 154 h 154"/>
              <a:gd name="T6" fmla="*/ 27 w 83"/>
              <a:gd name="T7" fmla="*/ 154 h 154"/>
              <a:gd name="T8" fmla="*/ 24 w 83"/>
              <a:gd name="T9" fmla="*/ 149 h 154"/>
              <a:gd name="T10" fmla="*/ 42 w 83"/>
              <a:gd name="T11" fmla="*/ 75 h 154"/>
              <a:gd name="T12" fmla="*/ 5 w 83"/>
              <a:gd name="T13" fmla="*/ 84 h 154"/>
              <a:gd name="T14" fmla="*/ 4 w 83"/>
              <a:gd name="T15" fmla="*/ 84 h 154"/>
              <a:gd name="T16" fmla="*/ 1 w 83"/>
              <a:gd name="T17" fmla="*/ 83 h 154"/>
              <a:gd name="T18" fmla="*/ 0 w 83"/>
              <a:gd name="T19" fmla="*/ 80 h 154"/>
              <a:gd name="T20" fmla="*/ 18 w 83"/>
              <a:gd name="T21" fmla="*/ 3 h 154"/>
              <a:gd name="T22" fmla="*/ 22 w 83"/>
              <a:gd name="T23" fmla="*/ 0 h 154"/>
              <a:gd name="T24" fmla="*/ 53 w 83"/>
              <a:gd name="T25" fmla="*/ 0 h 154"/>
              <a:gd name="T26" fmla="*/ 57 w 83"/>
              <a:gd name="T27" fmla="*/ 4 h 154"/>
              <a:gd name="T28" fmla="*/ 56 w 83"/>
              <a:gd name="T29" fmla="*/ 6 h 154"/>
              <a:gd name="T30" fmla="*/ 41 w 83"/>
              <a:gd name="T31" fmla="*/ 49 h 154"/>
              <a:gd name="T32" fmla="*/ 77 w 83"/>
              <a:gd name="T33" fmla="*/ 40 h 154"/>
              <a:gd name="T34" fmla="*/ 78 w 83"/>
              <a:gd name="T35" fmla="*/ 40 h 154"/>
              <a:gd name="T36" fmla="*/ 81 w 83"/>
              <a:gd name="T37" fmla="*/ 41 h 154"/>
              <a:gd name="T38" fmla="*/ 82 w 83"/>
              <a:gd name="T39" fmla="*/ 4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" h="154">
                <a:moveTo>
                  <a:pt x="82" y="45"/>
                </a:moveTo>
                <a:cubicBezTo>
                  <a:pt x="32" y="152"/>
                  <a:pt x="32" y="152"/>
                  <a:pt x="32" y="152"/>
                </a:cubicBezTo>
                <a:cubicBezTo>
                  <a:pt x="31" y="153"/>
                  <a:pt x="30" y="154"/>
                  <a:pt x="28" y="154"/>
                </a:cubicBezTo>
                <a:cubicBezTo>
                  <a:pt x="28" y="154"/>
                  <a:pt x="28" y="154"/>
                  <a:pt x="27" y="154"/>
                </a:cubicBezTo>
                <a:cubicBezTo>
                  <a:pt x="25" y="153"/>
                  <a:pt x="24" y="151"/>
                  <a:pt x="24" y="149"/>
                </a:cubicBezTo>
                <a:cubicBezTo>
                  <a:pt x="42" y="75"/>
                  <a:pt x="42" y="75"/>
                  <a:pt x="42" y="75"/>
                </a:cubicBezTo>
                <a:cubicBezTo>
                  <a:pt x="5" y="84"/>
                  <a:pt x="5" y="84"/>
                  <a:pt x="5" y="84"/>
                </a:cubicBezTo>
                <a:cubicBezTo>
                  <a:pt x="5" y="84"/>
                  <a:pt x="4" y="84"/>
                  <a:pt x="4" y="84"/>
                </a:cubicBezTo>
                <a:cubicBezTo>
                  <a:pt x="3" y="84"/>
                  <a:pt x="2" y="84"/>
                  <a:pt x="1" y="83"/>
                </a:cubicBezTo>
                <a:cubicBezTo>
                  <a:pt x="0" y="82"/>
                  <a:pt x="0" y="81"/>
                  <a:pt x="0" y="80"/>
                </a:cubicBezTo>
                <a:cubicBezTo>
                  <a:pt x="18" y="3"/>
                  <a:pt x="18" y="3"/>
                  <a:pt x="18" y="3"/>
                </a:cubicBezTo>
                <a:cubicBezTo>
                  <a:pt x="19" y="2"/>
                  <a:pt x="20" y="0"/>
                  <a:pt x="2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5" y="0"/>
                  <a:pt x="57" y="2"/>
                  <a:pt x="57" y="4"/>
                </a:cubicBezTo>
                <a:cubicBezTo>
                  <a:pt x="57" y="5"/>
                  <a:pt x="57" y="5"/>
                  <a:pt x="56" y="6"/>
                </a:cubicBezTo>
                <a:cubicBezTo>
                  <a:pt x="41" y="49"/>
                  <a:pt x="41" y="49"/>
                  <a:pt x="41" y="49"/>
                </a:cubicBezTo>
                <a:cubicBezTo>
                  <a:pt x="77" y="40"/>
                  <a:pt x="77" y="40"/>
                  <a:pt x="77" y="40"/>
                </a:cubicBezTo>
                <a:cubicBezTo>
                  <a:pt x="78" y="40"/>
                  <a:pt x="78" y="40"/>
                  <a:pt x="78" y="40"/>
                </a:cubicBezTo>
                <a:cubicBezTo>
                  <a:pt x="80" y="40"/>
                  <a:pt x="81" y="40"/>
                  <a:pt x="81" y="41"/>
                </a:cubicBezTo>
                <a:cubicBezTo>
                  <a:pt x="82" y="42"/>
                  <a:pt x="83" y="44"/>
                  <a:pt x="82" y="4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Freeform 77"/>
          <p:cNvSpPr>
            <a:spLocks noEditPoints="1"/>
          </p:cNvSpPr>
          <p:nvPr/>
        </p:nvSpPr>
        <p:spPr bwMode="auto">
          <a:xfrm>
            <a:off x="1935456" y="2025397"/>
            <a:ext cx="191641" cy="191641"/>
          </a:xfrm>
          <a:custGeom>
            <a:avLst/>
            <a:gdLst>
              <a:gd name="T0" fmla="*/ 144 w 165"/>
              <a:gd name="T1" fmla="*/ 25 h 165"/>
              <a:gd name="T2" fmla="*/ 121 w 165"/>
              <a:gd name="T3" fmla="*/ 48 h 165"/>
              <a:gd name="T4" fmla="*/ 127 w 165"/>
              <a:gd name="T5" fmla="*/ 54 h 165"/>
              <a:gd name="T6" fmla="*/ 127 w 165"/>
              <a:gd name="T7" fmla="*/ 63 h 165"/>
              <a:gd name="T8" fmla="*/ 122 w 165"/>
              <a:gd name="T9" fmla="*/ 68 h 165"/>
              <a:gd name="T10" fmla="*/ 130 w 165"/>
              <a:gd name="T11" fmla="*/ 100 h 165"/>
              <a:gd name="T12" fmla="*/ 65 w 165"/>
              <a:gd name="T13" fmla="*/ 165 h 165"/>
              <a:gd name="T14" fmla="*/ 0 w 165"/>
              <a:gd name="T15" fmla="*/ 100 h 165"/>
              <a:gd name="T16" fmla="*/ 65 w 165"/>
              <a:gd name="T17" fmla="*/ 35 h 165"/>
              <a:gd name="T18" fmla="*/ 96 w 165"/>
              <a:gd name="T19" fmla="*/ 43 h 165"/>
              <a:gd name="T20" fmla="*/ 102 w 165"/>
              <a:gd name="T21" fmla="*/ 37 h 165"/>
              <a:gd name="T22" fmla="*/ 111 w 165"/>
              <a:gd name="T23" fmla="*/ 37 h 165"/>
              <a:gd name="T24" fmla="*/ 117 w 165"/>
              <a:gd name="T25" fmla="*/ 44 h 165"/>
              <a:gd name="T26" fmla="*/ 139 w 165"/>
              <a:gd name="T27" fmla="*/ 21 h 165"/>
              <a:gd name="T28" fmla="*/ 144 w 165"/>
              <a:gd name="T29" fmla="*/ 25 h 165"/>
              <a:gd name="T30" fmla="*/ 45 w 165"/>
              <a:gd name="T31" fmla="*/ 51 h 165"/>
              <a:gd name="T32" fmla="*/ 15 w 165"/>
              <a:gd name="T33" fmla="*/ 80 h 165"/>
              <a:gd name="T34" fmla="*/ 19 w 165"/>
              <a:gd name="T35" fmla="*/ 88 h 165"/>
              <a:gd name="T36" fmla="*/ 21 w 165"/>
              <a:gd name="T37" fmla="*/ 88 h 165"/>
              <a:gd name="T38" fmla="*/ 26 w 165"/>
              <a:gd name="T39" fmla="*/ 85 h 165"/>
              <a:gd name="T40" fmla="*/ 49 w 165"/>
              <a:gd name="T41" fmla="*/ 62 h 165"/>
              <a:gd name="T42" fmla="*/ 52 w 165"/>
              <a:gd name="T43" fmla="*/ 54 h 165"/>
              <a:gd name="T44" fmla="*/ 45 w 165"/>
              <a:gd name="T45" fmla="*/ 51 h 165"/>
              <a:gd name="T46" fmla="*/ 138 w 165"/>
              <a:gd name="T47" fmla="*/ 17 h 165"/>
              <a:gd name="T48" fmla="*/ 136 w 165"/>
              <a:gd name="T49" fmla="*/ 16 h 165"/>
              <a:gd name="T50" fmla="*/ 128 w 165"/>
              <a:gd name="T51" fmla="*/ 8 h 165"/>
              <a:gd name="T52" fmla="*/ 128 w 165"/>
              <a:gd name="T53" fmla="*/ 3 h 165"/>
              <a:gd name="T54" fmla="*/ 132 w 165"/>
              <a:gd name="T55" fmla="*/ 3 h 165"/>
              <a:gd name="T56" fmla="*/ 140 w 165"/>
              <a:gd name="T57" fmla="*/ 12 h 165"/>
              <a:gd name="T58" fmla="*/ 140 w 165"/>
              <a:gd name="T59" fmla="*/ 16 h 165"/>
              <a:gd name="T60" fmla="*/ 138 w 165"/>
              <a:gd name="T61" fmla="*/ 17 h 165"/>
              <a:gd name="T62" fmla="*/ 148 w 165"/>
              <a:gd name="T63" fmla="*/ 11 h 165"/>
              <a:gd name="T64" fmla="*/ 145 w 165"/>
              <a:gd name="T65" fmla="*/ 14 h 165"/>
              <a:gd name="T66" fmla="*/ 142 w 165"/>
              <a:gd name="T67" fmla="*/ 11 h 165"/>
              <a:gd name="T68" fmla="*/ 142 w 165"/>
              <a:gd name="T69" fmla="*/ 3 h 165"/>
              <a:gd name="T70" fmla="*/ 145 w 165"/>
              <a:gd name="T71" fmla="*/ 0 h 165"/>
              <a:gd name="T72" fmla="*/ 148 w 165"/>
              <a:gd name="T73" fmla="*/ 3 h 165"/>
              <a:gd name="T74" fmla="*/ 148 w 165"/>
              <a:gd name="T75" fmla="*/ 11 h 165"/>
              <a:gd name="T76" fmla="*/ 153 w 165"/>
              <a:gd name="T77" fmla="*/ 16 h 165"/>
              <a:gd name="T78" fmla="*/ 151 w 165"/>
              <a:gd name="T79" fmla="*/ 17 h 165"/>
              <a:gd name="T80" fmla="*/ 149 w 165"/>
              <a:gd name="T81" fmla="*/ 16 h 165"/>
              <a:gd name="T82" fmla="*/ 149 w 165"/>
              <a:gd name="T83" fmla="*/ 12 h 165"/>
              <a:gd name="T84" fmla="*/ 157 w 165"/>
              <a:gd name="T85" fmla="*/ 3 h 165"/>
              <a:gd name="T86" fmla="*/ 161 w 165"/>
              <a:gd name="T87" fmla="*/ 3 h 165"/>
              <a:gd name="T88" fmla="*/ 161 w 165"/>
              <a:gd name="T89" fmla="*/ 8 h 165"/>
              <a:gd name="T90" fmla="*/ 153 w 165"/>
              <a:gd name="T91" fmla="*/ 16 h 165"/>
              <a:gd name="T92" fmla="*/ 159 w 165"/>
              <a:gd name="T93" fmla="*/ 38 h 165"/>
              <a:gd name="T94" fmla="*/ 157 w 165"/>
              <a:gd name="T95" fmla="*/ 37 h 165"/>
              <a:gd name="T96" fmla="*/ 149 w 165"/>
              <a:gd name="T97" fmla="*/ 29 h 165"/>
              <a:gd name="T98" fmla="*/ 149 w 165"/>
              <a:gd name="T99" fmla="*/ 25 h 165"/>
              <a:gd name="T100" fmla="*/ 153 w 165"/>
              <a:gd name="T101" fmla="*/ 25 h 165"/>
              <a:gd name="T102" fmla="*/ 161 w 165"/>
              <a:gd name="T103" fmla="*/ 33 h 165"/>
              <a:gd name="T104" fmla="*/ 161 w 165"/>
              <a:gd name="T105" fmla="*/ 37 h 165"/>
              <a:gd name="T106" fmla="*/ 159 w 165"/>
              <a:gd name="T107" fmla="*/ 38 h 165"/>
              <a:gd name="T108" fmla="*/ 162 w 165"/>
              <a:gd name="T109" fmla="*/ 23 h 165"/>
              <a:gd name="T110" fmla="*/ 153 w 165"/>
              <a:gd name="T111" fmla="*/ 23 h 165"/>
              <a:gd name="T112" fmla="*/ 150 w 165"/>
              <a:gd name="T113" fmla="*/ 20 h 165"/>
              <a:gd name="T114" fmla="*/ 153 w 165"/>
              <a:gd name="T115" fmla="*/ 17 h 165"/>
              <a:gd name="T116" fmla="*/ 162 w 165"/>
              <a:gd name="T117" fmla="*/ 17 h 165"/>
              <a:gd name="T118" fmla="*/ 165 w 165"/>
              <a:gd name="T119" fmla="*/ 20 h 165"/>
              <a:gd name="T120" fmla="*/ 162 w 165"/>
              <a:gd name="T121" fmla="*/ 2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5" h="165">
                <a:moveTo>
                  <a:pt x="144" y="25"/>
                </a:moveTo>
                <a:cubicBezTo>
                  <a:pt x="121" y="48"/>
                  <a:pt x="121" y="48"/>
                  <a:pt x="121" y="48"/>
                </a:cubicBezTo>
                <a:cubicBezTo>
                  <a:pt x="127" y="54"/>
                  <a:pt x="127" y="54"/>
                  <a:pt x="127" y="54"/>
                </a:cubicBezTo>
                <a:cubicBezTo>
                  <a:pt x="130" y="56"/>
                  <a:pt x="130" y="60"/>
                  <a:pt x="127" y="63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7" y="78"/>
                  <a:pt x="130" y="89"/>
                  <a:pt x="130" y="100"/>
                </a:cubicBezTo>
                <a:cubicBezTo>
                  <a:pt x="130" y="136"/>
                  <a:pt x="101" y="165"/>
                  <a:pt x="65" y="165"/>
                </a:cubicBezTo>
                <a:cubicBezTo>
                  <a:pt x="29" y="165"/>
                  <a:pt x="0" y="136"/>
                  <a:pt x="0" y="100"/>
                </a:cubicBezTo>
                <a:cubicBezTo>
                  <a:pt x="0" y="64"/>
                  <a:pt x="29" y="35"/>
                  <a:pt x="65" y="35"/>
                </a:cubicBezTo>
                <a:cubicBezTo>
                  <a:pt x="76" y="35"/>
                  <a:pt x="87" y="38"/>
                  <a:pt x="96" y="43"/>
                </a:cubicBezTo>
                <a:cubicBezTo>
                  <a:pt x="102" y="37"/>
                  <a:pt x="102" y="37"/>
                  <a:pt x="102" y="37"/>
                </a:cubicBezTo>
                <a:cubicBezTo>
                  <a:pt x="105" y="35"/>
                  <a:pt x="108" y="35"/>
                  <a:pt x="111" y="37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39" y="21"/>
                  <a:pt x="139" y="21"/>
                  <a:pt x="139" y="21"/>
                </a:cubicBezTo>
                <a:lnTo>
                  <a:pt x="144" y="25"/>
                </a:lnTo>
                <a:close/>
                <a:moveTo>
                  <a:pt x="45" y="51"/>
                </a:moveTo>
                <a:cubicBezTo>
                  <a:pt x="31" y="56"/>
                  <a:pt x="21" y="67"/>
                  <a:pt x="15" y="80"/>
                </a:cubicBezTo>
                <a:cubicBezTo>
                  <a:pt x="14" y="83"/>
                  <a:pt x="16" y="87"/>
                  <a:pt x="19" y="88"/>
                </a:cubicBezTo>
                <a:cubicBezTo>
                  <a:pt x="19" y="88"/>
                  <a:pt x="20" y="88"/>
                  <a:pt x="21" y="88"/>
                </a:cubicBezTo>
                <a:cubicBezTo>
                  <a:pt x="23" y="88"/>
                  <a:pt x="25" y="87"/>
                  <a:pt x="26" y="85"/>
                </a:cubicBezTo>
                <a:cubicBezTo>
                  <a:pt x="31" y="74"/>
                  <a:pt x="39" y="66"/>
                  <a:pt x="49" y="62"/>
                </a:cubicBezTo>
                <a:cubicBezTo>
                  <a:pt x="52" y="61"/>
                  <a:pt x="54" y="57"/>
                  <a:pt x="52" y="54"/>
                </a:cubicBezTo>
                <a:cubicBezTo>
                  <a:pt x="51" y="51"/>
                  <a:pt x="48" y="50"/>
                  <a:pt x="45" y="51"/>
                </a:cubicBezTo>
                <a:close/>
                <a:moveTo>
                  <a:pt x="138" y="17"/>
                </a:moveTo>
                <a:cubicBezTo>
                  <a:pt x="137" y="17"/>
                  <a:pt x="137" y="17"/>
                  <a:pt x="136" y="16"/>
                </a:cubicBezTo>
                <a:cubicBezTo>
                  <a:pt x="128" y="8"/>
                  <a:pt x="128" y="8"/>
                  <a:pt x="128" y="8"/>
                </a:cubicBezTo>
                <a:cubicBezTo>
                  <a:pt x="127" y="6"/>
                  <a:pt x="127" y="5"/>
                  <a:pt x="128" y="3"/>
                </a:cubicBezTo>
                <a:cubicBezTo>
                  <a:pt x="129" y="2"/>
                  <a:pt x="131" y="2"/>
                  <a:pt x="132" y="3"/>
                </a:cubicBezTo>
                <a:cubicBezTo>
                  <a:pt x="140" y="12"/>
                  <a:pt x="140" y="12"/>
                  <a:pt x="140" y="12"/>
                </a:cubicBezTo>
                <a:cubicBezTo>
                  <a:pt x="141" y="13"/>
                  <a:pt x="141" y="15"/>
                  <a:pt x="140" y="16"/>
                </a:cubicBezTo>
                <a:cubicBezTo>
                  <a:pt x="140" y="17"/>
                  <a:pt x="139" y="17"/>
                  <a:pt x="138" y="17"/>
                </a:cubicBezTo>
                <a:close/>
                <a:moveTo>
                  <a:pt x="148" y="11"/>
                </a:moveTo>
                <a:cubicBezTo>
                  <a:pt x="148" y="13"/>
                  <a:pt x="146" y="14"/>
                  <a:pt x="145" y="14"/>
                </a:cubicBezTo>
                <a:cubicBezTo>
                  <a:pt x="143" y="14"/>
                  <a:pt x="142" y="13"/>
                  <a:pt x="142" y="11"/>
                </a:cubicBezTo>
                <a:cubicBezTo>
                  <a:pt x="142" y="3"/>
                  <a:pt x="142" y="3"/>
                  <a:pt x="142" y="3"/>
                </a:cubicBezTo>
                <a:cubicBezTo>
                  <a:pt x="142" y="1"/>
                  <a:pt x="143" y="0"/>
                  <a:pt x="145" y="0"/>
                </a:cubicBezTo>
                <a:cubicBezTo>
                  <a:pt x="146" y="0"/>
                  <a:pt x="148" y="1"/>
                  <a:pt x="148" y="3"/>
                </a:cubicBezTo>
                <a:lnTo>
                  <a:pt x="148" y="11"/>
                </a:lnTo>
                <a:close/>
                <a:moveTo>
                  <a:pt x="153" y="16"/>
                </a:moveTo>
                <a:cubicBezTo>
                  <a:pt x="152" y="17"/>
                  <a:pt x="152" y="17"/>
                  <a:pt x="151" y="17"/>
                </a:cubicBezTo>
                <a:cubicBezTo>
                  <a:pt x="150" y="17"/>
                  <a:pt x="149" y="17"/>
                  <a:pt x="149" y="16"/>
                </a:cubicBezTo>
                <a:cubicBezTo>
                  <a:pt x="148" y="15"/>
                  <a:pt x="148" y="13"/>
                  <a:pt x="149" y="12"/>
                </a:cubicBezTo>
                <a:cubicBezTo>
                  <a:pt x="157" y="3"/>
                  <a:pt x="157" y="3"/>
                  <a:pt x="157" y="3"/>
                </a:cubicBezTo>
                <a:cubicBezTo>
                  <a:pt x="158" y="2"/>
                  <a:pt x="160" y="2"/>
                  <a:pt x="161" y="3"/>
                </a:cubicBezTo>
                <a:cubicBezTo>
                  <a:pt x="163" y="5"/>
                  <a:pt x="163" y="6"/>
                  <a:pt x="161" y="8"/>
                </a:cubicBezTo>
                <a:lnTo>
                  <a:pt x="153" y="16"/>
                </a:lnTo>
                <a:close/>
                <a:moveTo>
                  <a:pt x="159" y="38"/>
                </a:moveTo>
                <a:cubicBezTo>
                  <a:pt x="159" y="38"/>
                  <a:pt x="158" y="38"/>
                  <a:pt x="157" y="37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48" y="28"/>
                  <a:pt x="148" y="26"/>
                  <a:pt x="149" y="25"/>
                </a:cubicBezTo>
                <a:cubicBezTo>
                  <a:pt x="150" y="23"/>
                  <a:pt x="152" y="23"/>
                  <a:pt x="153" y="25"/>
                </a:cubicBezTo>
                <a:cubicBezTo>
                  <a:pt x="161" y="33"/>
                  <a:pt x="161" y="33"/>
                  <a:pt x="161" y="33"/>
                </a:cubicBezTo>
                <a:cubicBezTo>
                  <a:pt x="163" y="34"/>
                  <a:pt x="163" y="36"/>
                  <a:pt x="161" y="37"/>
                </a:cubicBezTo>
                <a:cubicBezTo>
                  <a:pt x="161" y="38"/>
                  <a:pt x="160" y="38"/>
                  <a:pt x="159" y="38"/>
                </a:cubicBezTo>
                <a:close/>
                <a:moveTo>
                  <a:pt x="162" y="23"/>
                </a:moveTo>
                <a:cubicBezTo>
                  <a:pt x="153" y="23"/>
                  <a:pt x="153" y="23"/>
                  <a:pt x="153" y="23"/>
                </a:cubicBezTo>
                <a:cubicBezTo>
                  <a:pt x="152" y="23"/>
                  <a:pt x="150" y="22"/>
                  <a:pt x="150" y="20"/>
                </a:cubicBezTo>
                <a:cubicBezTo>
                  <a:pt x="150" y="19"/>
                  <a:pt x="152" y="17"/>
                  <a:pt x="153" y="17"/>
                </a:cubicBezTo>
                <a:cubicBezTo>
                  <a:pt x="162" y="17"/>
                  <a:pt x="162" y="17"/>
                  <a:pt x="162" y="17"/>
                </a:cubicBezTo>
                <a:cubicBezTo>
                  <a:pt x="164" y="17"/>
                  <a:pt x="165" y="19"/>
                  <a:pt x="165" y="20"/>
                </a:cubicBezTo>
                <a:cubicBezTo>
                  <a:pt x="165" y="22"/>
                  <a:pt x="164" y="23"/>
                  <a:pt x="162" y="2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Freeform 78"/>
          <p:cNvSpPr>
            <a:spLocks noEditPoints="1"/>
          </p:cNvSpPr>
          <p:nvPr/>
        </p:nvSpPr>
        <p:spPr bwMode="auto">
          <a:xfrm>
            <a:off x="2127097" y="2036109"/>
            <a:ext cx="179738" cy="166645"/>
          </a:xfrm>
          <a:custGeom>
            <a:avLst/>
            <a:gdLst>
              <a:gd name="T0" fmla="*/ 153 w 155"/>
              <a:gd name="T1" fmla="*/ 47 h 144"/>
              <a:gd name="T2" fmla="*/ 128 w 155"/>
              <a:gd name="T3" fmla="*/ 130 h 144"/>
              <a:gd name="T4" fmla="*/ 110 w 155"/>
              <a:gd name="T5" fmla="*/ 144 h 144"/>
              <a:gd name="T6" fmla="*/ 24 w 155"/>
              <a:gd name="T7" fmla="*/ 144 h 144"/>
              <a:gd name="T8" fmla="*/ 1 w 155"/>
              <a:gd name="T9" fmla="*/ 127 h 144"/>
              <a:gd name="T10" fmla="*/ 1 w 155"/>
              <a:gd name="T11" fmla="*/ 116 h 144"/>
              <a:gd name="T12" fmla="*/ 2 w 155"/>
              <a:gd name="T13" fmla="*/ 110 h 144"/>
              <a:gd name="T14" fmla="*/ 1 w 155"/>
              <a:gd name="T15" fmla="*/ 106 h 144"/>
              <a:gd name="T16" fmla="*/ 5 w 155"/>
              <a:gd name="T17" fmla="*/ 100 h 144"/>
              <a:gd name="T18" fmla="*/ 12 w 155"/>
              <a:gd name="T19" fmla="*/ 83 h 144"/>
              <a:gd name="T20" fmla="*/ 12 w 155"/>
              <a:gd name="T21" fmla="*/ 77 h 144"/>
              <a:gd name="T22" fmla="*/ 15 w 155"/>
              <a:gd name="T23" fmla="*/ 73 h 144"/>
              <a:gd name="T24" fmla="*/ 21 w 155"/>
              <a:gd name="T25" fmla="*/ 56 h 144"/>
              <a:gd name="T26" fmla="*/ 21 w 155"/>
              <a:gd name="T27" fmla="*/ 50 h 144"/>
              <a:gd name="T28" fmla="*/ 25 w 155"/>
              <a:gd name="T29" fmla="*/ 45 h 144"/>
              <a:gd name="T30" fmla="*/ 32 w 155"/>
              <a:gd name="T31" fmla="*/ 29 h 144"/>
              <a:gd name="T32" fmla="*/ 31 w 155"/>
              <a:gd name="T33" fmla="*/ 24 h 144"/>
              <a:gd name="T34" fmla="*/ 35 w 155"/>
              <a:gd name="T35" fmla="*/ 18 h 144"/>
              <a:gd name="T36" fmla="*/ 52 w 155"/>
              <a:gd name="T37" fmla="*/ 3 h 144"/>
              <a:gd name="T38" fmla="*/ 52 w 155"/>
              <a:gd name="T39" fmla="*/ 3 h 144"/>
              <a:gd name="T40" fmla="*/ 56 w 155"/>
              <a:gd name="T41" fmla="*/ 2 h 144"/>
              <a:gd name="T42" fmla="*/ 127 w 155"/>
              <a:gd name="T43" fmla="*/ 2 h 144"/>
              <a:gd name="T44" fmla="*/ 137 w 155"/>
              <a:gd name="T45" fmla="*/ 8 h 144"/>
              <a:gd name="T46" fmla="*/ 139 w 155"/>
              <a:gd name="T47" fmla="*/ 20 h 144"/>
              <a:gd name="T48" fmla="*/ 113 w 155"/>
              <a:gd name="T49" fmla="*/ 103 h 144"/>
              <a:gd name="T50" fmla="*/ 95 w 155"/>
              <a:gd name="T51" fmla="*/ 121 h 144"/>
              <a:gd name="T52" fmla="*/ 15 w 155"/>
              <a:gd name="T53" fmla="*/ 121 h 144"/>
              <a:gd name="T54" fmla="*/ 11 w 155"/>
              <a:gd name="T55" fmla="*/ 122 h 144"/>
              <a:gd name="T56" fmla="*/ 11 w 155"/>
              <a:gd name="T57" fmla="*/ 126 h 144"/>
              <a:gd name="T58" fmla="*/ 24 w 155"/>
              <a:gd name="T59" fmla="*/ 133 h 144"/>
              <a:gd name="T60" fmla="*/ 110 w 155"/>
              <a:gd name="T61" fmla="*/ 133 h 144"/>
              <a:gd name="T62" fmla="*/ 118 w 155"/>
              <a:gd name="T63" fmla="*/ 127 h 144"/>
              <a:gd name="T64" fmla="*/ 146 w 155"/>
              <a:gd name="T65" fmla="*/ 36 h 144"/>
              <a:gd name="T66" fmla="*/ 146 w 155"/>
              <a:gd name="T67" fmla="*/ 31 h 144"/>
              <a:gd name="T68" fmla="*/ 152 w 155"/>
              <a:gd name="T69" fmla="*/ 35 h 144"/>
              <a:gd name="T70" fmla="*/ 153 w 155"/>
              <a:gd name="T71" fmla="*/ 47 h 144"/>
              <a:gd name="T72" fmla="*/ 48 w 155"/>
              <a:gd name="T73" fmla="*/ 62 h 144"/>
              <a:gd name="T74" fmla="*/ 104 w 155"/>
              <a:gd name="T75" fmla="*/ 62 h 144"/>
              <a:gd name="T76" fmla="*/ 108 w 155"/>
              <a:gd name="T77" fmla="*/ 59 h 144"/>
              <a:gd name="T78" fmla="*/ 110 w 155"/>
              <a:gd name="T79" fmla="*/ 53 h 144"/>
              <a:gd name="T80" fmla="*/ 108 w 155"/>
              <a:gd name="T81" fmla="*/ 50 h 144"/>
              <a:gd name="T82" fmla="*/ 52 w 155"/>
              <a:gd name="T83" fmla="*/ 50 h 144"/>
              <a:gd name="T84" fmla="*/ 48 w 155"/>
              <a:gd name="T85" fmla="*/ 53 h 144"/>
              <a:gd name="T86" fmla="*/ 46 w 155"/>
              <a:gd name="T87" fmla="*/ 59 h 144"/>
              <a:gd name="T88" fmla="*/ 48 w 155"/>
              <a:gd name="T89" fmla="*/ 62 h 144"/>
              <a:gd name="T90" fmla="*/ 55 w 155"/>
              <a:gd name="T91" fmla="*/ 38 h 144"/>
              <a:gd name="T92" fmla="*/ 112 w 155"/>
              <a:gd name="T93" fmla="*/ 38 h 144"/>
              <a:gd name="T94" fmla="*/ 115 w 155"/>
              <a:gd name="T95" fmla="*/ 35 h 144"/>
              <a:gd name="T96" fmla="*/ 117 w 155"/>
              <a:gd name="T97" fmla="*/ 29 h 144"/>
              <a:gd name="T98" fmla="*/ 115 w 155"/>
              <a:gd name="T99" fmla="*/ 26 h 144"/>
              <a:gd name="T100" fmla="*/ 59 w 155"/>
              <a:gd name="T101" fmla="*/ 26 h 144"/>
              <a:gd name="T102" fmla="*/ 55 w 155"/>
              <a:gd name="T103" fmla="*/ 29 h 144"/>
              <a:gd name="T104" fmla="*/ 53 w 155"/>
              <a:gd name="T105" fmla="*/ 35 h 144"/>
              <a:gd name="T106" fmla="*/ 55 w 155"/>
              <a:gd name="T107" fmla="*/ 3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5" h="144">
                <a:moveTo>
                  <a:pt x="153" y="47"/>
                </a:moveTo>
                <a:cubicBezTo>
                  <a:pt x="128" y="130"/>
                  <a:pt x="128" y="130"/>
                  <a:pt x="128" y="130"/>
                </a:cubicBezTo>
                <a:cubicBezTo>
                  <a:pt x="126" y="138"/>
                  <a:pt x="118" y="144"/>
                  <a:pt x="110" y="144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15" y="144"/>
                  <a:pt x="5" y="137"/>
                  <a:pt x="1" y="127"/>
                </a:cubicBezTo>
                <a:cubicBezTo>
                  <a:pt x="0" y="123"/>
                  <a:pt x="0" y="119"/>
                  <a:pt x="1" y="116"/>
                </a:cubicBezTo>
                <a:cubicBezTo>
                  <a:pt x="1" y="114"/>
                  <a:pt x="2" y="112"/>
                  <a:pt x="2" y="110"/>
                </a:cubicBezTo>
                <a:cubicBezTo>
                  <a:pt x="2" y="108"/>
                  <a:pt x="1" y="107"/>
                  <a:pt x="1" y="106"/>
                </a:cubicBezTo>
                <a:cubicBezTo>
                  <a:pt x="2" y="104"/>
                  <a:pt x="4" y="102"/>
                  <a:pt x="5" y="100"/>
                </a:cubicBezTo>
                <a:cubicBezTo>
                  <a:pt x="8" y="95"/>
                  <a:pt x="11" y="87"/>
                  <a:pt x="12" y="83"/>
                </a:cubicBezTo>
                <a:cubicBezTo>
                  <a:pt x="12" y="81"/>
                  <a:pt x="12" y="79"/>
                  <a:pt x="12" y="77"/>
                </a:cubicBezTo>
                <a:cubicBezTo>
                  <a:pt x="12" y="76"/>
                  <a:pt x="14" y="74"/>
                  <a:pt x="15" y="73"/>
                </a:cubicBezTo>
                <a:cubicBezTo>
                  <a:pt x="18" y="68"/>
                  <a:pt x="21" y="60"/>
                  <a:pt x="21" y="56"/>
                </a:cubicBezTo>
                <a:cubicBezTo>
                  <a:pt x="22" y="54"/>
                  <a:pt x="21" y="52"/>
                  <a:pt x="21" y="50"/>
                </a:cubicBezTo>
                <a:cubicBezTo>
                  <a:pt x="22" y="48"/>
                  <a:pt x="24" y="47"/>
                  <a:pt x="25" y="45"/>
                </a:cubicBezTo>
                <a:cubicBezTo>
                  <a:pt x="27" y="42"/>
                  <a:pt x="31" y="33"/>
                  <a:pt x="32" y="29"/>
                </a:cubicBezTo>
                <a:cubicBezTo>
                  <a:pt x="32" y="27"/>
                  <a:pt x="31" y="25"/>
                  <a:pt x="31" y="24"/>
                </a:cubicBezTo>
                <a:cubicBezTo>
                  <a:pt x="32" y="22"/>
                  <a:pt x="34" y="20"/>
                  <a:pt x="35" y="18"/>
                </a:cubicBezTo>
                <a:cubicBezTo>
                  <a:pt x="39" y="12"/>
                  <a:pt x="40" y="0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5" y="2"/>
                  <a:pt x="56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31" y="2"/>
                  <a:pt x="135" y="4"/>
                  <a:pt x="137" y="8"/>
                </a:cubicBezTo>
                <a:cubicBezTo>
                  <a:pt x="140" y="11"/>
                  <a:pt x="140" y="15"/>
                  <a:pt x="139" y="20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09" y="118"/>
                  <a:pt x="107" y="121"/>
                  <a:pt x="95" y="121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13" y="121"/>
                  <a:pt x="12" y="121"/>
                  <a:pt x="11" y="122"/>
                </a:cubicBezTo>
                <a:cubicBezTo>
                  <a:pt x="10" y="123"/>
                  <a:pt x="10" y="124"/>
                  <a:pt x="11" y="126"/>
                </a:cubicBezTo>
                <a:cubicBezTo>
                  <a:pt x="13" y="131"/>
                  <a:pt x="19" y="133"/>
                  <a:pt x="24" y="133"/>
                </a:cubicBezTo>
                <a:cubicBezTo>
                  <a:pt x="110" y="133"/>
                  <a:pt x="110" y="133"/>
                  <a:pt x="110" y="133"/>
                </a:cubicBezTo>
                <a:cubicBezTo>
                  <a:pt x="113" y="133"/>
                  <a:pt x="117" y="131"/>
                  <a:pt x="118" y="127"/>
                </a:cubicBezTo>
                <a:cubicBezTo>
                  <a:pt x="146" y="36"/>
                  <a:pt x="146" y="36"/>
                  <a:pt x="146" y="36"/>
                </a:cubicBezTo>
                <a:cubicBezTo>
                  <a:pt x="146" y="34"/>
                  <a:pt x="146" y="32"/>
                  <a:pt x="146" y="31"/>
                </a:cubicBezTo>
                <a:cubicBezTo>
                  <a:pt x="148" y="32"/>
                  <a:pt x="150" y="33"/>
                  <a:pt x="152" y="35"/>
                </a:cubicBezTo>
                <a:cubicBezTo>
                  <a:pt x="154" y="38"/>
                  <a:pt x="155" y="42"/>
                  <a:pt x="153" y="47"/>
                </a:cubicBezTo>
                <a:close/>
                <a:moveTo>
                  <a:pt x="48" y="62"/>
                </a:moveTo>
                <a:cubicBezTo>
                  <a:pt x="104" y="62"/>
                  <a:pt x="104" y="62"/>
                  <a:pt x="104" y="62"/>
                </a:cubicBezTo>
                <a:cubicBezTo>
                  <a:pt x="106" y="62"/>
                  <a:pt x="107" y="60"/>
                  <a:pt x="108" y="59"/>
                </a:cubicBezTo>
                <a:cubicBezTo>
                  <a:pt x="110" y="53"/>
                  <a:pt x="110" y="53"/>
                  <a:pt x="110" y="53"/>
                </a:cubicBezTo>
                <a:cubicBezTo>
                  <a:pt x="110" y="51"/>
                  <a:pt x="109" y="50"/>
                  <a:pt x="108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48" y="51"/>
                  <a:pt x="48" y="53"/>
                </a:cubicBezTo>
                <a:cubicBezTo>
                  <a:pt x="46" y="59"/>
                  <a:pt x="46" y="59"/>
                  <a:pt x="46" y="59"/>
                </a:cubicBezTo>
                <a:cubicBezTo>
                  <a:pt x="45" y="60"/>
                  <a:pt x="46" y="62"/>
                  <a:pt x="48" y="62"/>
                </a:cubicBezTo>
                <a:close/>
                <a:moveTo>
                  <a:pt x="55" y="38"/>
                </a:moveTo>
                <a:cubicBezTo>
                  <a:pt x="112" y="38"/>
                  <a:pt x="112" y="38"/>
                  <a:pt x="112" y="38"/>
                </a:cubicBezTo>
                <a:cubicBezTo>
                  <a:pt x="113" y="38"/>
                  <a:pt x="115" y="37"/>
                  <a:pt x="115" y="35"/>
                </a:cubicBezTo>
                <a:cubicBezTo>
                  <a:pt x="117" y="29"/>
                  <a:pt x="117" y="29"/>
                  <a:pt x="117" y="29"/>
                </a:cubicBezTo>
                <a:cubicBezTo>
                  <a:pt x="118" y="27"/>
                  <a:pt x="117" y="26"/>
                  <a:pt x="115" y="26"/>
                </a:cubicBezTo>
                <a:cubicBezTo>
                  <a:pt x="59" y="26"/>
                  <a:pt x="59" y="26"/>
                  <a:pt x="59" y="26"/>
                </a:cubicBezTo>
                <a:cubicBezTo>
                  <a:pt x="58" y="26"/>
                  <a:pt x="56" y="27"/>
                  <a:pt x="55" y="29"/>
                </a:cubicBezTo>
                <a:cubicBezTo>
                  <a:pt x="53" y="35"/>
                  <a:pt x="53" y="35"/>
                  <a:pt x="53" y="35"/>
                </a:cubicBezTo>
                <a:cubicBezTo>
                  <a:pt x="53" y="37"/>
                  <a:pt x="54" y="38"/>
                  <a:pt x="55" y="3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Freeform 79"/>
          <p:cNvSpPr>
            <a:spLocks/>
          </p:cNvSpPr>
          <p:nvPr/>
        </p:nvSpPr>
        <p:spPr bwMode="auto">
          <a:xfrm>
            <a:off x="2354447" y="2038489"/>
            <a:ext cx="136887" cy="161883"/>
          </a:xfrm>
          <a:custGeom>
            <a:avLst/>
            <a:gdLst>
              <a:gd name="T0" fmla="*/ 111 w 118"/>
              <a:gd name="T1" fmla="*/ 1 h 140"/>
              <a:gd name="T2" fmla="*/ 118 w 118"/>
              <a:gd name="T3" fmla="*/ 11 h 140"/>
              <a:gd name="T4" fmla="*/ 118 w 118"/>
              <a:gd name="T5" fmla="*/ 130 h 140"/>
              <a:gd name="T6" fmla="*/ 111 w 118"/>
              <a:gd name="T7" fmla="*/ 139 h 140"/>
              <a:gd name="T8" fmla="*/ 107 w 118"/>
              <a:gd name="T9" fmla="*/ 140 h 140"/>
              <a:gd name="T10" fmla="*/ 100 w 118"/>
              <a:gd name="T11" fmla="*/ 137 h 140"/>
              <a:gd name="T12" fmla="*/ 59 w 118"/>
              <a:gd name="T13" fmla="*/ 98 h 140"/>
              <a:gd name="T14" fmla="*/ 18 w 118"/>
              <a:gd name="T15" fmla="*/ 137 h 140"/>
              <a:gd name="T16" fmla="*/ 10 w 118"/>
              <a:gd name="T17" fmla="*/ 140 h 140"/>
              <a:gd name="T18" fmla="*/ 6 w 118"/>
              <a:gd name="T19" fmla="*/ 139 h 140"/>
              <a:gd name="T20" fmla="*/ 0 w 118"/>
              <a:gd name="T21" fmla="*/ 130 h 140"/>
              <a:gd name="T22" fmla="*/ 0 w 118"/>
              <a:gd name="T23" fmla="*/ 11 h 140"/>
              <a:gd name="T24" fmla="*/ 6 w 118"/>
              <a:gd name="T25" fmla="*/ 1 h 140"/>
              <a:gd name="T26" fmla="*/ 10 w 118"/>
              <a:gd name="T27" fmla="*/ 0 h 140"/>
              <a:gd name="T28" fmla="*/ 107 w 118"/>
              <a:gd name="T29" fmla="*/ 0 h 140"/>
              <a:gd name="T30" fmla="*/ 111 w 118"/>
              <a:gd name="T31" fmla="*/ 1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8" h="140">
                <a:moveTo>
                  <a:pt x="111" y="1"/>
                </a:moveTo>
                <a:cubicBezTo>
                  <a:pt x="115" y="3"/>
                  <a:pt x="118" y="7"/>
                  <a:pt x="118" y="11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18" y="134"/>
                  <a:pt x="115" y="138"/>
                  <a:pt x="111" y="139"/>
                </a:cubicBezTo>
                <a:cubicBezTo>
                  <a:pt x="110" y="140"/>
                  <a:pt x="109" y="140"/>
                  <a:pt x="107" y="140"/>
                </a:cubicBezTo>
                <a:cubicBezTo>
                  <a:pt x="104" y="140"/>
                  <a:pt x="102" y="139"/>
                  <a:pt x="100" y="137"/>
                </a:cubicBezTo>
                <a:cubicBezTo>
                  <a:pt x="59" y="98"/>
                  <a:pt x="59" y="98"/>
                  <a:pt x="59" y="98"/>
                </a:cubicBezTo>
                <a:cubicBezTo>
                  <a:pt x="18" y="137"/>
                  <a:pt x="18" y="137"/>
                  <a:pt x="18" y="137"/>
                </a:cubicBezTo>
                <a:cubicBezTo>
                  <a:pt x="16" y="139"/>
                  <a:pt x="13" y="140"/>
                  <a:pt x="10" y="140"/>
                </a:cubicBezTo>
                <a:cubicBezTo>
                  <a:pt x="9" y="140"/>
                  <a:pt x="8" y="140"/>
                  <a:pt x="6" y="139"/>
                </a:cubicBezTo>
                <a:cubicBezTo>
                  <a:pt x="2" y="138"/>
                  <a:pt x="0" y="134"/>
                  <a:pt x="0" y="13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7"/>
                  <a:pt x="2" y="3"/>
                  <a:pt x="6" y="1"/>
                </a:cubicBezTo>
                <a:cubicBezTo>
                  <a:pt x="8" y="1"/>
                  <a:pt x="9" y="0"/>
                  <a:pt x="10" y="0"/>
                </a:cubicBezTo>
                <a:cubicBezTo>
                  <a:pt x="13" y="0"/>
                  <a:pt x="104" y="0"/>
                  <a:pt x="107" y="0"/>
                </a:cubicBezTo>
                <a:cubicBezTo>
                  <a:pt x="109" y="0"/>
                  <a:pt x="110" y="1"/>
                  <a:pt x="111" y="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Freeform 80"/>
          <p:cNvSpPr>
            <a:spLocks noEditPoints="1"/>
          </p:cNvSpPr>
          <p:nvPr/>
        </p:nvSpPr>
        <p:spPr bwMode="auto">
          <a:xfrm>
            <a:off x="2537756" y="2038489"/>
            <a:ext cx="151170" cy="171405"/>
          </a:xfrm>
          <a:custGeom>
            <a:avLst/>
            <a:gdLst>
              <a:gd name="T0" fmla="*/ 127 w 127"/>
              <a:gd name="T1" fmla="*/ 0 h 144"/>
              <a:gd name="T2" fmla="*/ 116 w 127"/>
              <a:gd name="T3" fmla="*/ 130 h 144"/>
              <a:gd name="T4" fmla="*/ 64 w 127"/>
              <a:gd name="T5" fmla="*/ 144 h 144"/>
              <a:gd name="T6" fmla="*/ 12 w 127"/>
              <a:gd name="T7" fmla="*/ 130 h 144"/>
              <a:gd name="T8" fmla="*/ 0 w 127"/>
              <a:gd name="T9" fmla="*/ 0 h 144"/>
              <a:gd name="T10" fmla="*/ 127 w 127"/>
              <a:gd name="T11" fmla="*/ 0 h 144"/>
              <a:gd name="T12" fmla="*/ 104 w 127"/>
              <a:gd name="T13" fmla="*/ 27 h 144"/>
              <a:gd name="T14" fmla="*/ 25 w 127"/>
              <a:gd name="T15" fmla="*/ 27 h 144"/>
              <a:gd name="T16" fmla="*/ 29 w 127"/>
              <a:gd name="T17" fmla="*/ 75 h 144"/>
              <a:gd name="T18" fmla="*/ 83 w 127"/>
              <a:gd name="T19" fmla="*/ 75 h 144"/>
              <a:gd name="T20" fmla="*/ 81 w 127"/>
              <a:gd name="T21" fmla="*/ 95 h 144"/>
              <a:gd name="T22" fmla="*/ 64 w 127"/>
              <a:gd name="T23" fmla="*/ 100 h 144"/>
              <a:gd name="T24" fmla="*/ 46 w 127"/>
              <a:gd name="T25" fmla="*/ 95 h 144"/>
              <a:gd name="T26" fmla="*/ 45 w 127"/>
              <a:gd name="T27" fmla="*/ 83 h 144"/>
              <a:gd name="T28" fmla="*/ 30 w 127"/>
              <a:gd name="T29" fmla="*/ 83 h 144"/>
              <a:gd name="T30" fmla="*/ 32 w 127"/>
              <a:gd name="T31" fmla="*/ 108 h 144"/>
              <a:gd name="T32" fmla="*/ 64 w 127"/>
              <a:gd name="T33" fmla="*/ 117 h 144"/>
              <a:gd name="T34" fmla="*/ 65 w 127"/>
              <a:gd name="T35" fmla="*/ 117 h 144"/>
              <a:gd name="T36" fmla="*/ 65 w 127"/>
              <a:gd name="T37" fmla="*/ 117 h 144"/>
              <a:gd name="T38" fmla="*/ 97 w 127"/>
              <a:gd name="T39" fmla="*/ 108 h 144"/>
              <a:gd name="T40" fmla="*/ 101 w 127"/>
              <a:gd name="T41" fmla="*/ 59 h 144"/>
              <a:gd name="T42" fmla="*/ 43 w 127"/>
              <a:gd name="T43" fmla="*/ 59 h 144"/>
              <a:gd name="T44" fmla="*/ 41 w 127"/>
              <a:gd name="T45" fmla="*/ 43 h 144"/>
              <a:gd name="T46" fmla="*/ 103 w 127"/>
              <a:gd name="T47" fmla="*/ 43 h 144"/>
              <a:gd name="T48" fmla="*/ 104 w 127"/>
              <a:gd name="T49" fmla="*/ 2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7" h="144">
                <a:moveTo>
                  <a:pt x="127" y="0"/>
                </a:moveTo>
                <a:lnTo>
                  <a:pt x="116" y="130"/>
                </a:lnTo>
                <a:lnTo>
                  <a:pt x="64" y="144"/>
                </a:lnTo>
                <a:lnTo>
                  <a:pt x="12" y="130"/>
                </a:lnTo>
                <a:lnTo>
                  <a:pt x="0" y="0"/>
                </a:lnTo>
                <a:lnTo>
                  <a:pt x="127" y="0"/>
                </a:lnTo>
                <a:close/>
                <a:moveTo>
                  <a:pt x="104" y="27"/>
                </a:moveTo>
                <a:lnTo>
                  <a:pt x="25" y="27"/>
                </a:lnTo>
                <a:lnTo>
                  <a:pt x="29" y="75"/>
                </a:lnTo>
                <a:lnTo>
                  <a:pt x="83" y="75"/>
                </a:lnTo>
                <a:lnTo>
                  <a:pt x="81" y="95"/>
                </a:lnTo>
                <a:lnTo>
                  <a:pt x="64" y="100"/>
                </a:lnTo>
                <a:lnTo>
                  <a:pt x="46" y="95"/>
                </a:lnTo>
                <a:lnTo>
                  <a:pt x="45" y="83"/>
                </a:lnTo>
                <a:lnTo>
                  <a:pt x="30" y="83"/>
                </a:lnTo>
                <a:lnTo>
                  <a:pt x="32" y="108"/>
                </a:lnTo>
                <a:lnTo>
                  <a:pt x="64" y="117"/>
                </a:lnTo>
                <a:lnTo>
                  <a:pt x="65" y="117"/>
                </a:lnTo>
                <a:lnTo>
                  <a:pt x="65" y="117"/>
                </a:lnTo>
                <a:lnTo>
                  <a:pt x="97" y="108"/>
                </a:lnTo>
                <a:lnTo>
                  <a:pt x="101" y="59"/>
                </a:lnTo>
                <a:lnTo>
                  <a:pt x="43" y="59"/>
                </a:lnTo>
                <a:lnTo>
                  <a:pt x="41" y="43"/>
                </a:lnTo>
                <a:lnTo>
                  <a:pt x="103" y="43"/>
                </a:lnTo>
                <a:lnTo>
                  <a:pt x="104" y="2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Freeform 81"/>
          <p:cNvSpPr>
            <a:spLocks noEditPoints="1"/>
          </p:cNvSpPr>
          <p:nvPr/>
        </p:nvSpPr>
        <p:spPr bwMode="auto">
          <a:xfrm>
            <a:off x="2732966" y="2038489"/>
            <a:ext cx="147600" cy="152360"/>
          </a:xfrm>
          <a:custGeom>
            <a:avLst/>
            <a:gdLst>
              <a:gd name="T0" fmla="*/ 92 w 127"/>
              <a:gd name="T1" fmla="*/ 92 h 131"/>
              <a:gd name="T2" fmla="*/ 89 w 127"/>
              <a:gd name="T3" fmla="*/ 95 h 131"/>
              <a:gd name="T4" fmla="*/ 74 w 127"/>
              <a:gd name="T5" fmla="*/ 95 h 131"/>
              <a:gd name="T6" fmla="*/ 71 w 127"/>
              <a:gd name="T7" fmla="*/ 92 h 131"/>
              <a:gd name="T8" fmla="*/ 71 w 127"/>
              <a:gd name="T9" fmla="*/ 46 h 131"/>
              <a:gd name="T10" fmla="*/ 46 w 127"/>
              <a:gd name="T11" fmla="*/ 21 h 131"/>
              <a:gd name="T12" fmla="*/ 21 w 127"/>
              <a:gd name="T13" fmla="*/ 21 h 131"/>
              <a:gd name="T14" fmla="*/ 21 w 127"/>
              <a:gd name="T15" fmla="*/ 128 h 131"/>
              <a:gd name="T16" fmla="*/ 18 w 127"/>
              <a:gd name="T17" fmla="*/ 131 h 131"/>
              <a:gd name="T18" fmla="*/ 3 w 127"/>
              <a:gd name="T19" fmla="*/ 131 h 131"/>
              <a:gd name="T20" fmla="*/ 0 w 127"/>
              <a:gd name="T21" fmla="*/ 128 h 131"/>
              <a:gd name="T22" fmla="*/ 0 w 127"/>
              <a:gd name="T23" fmla="*/ 3 h 131"/>
              <a:gd name="T24" fmla="*/ 3 w 127"/>
              <a:gd name="T25" fmla="*/ 0 h 131"/>
              <a:gd name="T26" fmla="*/ 46 w 127"/>
              <a:gd name="T27" fmla="*/ 0 h 131"/>
              <a:gd name="T28" fmla="*/ 92 w 127"/>
              <a:gd name="T29" fmla="*/ 46 h 131"/>
              <a:gd name="T30" fmla="*/ 92 w 127"/>
              <a:gd name="T31" fmla="*/ 92 h 131"/>
              <a:gd name="T32" fmla="*/ 127 w 127"/>
              <a:gd name="T33" fmla="*/ 85 h 131"/>
              <a:gd name="T34" fmla="*/ 81 w 127"/>
              <a:gd name="T35" fmla="*/ 131 h 131"/>
              <a:gd name="T36" fmla="*/ 38 w 127"/>
              <a:gd name="T37" fmla="*/ 131 h 131"/>
              <a:gd name="T38" fmla="*/ 35 w 127"/>
              <a:gd name="T39" fmla="*/ 128 h 131"/>
              <a:gd name="T40" fmla="*/ 35 w 127"/>
              <a:gd name="T41" fmla="*/ 39 h 131"/>
              <a:gd name="T42" fmla="*/ 38 w 127"/>
              <a:gd name="T43" fmla="*/ 36 h 131"/>
              <a:gd name="T44" fmla="*/ 53 w 127"/>
              <a:gd name="T45" fmla="*/ 36 h 131"/>
              <a:gd name="T46" fmla="*/ 56 w 127"/>
              <a:gd name="T47" fmla="*/ 39 h 131"/>
              <a:gd name="T48" fmla="*/ 56 w 127"/>
              <a:gd name="T49" fmla="*/ 110 h 131"/>
              <a:gd name="T50" fmla="*/ 81 w 127"/>
              <a:gd name="T51" fmla="*/ 110 h 131"/>
              <a:gd name="T52" fmla="*/ 106 w 127"/>
              <a:gd name="T53" fmla="*/ 85 h 131"/>
              <a:gd name="T54" fmla="*/ 106 w 127"/>
              <a:gd name="T55" fmla="*/ 3 h 131"/>
              <a:gd name="T56" fmla="*/ 109 w 127"/>
              <a:gd name="T57" fmla="*/ 0 h 131"/>
              <a:gd name="T58" fmla="*/ 124 w 127"/>
              <a:gd name="T59" fmla="*/ 0 h 131"/>
              <a:gd name="T60" fmla="*/ 127 w 127"/>
              <a:gd name="T61" fmla="*/ 3 h 131"/>
              <a:gd name="T62" fmla="*/ 127 w 127"/>
              <a:gd name="T63" fmla="*/ 8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31">
                <a:moveTo>
                  <a:pt x="92" y="92"/>
                </a:moveTo>
                <a:cubicBezTo>
                  <a:pt x="92" y="94"/>
                  <a:pt x="90" y="95"/>
                  <a:pt x="89" y="95"/>
                </a:cubicBezTo>
                <a:cubicBezTo>
                  <a:pt x="74" y="95"/>
                  <a:pt x="74" y="95"/>
                  <a:pt x="74" y="95"/>
                </a:cubicBezTo>
                <a:cubicBezTo>
                  <a:pt x="72" y="95"/>
                  <a:pt x="71" y="94"/>
                  <a:pt x="71" y="92"/>
                </a:cubicBezTo>
                <a:cubicBezTo>
                  <a:pt x="71" y="46"/>
                  <a:pt x="71" y="46"/>
                  <a:pt x="71" y="46"/>
                </a:cubicBezTo>
                <a:cubicBezTo>
                  <a:pt x="71" y="32"/>
                  <a:pt x="60" y="21"/>
                  <a:pt x="46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21" y="129"/>
                  <a:pt x="19" y="131"/>
                  <a:pt x="18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1" y="131"/>
                  <a:pt x="0" y="129"/>
                  <a:pt x="0" y="128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0"/>
                  <a:pt x="3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71" y="0"/>
                  <a:pt x="92" y="21"/>
                  <a:pt x="92" y="46"/>
                </a:cubicBezTo>
                <a:lnTo>
                  <a:pt x="92" y="92"/>
                </a:lnTo>
                <a:close/>
                <a:moveTo>
                  <a:pt x="127" y="85"/>
                </a:moveTo>
                <a:cubicBezTo>
                  <a:pt x="127" y="110"/>
                  <a:pt x="107" y="131"/>
                  <a:pt x="81" y="131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7" y="131"/>
                  <a:pt x="35" y="129"/>
                  <a:pt x="35" y="128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37"/>
                  <a:pt x="37" y="36"/>
                  <a:pt x="38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5" y="36"/>
                  <a:pt x="56" y="37"/>
                  <a:pt x="56" y="39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81" y="110"/>
                  <a:pt x="81" y="110"/>
                  <a:pt x="81" y="110"/>
                </a:cubicBezTo>
                <a:cubicBezTo>
                  <a:pt x="95" y="110"/>
                  <a:pt x="106" y="99"/>
                  <a:pt x="106" y="85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2"/>
                  <a:pt x="108" y="0"/>
                  <a:pt x="10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7" y="2"/>
                  <a:pt x="127" y="3"/>
                </a:cubicBezTo>
                <a:lnTo>
                  <a:pt x="127" y="8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Freeform 82"/>
          <p:cNvSpPr>
            <a:spLocks noEditPoints="1"/>
          </p:cNvSpPr>
          <p:nvPr/>
        </p:nvSpPr>
        <p:spPr bwMode="auto">
          <a:xfrm>
            <a:off x="2944842" y="2052774"/>
            <a:ext cx="220209" cy="138077"/>
          </a:xfrm>
          <a:custGeom>
            <a:avLst/>
            <a:gdLst>
              <a:gd name="T0" fmla="*/ 55 w 190"/>
              <a:gd name="T1" fmla="*/ 0 h 119"/>
              <a:gd name="T2" fmla="*/ 93 w 190"/>
              <a:gd name="T3" fmla="*/ 29 h 119"/>
              <a:gd name="T4" fmla="*/ 77 w 190"/>
              <a:gd name="T5" fmla="*/ 53 h 119"/>
              <a:gd name="T6" fmla="*/ 98 w 190"/>
              <a:gd name="T7" fmla="*/ 83 h 119"/>
              <a:gd name="T8" fmla="*/ 57 w 190"/>
              <a:gd name="T9" fmla="*/ 117 h 119"/>
              <a:gd name="T10" fmla="*/ 0 w 190"/>
              <a:gd name="T11" fmla="*/ 117 h 119"/>
              <a:gd name="T12" fmla="*/ 0 w 190"/>
              <a:gd name="T13" fmla="*/ 0 h 119"/>
              <a:gd name="T14" fmla="*/ 55 w 190"/>
              <a:gd name="T15" fmla="*/ 0 h 119"/>
              <a:gd name="T16" fmla="*/ 52 w 190"/>
              <a:gd name="T17" fmla="*/ 47 h 119"/>
              <a:gd name="T18" fmla="*/ 68 w 190"/>
              <a:gd name="T19" fmla="*/ 33 h 119"/>
              <a:gd name="T20" fmla="*/ 50 w 190"/>
              <a:gd name="T21" fmla="*/ 20 h 119"/>
              <a:gd name="T22" fmla="*/ 26 w 190"/>
              <a:gd name="T23" fmla="*/ 20 h 119"/>
              <a:gd name="T24" fmla="*/ 26 w 190"/>
              <a:gd name="T25" fmla="*/ 47 h 119"/>
              <a:gd name="T26" fmla="*/ 52 w 190"/>
              <a:gd name="T27" fmla="*/ 47 h 119"/>
              <a:gd name="T28" fmla="*/ 53 w 190"/>
              <a:gd name="T29" fmla="*/ 97 h 119"/>
              <a:gd name="T30" fmla="*/ 72 w 190"/>
              <a:gd name="T31" fmla="*/ 81 h 119"/>
              <a:gd name="T32" fmla="*/ 54 w 190"/>
              <a:gd name="T33" fmla="*/ 65 h 119"/>
              <a:gd name="T34" fmla="*/ 26 w 190"/>
              <a:gd name="T35" fmla="*/ 65 h 119"/>
              <a:gd name="T36" fmla="*/ 26 w 190"/>
              <a:gd name="T37" fmla="*/ 97 h 119"/>
              <a:gd name="T38" fmla="*/ 53 w 190"/>
              <a:gd name="T39" fmla="*/ 97 h 119"/>
              <a:gd name="T40" fmla="*/ 168 w 190"/>
              <a:gd name="T41" fmla="*/ 90 h 119"/>
              <a:gd name="T42" fmla="*/ 188 w 190"/>
              <a:gd name="T43" fmla="*/ 90 h 119"/>
              <a:gd name="T44" fmla="*/ 149 w 190"/>
              <a:gd name="T45" fmla="*/ 119 h 119"/>
              <a:gd name="T46" fmla="*/ 105 w 190"/>
              <a:gd name="T47" fmla="*/ 74 h 119"/>
              <a:gd name="T48" fmla="*/ 149 w 190"/>
              <a:gd name="T49" fmla="*/ 30 h 119"/>
              <a:gd name="T50" fmla="*/ 190 w 190"/>
              <a:gd name="T51" fmla="*/ 76 h 119"/>
              <a:gd name="T52" fmla="*/ 189 w 190"/>
              <a:gd name="T53" fmla="*/ 80 h 119"/>
              <a:gd name="T54" fmla="*/ 129 w 190"/>
              <a:gd name="T55" fmla="*/ 80 h 119"/>
              <a:gd name="T56" fmla="*/ 149 w 190"/>
              <a:gd name="T57" fmla="*/ 101 h 119"/>
              <a:gd name="T58" fmla="*/ 168 w 190"/>
              <a:gd name="T59" fmla="*/ 90 h 119"/>
              <a:gd name="T60" fmla="*/ 124 w 190"/>
              <a:gd name="T61" fmla="*/ 8 h 119"/>
              <a:gd name="T62" fmla="*/ 124 w 190"/>
              <a:gd name="T63" fmla="*/ 19 h 119"/>
              <a:gd name="T64" fmla="*/ 171 w 190"/>
              <a:gd name="T65" fmla="*/ 19 h 119"/>
              <a:gd name="T66" fmla="*/ 171 w 190"/>
              <a:gd name="T67" fmla="*/ 8 h 119"/>
              <a:gd name="T68" fmla="*/ 124 w 190"/>
              <a:gd name="T69" fmla="*/ 8 h 119"/>
              <a:gd name="T70" fmla="*/ 129 w 190"/>
              <a:gd name="T71" fmla="*/ 65 h 119"/>
              <a:gd name="T72" fmla="*/ 166 w 190"/>
              <a:gd name="T73" fmla="*/ 65 h 119"/>
              <a:gd name="T74" fmla="*/ 148 w 190"/>
              <a:gd name="T75" fmla="*/ 47 h 119"/>
              <a:gd name="T76" fmla="*/ 129 w 190"/>
              <a:gd name="T77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0" h="119">
                <a:moveTo>
                  <a:pt x="55" y="0"/>
                </a:moveTo>
                <a:cubicBezTo>
                  <a:pt x="75" y="0"/>
                  <a:pt x="93" y="6"/>
                  <a:pt x="93" y="29"/>
                </a:cubicBezTo>
                <a:cubicBezTo>
                  <a:pt x="93" y="41"/>
                  <a:pt x="87" y="48"/>
                  <a:pt x="77" y="53"/>
                </a:cubicBezTo>
                <a:cubicBezTo>
                  <a:pt x="91" y="57"/>
                  <a:pt x="98" y="68"/>
                  <a:pt x="98" y="83"/>
                </a:cubicBezTo>
                <a:cubicBezTo>
                  <a:pt x="98" y="106"/>
                  <a:pt x="78" y="117"/>
                  <a:pt x="57" y="117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0"/>
                  <a:pt x="0" y="0"/>
                  <a:pt x="0" y="0"/>
                </a:cubicBezTo>
                <a:lnTo>
                  <a:pt x="55" y="0"/>
                </a:lnTo>
                <a:close/>
                <a:moveTo>
                  <a:pt x="52" y="47"/>
                </a:moveTo>
                <a:cubicBezTo>
                  <a:pt x="61" y="47"/>
                  <a:pt x="68" y="43"/>
                  <a:pt x="68" y="33"/>
                </a:cubicBezTo>
                <a:cubicBezTo>
                  <a:pt x="68" y="23"/>
                  <a:pt x="59" y="20"/>
                  <a:pt x="50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47"/>
                  <a:pt x="26" y="47"/>
                  <a:pt x="26" y="47"/>
                </a:cubicBezTo>
                <a:lnTo>
                  <a:pt x="52" y="47"/>
                </a:lnTo>
                <a:close/>
                <a:moveTo>
                  <a:pt x="53" y="97"/>
                </a:moveTo>
                <a:cubicBezTo>
                  <a:pt x="64" y="97"/>
                  <a:pt x="72" y="93"/>
                  <a:pt x="72" y="81"/>
                </a:cubicBezTo>
                <a:cubicBezTo>
                  <a:pt x="72" y="69"/>
                  <a:pt x="65" y="65"/>
                  <a:pt x="54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6" y="97"/>
                  <a:pt x="26" y="97"/>
                  <a:pt x="26" y="97"/>
                </a:cubicBezTo>
                <a:lnTo>
                  <a:pt x="53" y="97"/>
                </a:lnTo>
                <a:close/>
                <a:moveTo>
                  <a:pt x="168" y="90"/>
                </a:moveTo>
                <a:cubicBezTo>
                  <a:pt x="188" y="90"/>
                  <a:pt x="188" y="90"/>
                  <a:pt x="188" y="90"/>
                </a:cubicBezTo>
                <a:cubicBezTo>
                  <a:pt x="182" y="110"/>
                  <a:pt x="169" y="119"/>
                  <a:pt x="149" y="119"/>
                </a:cubicBezTo>
                <a:cubicBezTo>
                  <a:pt x="122" y="119"/>
                  <a:pt x="105" y="101"/>
                  <a:pt x="105" y="74"/>
                </a:cubicBezTo>
                <a:cubicBezTo>
                  <a:pt x="105" y="49"/>
                  <a:pt x="123" y="30"/>
                  <a:pt x="149" y="30"/>
                </a:cubicBezTo>
                <a:cubicBezTo>
                  <a:pt x="175" y="30"/>
                  <a:pt x="190" y="51"/>
                  <a:pt x="190" y="76"/>
                </a:cubicBezTo>
                <a:cubicBezTo>
                  <a:pt x="190" y="77"/>
                  <a:pt x="190" y="79"/>
                  <a:pt x="189" y="80"/>
                </a:cubicBezTo>
                <a:cubicBezTo>
                  <a:pt x="129" y="80"/>
                  <a:pt x="129" y="80"/>
                  <a:pt x="129" y="80"/>
                </a:cubicBezTo>
                <a:cubicBezTo>
                  <a:pt x="129" y="93"/>
                  <a:pt x="136" y="101"/>
                  <a:pt x="149" y="101"/>
                </a:cubicBezTo>
                <a:cubicBezTo>
                  <a:pt x="156" y="101"/>
                  <a:pt x="165" y="98"/>
                  <a:pt x="168" y="90"/>
                </a:cubicBezTo>
                <a:close/>
                <a:moveTo>
                  <a:pt x="124" y="8"/>
                </a:moveTo>
                <a:cubicBezTo>
                  <a:pt x="124" y="19"/>
                  <a:pt x="124" y="19"/>
                  <a:pt x="124" y="19"/>
                </a:cubicBezTo>
                <a:cubicBezTo>
                  <a:pt x="171" y="19"/>
                  <a:pt x="171" y="19"/>
                  <a:pt x="171" y="19"/>
                </a:cubicBezTo>
                <a:cubicBezTo>
                  <a:pt x="171" y="8"/>
                  <a:pt x="171" y="8"/>
                  <a:pt x="171" y="8"/>
                </a:cubicBezTo>
                <a:lnTo>
                  <a:pt x="124" y="8"/>
                </a:lnTo>
                <a:close/>
                <a:moveTo>
                  <a:pt x="129" y="65"/>
                </a:moveTo>
                <a:cubicBezTo>
                  <a:pt x="166" y="65"/>
                  <a:pt x="166" y="65"/>
                  <a:pt x="166" y="65"/>
                </a:cubicBezTo>
                <a:cubicBezTo>
                  <a:pt x="165" y="54"/>
                  <a:pt x="160" y="47"/>
                  <a:pt x="148" y="47"/>
                </a:cubicBezTo>
                <a:cubicBezTo>
                  <a:pt x="137" y="47"/>
                  <a:pt x="129" y="54"/>
                  <a:pt x="129" y="6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Freeform 83"/>
          <p:cNvSpPr>
            <a:spLocks noEditPoints="1"/>
          </p:cNvSpPr>
          <p:nvPr/>
        </p:nvSpPr>
        <p:spPr bwMode="auto">
          <a:xfrm>
            <a:off x="3209093" y="2038490"/>
            <a:ext cx="163074" cy="164264"/>
          </a:xfrm>
          <a:custGeom>
            <a:avLst/>
            <a:gdLst>
              <a:gd name="T0" fmla="*/ 141 w 141"/>
              <a:gd name="T1" fmla="*/ 27 h 142"/>
              <a:gd name="T2" fmla="*/ 141 w 141"/>
              <a:gd name="T3" fmla="*/ 116 h 142"/>
              <a:gd name="T4" fmla="*/ 115 w 141"/>
              <a:gd name="T5" fmla="*/ 142 h 142"/>
              <a:gd name="T6" fmla="*/ 26 w 141"/>
              <a:gd name="T7" fmla="*/ 142 h 142"/>
              <a:gd name="T8" fmla="*/ 0 w 141"/>
              <a:gd name="T9" fmla="*/ 116 h 142"/>
              <a:gd name="T10" fmla="*/ 0 w 141"/>
              <a:gd name="T11" fmla="*/ 27 h 142"/>
              <a:gd name="T12" fmla="*/ 26 w 141"/>
              <a:gd name="T13" fmla="*/ 0 h 142"/>
              <a:gd name="T14" fmla="*/ 115 w 141"/>
              <a:gd name="T15" fmla="*/ 0 h 142"/>
              <a:gd name="T16" fmla="*/ 141 w 141"/>
              <a:gd name="T17" fmla="*/ 27 h 142"/>
              <a:gd name="T18" fmla="*/ 11 w 141"/>
              <a:gd name="T19" fmla="*/ 34 h 142"/>
              <a:gd name="T20" fmla="*/ 11 w 141"/>
              <a:gd name="T21" fmla="*/ 107 h 142"/>
              <a:gd name="T22" fmla="*/ 47 w 141"/>
              <a:gd name="T23" fmla="*/ 107 h 142"/>
              <a:gd name="T24" fmla="*/ 72 w 141"/>
              <a:gd name="T25" fmla="*/ 86 h 142"/>
              <a:gd name="T26" fmla="*/ 59 w 141"/>
              <a:gd name="T27" fmla="*/ 68 h 142"/>
              <a:gd name="T28" fmla="*/ 69 w 141"/>
              <a:gd name="T29" fmla="*/ 52 h 142"/>
              <a:gd name="T30" fmla="*/ 46 w 141"/>
              <a:gd name="T31" fmla="*/ 34 h 142"/>
              <a:gd name="T32" fmla="*/ 11 w 141"/>
              <a:gd name="T33" fmla="*/ 34 h 142"/>
              <a:gd name="T34" fmla="*/ 27 w 141"/>
              <a:gd name="T35" fmla="*/ 64 h 142"/>
              <a:gd name="T36" fmla="*/ 27 w 141"/>
              <a:gd name="T37" fmla="*/ 47 h 142"/>
              <a:gd name="T38" fmla="*/ 42 w 141"/>
              <a:gd name="T39" fmla="*/ 47 h 142"/>
              <a:gd name="T40" fmla="*/ 53 w 141"/>
              <a:gd name="T41" fmla="*/ 55 h 142"/>
              <a:gd name="T42" fmla="*/ 44 w 141"/>
              <a:gd name="T43" fmla="*/ 64 h 142"/>
              <a:gd name="T44" fmla="*/ 27 w 141"/>
              <a:gd name="T45" fmla="*/ 64 h 142"/>
              <a:gd name="T46" fmla="*/ 27 w 141"/>
              <a:gd name="T47" fmla="*/ 95 h 142"/>
              <a:gd name="T48" fmla="*/ 27 w 141"/>
              <a:gd name="T49" fmla="*/ 75 h 142"/>
              <a:gd name="T50" fmla="*/ 45 w 141"/>
              <a:gd name="T51" fmla="*/ 75 h 142"/>
              <a:gd name="T52" fmla="*/ 56 w 141"/>
              <a:gd name="T53" fmla="*/ 85 h 142"/>
              <a:gd name="T54" fmla="*/ 44 w 141"/>
              <a:gd name="T55" fmla="*/ 95 h 142"/>
              <a:gd name="T56" fmla="*/ 27 w 141"/>
              <a:gd name="T57" fmla="*/ 95 h 142"/>
              <a:gd name="T58" fmla="*/ 92 w 141"/>
              <a:gd name="T59" fmla="*/ 84 h 142"/>
              <a:gd name="T60" fmla="*/ 130 w 141"/>
              <a:gd name="T61" fmla="*/ 84 h 142"/>
              <a:gd name="T62" fmla="*/ 130 w 141"/>
              <a:gd name="T63" fmla="*/ 81 h 142"/>
              <a:gd name="T64" fmla="*/ 104 w 141"/>
              <a:gd name="T65" fmla="*/ 53 h 142"/>
              <a:gd name="T66" fmla="*/ 77 w 141"/>
              <a:gd name="T67" fmla="*/ 81 h 142"/>
              <a:gd name="T68" fmla="*/ 104 w 141"/>
              <a:gd name="T69" fmla="*/ 108 h 142"/>
              <a:gd name="T70" fmla="*/ 129 w 141"/>
              <a:gd name="T71" fmla="*/ 91 h 142"/>
              <a:gd name="T72" fmla="*/ 116 w 141"/>
              <a:gd name="T73" fmla="*/ 91 h 142"/>
              <a:gd name="T74" fmla="*/ 104 w 141"/>
              <a:gd name="T75" fmla="*/ 98 h 142"/>
              <a:gd name="T76" fmla="*/ 92 w 141"/>
              <a:gd name="T77" fmla="*/ 84 h 142"/>
              <a:gd name="T78" fmla="*/ 118 w 141"/>
              <a:gd name="T79" fmla="*/ 39 h 142"/>
              <a:gd name="T80" fmla="*/ 118 w 141"/>
              <a:gd name="T81" fmla="*/ 46 h 142"/>
              <a:gd name="T82" fmla="*/ 89 w 141"/>
              <a:gd name="T83" fmla="*/ 46 h 142"/>
              <a:gd name="T84" fmla="*/ 89 w 141"/>
              <a:gd name="T85" fmla="*/ 39 h 142"/>
              <a:gd name="T86" fmla="*/ 118 w 141"/>
              <a:gd name="T87" fmla="*/ 39 h 142"/>
              <a:gd name="T88" fmla="*/ 115 w 141"/>
              <a:gd name="T89" fmla="*/ 75 h 142"/>
              <a:gd name="T90" fmla="*/ 92 w 141"/>
              <a:gd name="T91" fmla="*/ 75 h 142"/>
              <a:gd name="T92" fmla="*/ 104 w 141"/>
              <a:gd name="T93" fmla="*/ 64 h 142"/>
              <a:gd name="T94" fmla="*/ 115 w 141"/>
              <a:gd name="T95" fmla="*/ 7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1" h="142">
                <a:moveTo>
                  <a:pt x="141" y="27"/>
                </a:moveTo>
                <a:cubicBezTo>
                  <a:pt x="141" y="116"/>
                  <a:pt x="141" y="116"/>
                  <a:pt x="141" y="116"/>
                </a:cubicBezTo>
                <a:cubicBezTo>
                  <a:pt x="141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1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1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1" y="12"/>
                  <a:pt x="141" y="27"/>
                </a:cubicBezTo>
                <a:close/>
                <a:moveTo>
                  <a:pt x="11" y="34"/>
                </a:moveTo>
                <a:cubicBezTo>
                  <a:pt x="11" y="107"/>
                  <a:pt x="11" y="107"/>
                  <a:pt x="11" y="107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60" y="107"/>
                  <a:pt x="72" y="101"/>
                  <a:pt x="72" y="86"/>
                </a:cubicBezTo>
                <a:cubicBezTo>
                  <a:pt x="72" y="77"/>
                  <a:pt x="68" y="70"/>
                  <a:pt x="59" y="68"/>
                </a:cubicBezTo>
                <a:cubicBezTo>
                  <a:pt x="65" y="64"/>
                  <a:pt x="69" y="60"/>
                  <a:pt x="69" y="52"/>
                </a:cubicBezTo>
                <a:cubicBezTo>
                  <a:pt x="69" y="38"/>
                  <a:pt x="58" y="34"/>
                  <a:pt x="46" y="34"/>
                </a:cubicBezTo>
                <a:lnTo>
                  <a:pt x="11" y="34"/>
                </a:lnTo>
                <a:close/>
                <a:moveTo>
                  <a:pt x="27" y="64"/>
                </a:moveTo>
                <a:cubicBezTo>
                  <a:pt x="27" y="47"/>
                  <a:pt x="27" y="47"/>
                  <a:pt x="27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8" y="47"/>
                  <a:pt x="53" y="48"/>
                  <a:pt x="53" y="55"/>
                </a:cubicBezTo>
                <a:cubicBezTo>
                  <a:pt x="53" y="61"/>
                  <a:pt x="49" y="64"/>
                  <a:pt x="44" y="64"/>
                </a:cubicBezTo>
                <a:lnTo>
                  <a:pt x="27" y="64"/>
                </a:lnTo>
                <a:close/>
                <a:moveTo>
                  <a:pt x="27" y="95"/>
                </a:moveTo>
                <a:cubicBezTo>
                  <a:pt x="27" y="75"/>
                  <a:pt x="27" y="75"/>
                  <a:pt x="27" y="75"/>
                </a:cubicBezTo>
                <a:cubicBezTo>
                  <a:pt x="45" y="75"/>
                  <a:pt x="45" y="75"/>
                  <a:pt x="45" y="75"/>
                </a:cubicBezTo>
                <a:cubicBezTo>
                  <a:pt x="52" y="75"/>
                  <a:pt x="56" y="78"/>
                  <a:pt x="56" y="85"/>
                </a:cubicBezTo>
                <a:cubicBezTo>
                  <a:pt x="56" y="92"/>
                  <a:pt x="51" y="95"/>
                  <a:pt x="44" y="95"/>
                </a:cubicBezTo>
                <a:lnTo>
                  <a:pt x="27" y="95"/>
                </a:lnTo>
                <a:close/>
                <a:moveTo>
                  <a:pt x="92" y="84"/>
                </a:moveTo>
                <a:cubicBezTo>
                  <a:pt x="130" y="84"/>
                  <a:pt x="130" y="84"/>
                  <a:pt x="130" y="84"/>
                </a:cubicBezTo>
                <a:cubicBezTo>
                  <a:pt x="130" y="83"/>
                  <a:pt x="130" y="82"/>
                  <a:pt x="130" y="81"/>
                </a:cubicBezTo>
                <a:cubicBezTo>
                  <a:pt x="130" y="66"/>
                  <a:pt x="120" y="53"/>
                  <a:pt x="104" y="53"/>
                </a:cubicBezTo>
                <a:cubicBezTo>
                  <a:pt x="88" y="53"/>
                  <a:pt x="77" y="65"/>
                  <a:pt x="77" y="81"/>
                </a:cubicBezTo>
                <a:cubicBezTo>
                  <a:pt x="77" y="97"/>
                  <a:pt x="87" y="108"/>
                  <a:pt x="104" y="108"/>
                </a:cubicBezTo>
                <a:cubicBezTo>
                  <a:pt x="117" y="108"/>
                  <a:pt x="125" y="103"/>
                  <a:pt x="129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4" y="95"/>
                  <a:pt x="109" y="98"/>
                  <a:pt x="104" y="98"/>
                </a:cubicBezTo>
                <a:cubicBezTo>
                  <a:pt x="96" y="98"/>
                  <a:pt x="92" y="93"/>
                  <a:pt x="92" y="84"/>
                </a:cubicBezTo>
                <a:close/>
                <a:moveTo>
                  <a:pt x="118" y="39"/>
                </a:moveTo>
                <a:cubicBezTo>
                  <a:pt x="118" y="46"/>
                  <a:pt x="118" y="46"/>
                  <a:pt x="118" y="46"/>
                </a:cubicBezTo>
                <a:cubicBezTo>
                  <a:pt x="89" y="46"/>
                  <a:pt x="89" y="46"/>
                  <a:pt x="89" y="46"/>
                </a:cubicBezTo>
                <a:cubicBezTo>
                  <a:pt x="89" y="39"/>
                  <a:pt x="89" y="39"/>
                  <a:pt x="89" y="39"/>
                </a:cubicBezTo>
                <a:lnTo>
                  <a:pt x="118" y="39"/>
                </a:lnTo>
                <a:close/>
                <a:moveTo>
                  <a:pt x="115" y="75"/>
                </a:moveTo>
                <a:cubicBezTo>
                  <a:pt x="92" y="75"/>
                  <a:pt x="92" y="75"/>
                  <a:pt x="92" y="75"/>
                </a:cubicBezTo>
                <a:cubicBezTo>
                  <a:pt x="92" y="68"/>
                  <a:pt x="97" y="64"/>
                  <a:pt x="104" y="64"/>
                </a:cubicBezTo>
                <a:cubicBezTo>
                  <a:pt x="111" y="64"/>
                  <a:pt x="114" y="68"/>
                  <a:pt x="115" y="7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Freeform 84"/>
          <p:cNvSpPr>
            <a:spLocks/>
          </p:cNvSpPr>
          <p:nvPr/>
        </p:nvSpPr>
        <p:spPr bwMode="auto">
          <a:xfrm>
            <a:off x="3426921" y="2025397"/>
            <a:ext cx="103558" cy="178547"/>
          </a:xfrm>
          <a:custGeom>
            <a:avLst/>
            <a:gdLst>
              <a:gd name="T0" fmla="*/ 89 w 89"/>
              <a:gd name="T1" fmla="*/ 144 h 154"/>
              <a:gd name="T2" fmla="*/ 62 w 89"/>
              <a:gd name="T3" fmla="*/ 153 h 154"/>
              <a:gd name="T4" fmla="*/ 16 w 89"/>
              <a:gd name="T5" fmla="*/ 112 h 154"/>
              <a:gd name="T6" fmla="*/ 16 w 89"/>
              <a:gd name="T7" fmla="*/ 62 h 154"/>
              <a:gd name="T8" fmla="*/ 0 w 89"/>
              <a:gd name="T9" fmla="*/ 62 h 154"/>
              <a:gd name="T10" fmla="*/ 0 w 89"/>
              <a:gd name="T11" fmla="*/ 42 h 154"/>
              <a:gd name="T12" fmla="*/ 30 w 89"/>
              <a:gd name="T13" fmla="*/ 1 h 154"/>
              <a:gd name="T14" fmla="*/ 32 w 89"/>
              <a:gd name="T15" fmla="*/ 0 h 154"/>
              <a:gd name="T16" fmla="*/ 54 w 89"/>
              <a:gd name="T17" fmla="*/ 0 h 154"/>
              <a:gd name="T18" fmla="*/ 54 w 89"/>
              <a:gd name="T19" fmla="*/ 39 h 154"/>
              <a:gd name="T20" fmla="*/ 85 w 89"/>
              <a:gd name="T21" fmla="*/ 39 h 154"/>
              <a:gd name="T22" fmla="*/ 85 w 89"/>
              <a:gd name="T23" fmla="*/ 62 h 154"/>
              <a:gd name="T24" fmla="*/ 54 w 89"/>
              <a:gd name="T25" fmla="*/ 62 h 154"/>
              <a:gd name="T26" fmla="*/ 54 w 89"/>
              <a:gd name="T27" fmla="*/ 110 h 154"/>
              <a:gd name="T28" fmla="*/ 69 w 89"/>
              <a:gd name="T29" fmla="*/ 125 h 154"/>
              <a:gd name="T30" fmla="*/ 81 w 89"/>
              <a:gd name="T31" fmla="*/ 122 h 154"/>
              <a:gd name="T32" fmla="*/ 89 w 89"/>
              <a:gd name="T33" fmla="*/ 14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" h="154">
                <a:moveTo>
                  <a:pt x="89" y="144"/>
                </a:moveTo>
                <a:cubicBezTo>
                  <a:pt x="86" y="148"/>
                  <a:pt x="73" y="153"/>
                  <a:pt x="62" y="153"/>
                </a:cubicBezTo>
                <a:cubicBezTo>
                  <a:pt x="28" y="154"/>
                  <a:pt x="16" y="130"/>
                  <a:pt x="16" y="112"/>
                </a:cubicBezTo>
                <a:cubicBezTo>
                  <a:pt x="16" y="62"/>
                  <a:pt x="16" y="62"/>
                  <a:pt x="16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42"/>
                  <a:pt x="0" y="42"/>
                  <a:pt x="0" y="42"/>
                </a:cubicBezTo>
                <a:cubicBezTo>
                  <a:pt x="24" y="34"/>
                  <a:pt x="29" y="13"/>
                  <a:pt x="30" y="1"/>
                </a:cubicBezTo>
                <a:cubicBezTo>
                  <a:pt x="31" y="0"/>
                  <a:pt x="31" y="0"/>
                  <a:pt x="32" y="0"/>
                </a:cubicBezTo>
                <a:cubicBezTo>
                  <a:pt x="32" y="0"/>
                  <a:pt x="32" y="0"/>
                  <a:pt x="54" y="0"/>
                </a:cubicBezTo>
                <a:cubicBezTo>
                  <a:pt x="54" y="39"/>
                  <a:pt x="54" y="39"/>
                  <a:pt x="54" y="39"/>
                </a:cubicBezTo>
                <a:cubicBezTo>
                  <a:pt x="85" y="39"/>
                  <a:pt x="85" y="39"/>
                  <a:pt x="85" y="39"/>
                </a:cubicBezTo>
                <a:cubicBezTo>
                  <a:pt x="85" y="62"/>
                  <a:pt x="85" y="62"/>
                  <a:pt x="85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6"/>
                  <a:pt x="56" y="125"/>
                  <a:pt x="69" y="125"/>
                </a:cubicBezTo>
                <a:cubicBezTo>
                  <a:pt x="73" y="125"/>
                  <a:pt x="78" y="124"/>
                  <a:pt x="81" y="122"/>
                </a:cubicBezTo>
                <a:lnTo>
                  <a:pt x="89" y="14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Freeform 85"/>
          <p:cNvSpPr>
            <a:spLocks noEditPoints="1"/>
          </p:cNvSpPr>
          <p:nvPr/>
        </p:nvSpPr>
        <p:spPr bwMode="auto">
          <a:xfrm>
            <a:off x="3572138" y="2038490"/>
            <a:ext cx="164264" cy="16426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99 w 142"/>
              <a:gd name="T19" fmla="*/ 107 h 142"/>
              <a:gd name="T20" fmla="*/ 90 w 142"/>
              <a:gd name="T21" fmla="*/ 109 h 142"/>
              <a:gd name="T22" fmla="*/ 78 w 142"/>
              <a:gd name="T23" fmla="*/ 97 h 142"/>
              <a:gd name="T24" fmla="*/ 78 w 142"/>
              <a:gd name="T25" fmla="*/ 60 h 142"/>
              <a:gd name="T26" fmla="*/ 102 w 142"/>
              <a:gd name="T27" fmla="*/ 60 h 142"/>
              <a:gd name="T28" fmla="*/ 102 w 142"/>
              <a:gd name="T29" fmla="*/ 42 h 142"/>
              <a:gd name="T30" fmla="*/ 78 w 142"/>
              <a:gd name="T31" fmla="*/ 42 h 142"/>
              <a:gd name="T32" fmla="*/ 78 w 142"/>
              <a:gd name="T33" fmla="*/ 12 h 142"/>
              <a:gd name="T34" fmla="*/ 61 w 142"/>
              <a:gd name="T35" fmla="*/ 12 h 142"/>
              <a:gd name="T36" fmla="*/ 60 w 142"/>
              <a:gd name="T37" fmla="*/ 13 h 142"/>
              <a:gd name="T38" fmla="*/ 37 w 142"/>
              <a:gd name="T39" fmla="*/ 45 h 142"/>
              <a:gd name="T40" fmla="*/ 37 w 142"/>
              <a:gd name="T41" fmla="*/ 60 h 142"/>
              <a:gd name="T42" fmla="*/ 49 w 142"/>
              <a:gd name="T43" fmla="*/ 60 h 142"/>
              <a:gd name="T44" fmla="*/ 49 w 142"/>
              <a:gd name="T45" fmla="*/ 99 h 142"/>
              <a:gd name="T46" fmla="*/ 84 w 142"/>
              <a:gd name="T47" fmla="*/ 131 h 142"/>
              <a:gd name="T48" fmla="*/ 105 w 142"/>
              <a:gd name="T49" fmla="*/ 124 h 142"/>
              <a:gd name="T50" fmla="*/ 99 w 142"/>
              <a:gd name="T51" fmla="*/ 10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99" y="107"/>
                </a:moveTo>
                <a:cubicBezTo>
                  <a:pt x="97" y="108"/>
                  <a:pt x="93" y="109"/>
                  <a:pt x="90" y="109"/>
                </a:cubicBezTo>
                <a:cubicBezTo>
                  <a:pt x="80" y="109"/>
                  <a:pt x="78" y="102"/>
                  <a:pt x="78" y="97"/>
                </a:cubicBezTo>
                <a:cubicBezTo>
                  <a:pt x="78" y="60"/>
                  <a:pt x="78" y="60"/>
                  <a:pt x="78" y="60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12"/>
                  <a:pt x="78" y="12"/>
                  <a:pt x="78" y="12"/>
                </a:cubicBezTo>
                <a:cubicBezTo>
                  <a:pt x="61" y="12"/>
                  <a:pt x="61" y="12"/>
                  <a:pt x="61" y="12"/>
                </a:cubicBezTo>
                <a:cubicBezTo>
                  <a:pt x="61" y="12"/>
                  <a:pt x="60" y="13"/>
                  <a:pt x="60" y="13"/>
                </a:cubicBezTo>
                <a:cubicBezTo>
                  <a:pt x="59" y="22"/>
                  <a:pt x="55" y="39"/>
                  <a:pt x="37" y="45"/>
                </a:cubicBezTo>
                <a:cubicBezTo>
                  <a:pt x="37" y="60"/>
                  <a:pt x="37" y="60"/>
                  <a:pt x="37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9" y="99"/>
                  <a:pt x="49" y="99"/>
                  <a:pt x="49" y="99"/>
                </a:cubicBezTo>
                <a:cubicBezTo>
                  <a:pt x="49" y="112"/>
                  <a:pt x="59" y="131"/>
                  <a:pt x="84" y="131"/>
                </a:cubicBezTo>
                <a:cubicBezTo>
                  <a:pt x="93" y="130"/>
                  <a:pt x="103" y="127"/>
                  <a:pt x="105" y="124"/>
                </a:cubicBezTo>
                <a:lnTo>
                  <a:pt x="99" y="10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Freeform 86"/>
          <p:cNvSpPr>
            <a:spLocks/>
          </p:cNvSpPr>
          <p:nvPr/>
        </p:nvSpPr>
        <p:spPr bwMode="auto">
          <a:xfrm>
            <a:off x="3794728" y="2025396"/>
            <a:ext cx="92845" cy="177358"/>
          </a:xfrm>
          <a:custGeom>
            <a:avLst/>
            <a:gdLst>
              <a:gd name="T0" fmla="*/ 80 w 80"/>
              <a:gd name="T1" fmla="*/ 25 h 153"/>
              <a:gd name="T2" fmla="*/ 65 w 80"/>
              <a:gd name="T3" fmla="*/ 25 h 153"/>
              <a:gd name="T4" fmla="*/ 52 w 80"/>
              <a:gd name="T5" fmla="*/ 38 h 153"/>
              <a:gd name="T6" fmla="*/ 52 w 80"/>
              <a:gd name="T7" fmla="*/ 56 h 153"/>
              <a:gd name="T8" fmla="*/ 79 w 80"/>
              <a:gd name="T9" fmla="*/ 56 h 153"/>
              <a:gd name="T10" fmla="*/ 75 w 80"/>
              <a:gd name="T11" fmla="*/ 83 h 153"/>
              <a:gd name="T12" fmla="*/ 52 w 80"/>
              <a:gd name="T13" fmla="*/ 83 h 153"/>
              <a:gd name="T14" fmla="*/ 52 w 80"/>
              <a:gd name="T15" fmla="*/ 153 h 153"/>
              <a:gd name="T16" fmla="*/ 24 w 80"/>
              <a:gd name="T17" fmla="*/ 153 h 153"/>
              <a:gd name="T18" fmla="*/ 24 w 80"/>
              <a:gd name="T19" fmla="*/ 83 h 153"/>
              <a:gd name="T20" fmla="*/ 0 w 80"/>
              <a:gd name="T21" fmla="*/ 83 h 153"/>
              <a:gd name="T22" fmla="*/ 0 w 80"/>
              <a:gd name="T23" fmla="*/ 56 h 153"/>
              <a:gd name="T24" fmla="*/ 24 w 80"/>
              <a:gd name="T25" fmla="*/ 56 h 153"/>
              <a:gd name="T26" fmla="*/ 24 w 80"/>
              <a:gd name="T27" fmla="*/ 36 h 153"/>
              <a:gd name="T28" fmla="*/ 59 w 80"/>
              <a:gd name="T29" fmla="*/ 0 h 153"/>
              <a:gd name="T30" fmla="*/ 80 w 80"/>
              <a:gd name="T31" fmla="*/ 1 h 153"/>
              <a:gd name="T32" fmla="*/ 80 w 80"/>
              <a:gd name="T33" fmla="*/ 2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0" h="153">
                <a:moveTo>
                  <a:pt x="80" y="25"/>
                </a:moveTo>
                <a:cubicBezTo>
                  <a:pt x="65" y="25"/>
                  <a:pt x="65" y="25"/>
                  <a:pt x="65" y="25"/>
                </a:cubicBezTo>
                <a:cubicBezTo>
                  <a:pt x="54" y="25"/>
                  <a:pt x="52" y="31"/>
                  <a:pt x="52" y="38"/>
                </a:cubicBezTo>
                <a:cubicBezTo>
                  <a:pt x="52" y="56"/>
                  <a:pt x="52" y="56"/>
                  <a:pt x="52" y="56"/>
                </a:cubicBezTo>
                <a:cubicBezTo>
                  <a:pt x="79" y="56"/>
                  <a:pt x="79" y="56"/>
                  <a:pt x="79" y="56"/>
                </a:cubicBezTo>
                <a:cubicBezTo>
                  <a:pt x="75" y="83"/>
                  <a:pt x="75" y="83"/>
                  <a:pt x="75" y="83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153"/>
                  <a:pt x="52" y="153"/>
                  <a:pt x="52" y="153"/>
                </a:cubicBezTo>
                <a:cubicBezTo>
                  <a:pt x="24" y="153"/>
                  <a:pt x="24" y="153"/>
                  <a:pt x="24" y="153"/>
                </a:cubicBezTo>
                <a:cubicBezTo>
                  <a:pt x="24" y="83"/>
                  <a:pt x="24" y="83"/>
                  <a:pt x="24" y="83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56"/>
                  <a:pt x="0" y="56"/>
                  <a:pt x="0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12"/>
                  <a:pt x="38" y="0"/>
                  <a:pt x="59" y="0"/>
                </a:cubicBezTo>
                <a:cubicBezTo>
                  <a:pt x="69" y="0"/>
                  <a:pt x="77" y="0"/>
                  <a:pt x="80" y="1"/>
                </a:cubicBezTo>
                <a:lnTo>
                  <a:pt x="80" y="2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Freeform 87"/>
          <p:cNvSpPr>
            <a:spLocks/>
          </p:cNvSpPr>
          <p:nvPr/>
        </p:nvSpPr>
        <p:spPr bwMode="auto">
          <a:xfrm>
            <a:off x="3936375" y="2038490"/>
            <a:ext cx="164264" cy="164264"/>
          </a:xfrm>
          <a:custGeom>
            <a:avLst/>
            <a:gdLst>
              <a:gd name="T0" fmla="*/ 116 w 142"/>
              <a:gd name="T1" fmla="*/ 142 h 142"/>
              <a:gd name="T2" fmla="*/ 98 w 142"/>
              <a:gd name="T3" fmla="*/ 142 h 142"/>
              <a:gd name="T4" fmla="*/ 98 w 142"/>
              <a:gd name="T5" fmla="*/ 86 h 142"/>
              <a:gd name="T6" fmla="*/ 117 w 142"/>
              <a:gd name="T7" fmla="*/ 86 h 142"/>
              <a:gd name="T8" fmla="*/ 119 w 142"/>
              <a:gd name="T9" fmla="*/ 66 h 142"/>
              <a:gd name="T10" fmla="*/ 98 w 142"/>
              <a:gd name="T11" fmla="*/ 66 h 142"/>
              <a:gd name="T12" fmla="*/ 98 w 142"/>
              <a:gd name="T13" fmla="*/ 52 h 142"/>
              <a:gd name="T14" fmla="*/ 109 w 142"/>
              <a:gd name="T15" fmla="*/ 42 h 142"/>
              <a:gd name="T16" fmla="*/ 121 w 142"/>
              <a:gd name="T17" fmla="*/ 42 h 142"/>
              <a:gd name="T18" fmla="*/ 121 w 142"/>
              <a:gd name="T19" fmla="*/ 23 h 142"/>
              <a:gd name="T20" fmla="*/ 105 w 142"/>
              <a:gd name="T21" fmla="*/ 22 h 142"/>
              <a:gd name="T22" fmla="*/ 77 w 142"/>
              <a:gd name="T23" fmla="*/ 50 h 142"/>
              <a:gd name="T24" fmla="*/ 77 w 142"/>
              <a:gd name="T25" fmla="*/ 66 h 142"/>
              <a:gd name="T26" fmla="*/ 56 w 142"/>
              <a:gd name="T27" fmla="*/ 66 h 142"/>
              <a:gd name="T28" fmla="*/ 56 w 142"/>
              <a:gd name="T29" fmla="*/ 86 h 142"/>
              <a:gd name="T30" fmla="*/ 77 w 142"/>
              <a:gd name="T31" fmla="*/ 86 h 142"/>
              <a:gd name="T32" fmla="*/ 77 w 142"/>
              <a:gd name="T33" fmla="*/ 142 h 142"/>
              <a:gd name="T34" fmla="*/ 27 w 142"/>
              <a:gd name="T35" fmla="*/ 142 h 142"/>
              <a:gd name="T36" fmla="*/ 0 w 142"/>
              <a:gd name="T37" fmla="*/ 116 h 142"/>
              <a:gd name="T38" fmla="*/ 0 w 142"/>
              <a:gd name="T39" fmla="*/ 27 h 142"/>
              <a:gd name="T40" fmla="*/ 27 w 142"/>
              <a:gd name="T41" fmla="*/ 0 h 142"/>
              <a:gd name="T42" fmla="*/ 116 w 142"/>
              <a:gd name="T43" fmla="*/ 0 h 142"/>
              <a:gd name="T44" fmla="*/ 142 w 142"/>
              <a:gd name="T45" fmla="*/ 27 h 142"/>
              <a:gd name="T46" fmla="*/ 142 w 142"/>
              <a:gd name="T47" fmla="*/ 116 h 142"/>
              <a:gd name="T48" fmla="*/ 116 w 142"/>
              <a:gd name="T49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2" h="142">
                <a:moveTo>
                  <a:pt x="116" y="142"/>
                </a:moveTo>
                <a:cubicBezTo>
                  <a:pt x="98" y="142"/>
                  <a:pt x="98" y="142"/>
                  <a:pt x="98" y="142"/>
                </a:cubicBezTo>
                <a:cubicBezTo>
                  <a:pt x="98" y="86"/>
                  <a:pt x="98" y="86"/>
                  <a:pt x="98" y="86"/>
                </a:cubicBezTo>
                <a:cubicBezTo>
                  <a:pt x="117" y="86"/>
                  <a:pt x="117" y="86"/>
                  <a:pt x="117" y="86"/>
                </a:cubicBezTo>
                <a:cubicBezTo>
                  <a:pt x="119" y="66"/>
                  <a:pt x="119" y="66"/>
                  <a:pt x="119" y="66"/>
                </a:cubicBezTo>
                <a:cubicBezTo>
                  <a:pt x="98" y="66"/>
                  <a:pt x="98" y="66"/>
                  <a:pt x="98" y="66"/>
                </a:cubicBezTo>
                <a:cubicBezTo>
                  <a:pt x="98" y="52"/>
                  <a:pt x="98" y="52"/>
                  <a:pt x="98" y="52"/>
                </a:cubicBezTo>
                <a:cubicBezTo>
                  <a:pt x="98" y="46"/>
                  <a:pt x="100" y="42"/>
                  <a:pt x="109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119" y="22"/>
                  <a:pt x="113" y="22"/>
                  <a:pt x="105" y="22"/>
                </a:cubicBezTo>
                <a:cubicBezTo>
                  <a:pt x="88" y="22"/>
                  <a:pt x="77" y="32"/>
                  <a:pt x="77" y="50"/>
                </a:cubicBezTo>
                <a:cubicBezTo>
                  <a:pt x="77" y="66"/>
                  <a:pt x="77" y="66"/>
                  <a:pt x="77" y="66"/>
                </a:cubicBezTo>
                <a:cubicBezTo>
                  <a:pt x="56" y="66"/>
                  <a:pt x="56" y="66"/>
                  <a:pt x="56" y="66"/>
                </a:cubicBezTo>
                <a:cubicBezTo>
                  <a:pt x="56" y="86"/>
                  <a:pt x="56" y="86"/>
                  <a:pt x="56" y="86"/>
                </a:cubicBezTo>
                <a:cubicBezTo>
                  <a:pt x="77" y="86"/>
                  <a:pt x="77" y="86"/>
                  <a:pt x="77" y="86"/>
                </a:cubicBezTo>
                <a:cubicBezTo>
                  <a:pt x="77" y="142"/>
                  <a:pt x="77" y="142"/>
                  <a:pt x="77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7"/>
                </a:cubicBezTo>
                <a:cubicBezTo>
                  <a:pt x="142" y="116"/>
                  <a:pt x="142" y="116"/>
                  <a:pt x="142" y="116"/>
                </a:cubicBezTo>
                <a:cubicBezTo>
                  <a:pt x="142" y="130"/>
                  <a:pt x="130" y="142"/>
                  <a:pt x="116" y="14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Freeform 88"/>
          <p:cNvSpPr>
            <a:spLocks/>
          </p:cNvSpPr>
          <p:nvPr/>
        </p:nvSpPr>
        <p:spPr bwMode="auto">
          <a:xfrm>
            <a:off x="4153013" y="2052774"/>
            <a:ext cx="169025" cy="138077"/>
          </a:xfrm>
          <a:custGeom>
            <a:avLst/>
            <a:gdLst>
              <a:gd name="T0" fmla="*/ 130 w 145"/>
              <a:gd name="T1" fmla="*/ 30 h 119"/>
              <a:gd name="T2" fmla="*/ 131 w 145"/>
              <a:gd name="T3" fmla="*/ 34 h 119"/>
              <a:gd name="T4" fmla="*/ 46 w 145"/>
              <a:gd name="T5" fmla="*/ 119 h 119"/>
              <a:gd name="T6" fmla="*/ 0 w 145"/>
              <a:gd name="T7" fmla="*/ 105 h 119"/>
              <a:gd name="T8" fmla="*/ 7 w 145"/>
              <a:gd name="T9" fmla="*/ 106 h 119"/>
              <a:gd name="T10" fmla="*/ 44 w 145"/>
              <a:gd name="T11" fmla="*/ 93 h 119"/>
              <a:gd name="T12" fmla="*/ 16 w 145"/>
              <a:gd name="T13" fmla="*/ 72 h 119"/>
              <a:gd name="T14" fmla="*/ 22 w 145"/>
              <a:gd name="T15" fmla="*/ 73 h 119"/>
              <a:gd name="T16" fmla="*/ 30 w 145"/>
              <a:gd name="T17" fmla="*/ 72 h 119"/>
              <a:gd name="T18" fmla="*/ 6 w 145"/>
              <a:gd name="T19" fmla="*/ 42 h 119"/>
              <a:gd name="T20" fmla="*/ 6 w 145"/>
              <a:gd name="T21" fmla="*/ 42 h 119"/>
              <a:gd name="T22" fmla="*/ 19 w 145"/>
              <a:gd name="T23" fmla="*/ 46 h 119"/>
              <a:gd name="T24" fmla="*/ 6 w 145"/>
              <a:gd name="T25" fmla="*/ 21 h 119"/>
              <a:gd name="T26" fmla="*/ 10 w 145"/>
              <a:gd name="T27" fmla="*/ 6 h 119"/>
              <a:gd name="T28" fmla="*/ 71 w 145"/>
              <a:gd name="T29" fmla="*/ 37 h 119"/>
              <a:gd name="T30" fmla="*/ 71 w 145"/>
              <a:gd name="T31" fmla="*/ 30 h 119"/>
              <a:gd name="T32" fmla="*/ 101 w 145"/>
              <a:gd name="T33" fmla="*/ 0 h 119"/>
              <a:gd name="T34" fmla="*/ 122 w 145"/>
              <a:gd name="T35" fmla="*/ 10 h 119"/>
              <a:gd name="T36" fmla="*/ 141 w 145"/>
              <a:gd name="T37" fmla="*/ 2 h 119"/>
              <a:gd name="T38" fmla="*/ 128 w 145"/>
              <a:gd name="T39" fmla="*/ 19 h 119"/>
              <a:gd name="T40" fmla="*/ 145 w 145"/>
              <a:gd name="T41" fmla="*/ 14 h 119"/>
              <a:gd name="T42" fmla="*/ 130 w 145"/>
              <a:gd name="T43" fmla="*/ 3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5" h="119">
                <a:moveTo>
                  <a:pt x="130" y="30"/>
                </a:moveTo>
                <a:cubicBezTo>
                  <a:pt x="131" y="31"/>
                  <a:pt x="131" y="32"/>
                  <a:pt x="131" y="34"/>
                </a:cubicBezTo>
                <a:cubicBezTo>
                  <a:pt x="131" y="73"/>
                  <a:pt x="100" y="119"/>
                  <a:pt x="46" y="119"/>
                </a:cubicBezTo>
                <a:cubicBezTo>
                  <a:pt x="29" y="119"/>
                  <a:pt x="13" y="114"/>
                  <a:pt x="0" y="105"/>
                </a:cubicBezTo>
                <a:cubicBezTo>
                  <a:pt x="2" y="105"/>
                  <a:pt x="4" y="106"/>
                  <a:pt x="7" y="106"/>
                </a:cubicBezTo>
                <a:cubicBezTo>
                  <a:pt x="21" y="106"/>
                  <a:pt x="34" y="101"/>
                  <a:pt x="44" y="93"/>
                </a:cubicBezTo>
                <a:cubicBezTo>
                  <a:pt x="31" y="92"/>
                  <a:pt x="20" y="84"/>
                  <a:pt x="16" y="72"/>
                </a:cubicBezTo>
                <a:cubicBezTo>
                  <a:pt x="18" y="72"/>
                  <a:pt x="20" y="73"/>
                  <a:pt x="22" y="73"/>
                </a:cubicBezTo>
                <a:cubicBezTo>
                  <a:pt x="24" y="73"/>
                  <a:pt x="27" y="72"/>
                  <a:pt x="30" y="72"/>
                </a:cubicBezTo>
                <a:cubicBezTo>
                  <a:pt x="16" y="69"/>
                  <a:pt x="6" y="57"/>
                  <a:pt x="6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4"/>
                  <a:pt x="14" y="45"/>
                  <a:pt x="19" y="46"/>
                </a:cubicBezTo>
                <a:cubicBezTo>
                  <a:pt x="11" y="40"/>
                  <a:pt x="6" y="31"/>
                  <a:pt x="6" y="21"/>
                </a:cubicBezTo>
                <a:cubicBezTo>
                  <a:pt x="6" y="15"/>
                  <a:pt x="7" y="10"/>
                  <a:pt x="10" y="6"/>
                </a:cubicBezTo>
                <a:cubicBezTo>
                  <a:pt x="25" y="24"/>
                  <a:pt x="47" y="36"/>
                  <a:pt x="71" y="37"/>
                </a:cubicBezTo>
                <a:cubicBezTo>
                  <a:pt x="71" y="35"/>
                  <a:pt x="71" y="32"/>
                  <a:pt x="71" y="30"/>
                </a:cubicBezTo>
                <a:cubicBezTo>
                  <a:pt x="71" y="14"/>
                  <a:pt x="84" y="0"/>
                  <a:pt x="101" y="0"/>
                </a:cubicBezTo>
                <a:cubicBezTo>
                  <a:pt x="109" y="0"/>
                  <a:pt x="117" y="4"/>
                  <a:pt x="122" y="10"/>
                </a:cubicBezTo>
                <a:cubicBezTo>
                  <a:pt x="129" y="8"/>
                  <a:pt x="136" y="6"/>
                  <a:pt x="141" y="2"/>
                </a:cubicBezTo>
                <a:cubicBezTo>
                  <a:pt x="139" y="9"/>
                  <a:pt x="134" y="15"/>
                  <a:pt x="128" y="19"/>
                </a:cubicBezTo>
                <a:cubicBezTo>
                  <a:pt x="134" y="18"/>
                  <a:pt x="140" y="17"/>
                  <a:pt x="145" y="14"/>
                </a:cubicBezTo>
                <a:cubicBezTo>
                  <a:pt x="141" y="20"/>
                  <a:pt x="136" y="26"/>
                  <a:pt x="130" y="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Freeform 89"/>
          <p:cNvSpPr>
            <a:spLocks noEditPoints="1"/>
          </p:cNvSpPr>
          <p:nvPr/>
        </p:nvSpPr>
        <p:spPr bwMode="auto">
          <a:xfrm>
            <a:off x="4369650" y="2038490"/>
            <a:ext cx="165454" cy="16426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107 w 142"/>
              <a:gd name="T19" fmla="*/ 48 h 142"/>
              <a:gd name="T20" fmla="*/ 116 w 142"/>
              <a:gd name="T21" fmla="*/ 37 h 142"/>
              <a:gd name="T22" fmla="*/ 103 w 142"/>
              <a:gd name="T23" fmla="*/ 42 h 142"/>
              <a:gd name="T24" fmla="*/ 89 w 142"/>
              <a:gd name="T25" fmla="*/ 36 h 142"/>
              <a:gd name="T26" fmla="*/ 70 w 142"/>
              <a:gd name="T27" fmla="*/ 55 h 142"/>
              <a:gd name="T28" fmla="*/ 70 w 142"/>
              <a:gd name="T29" fmla="*/ 60 h 142"/>
              <a:gd name="T30" fmla="*/ 30 w 142"/>
              <a:gd name="T31" fmla="*/ 39 h 142"/>
              <a:gd name="T32" fmla="*/ 28 w 142"/>
              <a:gd name="T33" fmla="*/ 49 h 142"/>
              <a:gd name="T34" fmla="*/ 36 w 142"/>
              <a:gd name="T35" fmla="*/ 65 h 142"/>
              <a:gd name="T36" fmla="*/ 27 w 142"/>
              <a:gd name="T37" fmla="*/ 63 h 142"/>
              <a:gd name="T38" fmla="*/ 27 w 142"/>
              <a:gd name="T39" fmla="*/ 63 h 142"/>
              <a:gd name="T40" fmla="*/ 43 w 142"/>
              <a:gd name="T41" fmla="*/ 82 h 142"/>
              <a:gd name="T42" fmla="*/ 38 w 142"/>
              <a:gd name="T43" fmla="*/ 83 h 142"/>
              <a:gd name="T44" fmla="*/ 34 w 142"/>
              <a:gd name="T45" fmla="*/ 83 h 142"/>
              <a:gd name="T46" fmla="*/ 52 w 142"/>
              <a:gd name="T47" fmla="*/ 96 h 142"/>
              <a:gd name="T48" fmla="*/ 28 w 142"/>
              <a:gd name="T49" fmla="*/ 104 h 142"/>
              <a:gd name="T50" fmla="*/ 24 w 142"/>
              <a:gd name="T51" fmla="*/ 104 h 142"/>
              <a:gd name="T52" fmla="*/ 54 w 142"/>
              <a:gd name="T53" fmla="*/ 113 h 142"/>
              <a:gd name="T54" fmla="*/ 109 w 142"/>
              <a:gd name="T55" fmla="*/ 58 h 142"/>
              <a:gd name="T56" fmla="*/ 109 w 142"/>
              <a:gd name="T57" fmla="*/ 55 h 142"/>
              <a:gd name="T58" fmla="*/ 118 w 142"/>
              <a:gd name="T59" fmla="*/ 45 h 142"/>
              <a:gd name="T60" fmla="*/ 107 w 142"/>
              <a:gd name="T61" fmla="*/ 4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107" y="48"/>
                </a:moveTo>
                <a:cubicBezTo>
                  <a:pt x="111" y="46"/>
                  <a:pt x="114" y="42"/>
                  <a:pt x="116" y="37"/>
                </a:cubicBezTo>
                <a:cubicBezTo>
                  <a:pt x="112" y="40"/>
                  <a:pt x="108" y="41"/>
                  <a:pt x="103" y="42"/>
                </a:cubicBezTo>
                <a:cubicBezTo>
                  <a:pt x="100" y="38"/>
                  <a:pt x="95" y="36"/>
                  <a:pt x="89" y="36"/>
                </a:cubicBezTo>
                <a:cubicBezTo>
                  <a:pt x="79" y="36"/>
                  <a:pt x="70" y="45"/>
                  <a:pt x="70" y="55"/>
                </a:cubicBezTo>
                <a:cubicBezTo>
                  <a:pt x="70" y="57"/>
                  <a:pt x="70" y="58"/>
                  <a:pt x="70" y="60"/>
                </a:cubicBezTo>
                <a:cubicBezTo>
                  <a:pt x="54" y="59"/>
                  <a:pt x="40" y="51"/>
                  <a:pt x="30" y="39"/>
                </a:cubicBezTo>
                <a:cubicBezTo>
                  <a:pt x="29" y="42"/>
                  <a:pt x="28" y="46"/>
                  <a:pt x="28" y="49"/>
                </a:cubicBezTo>
                <a:cubicBezTo>
                  <a:pt x="28" y="56"/>
                  <a:pt x="31" y="62"/>
                  <a:pt x="36" y="65"/>
                </a:cubicBezTo>
                <a:cubicBezTo>
                  <a:pt x="33" y="65"/>
                  <a:pt x="30" y="64"/>
                  <a:pt x="27" y="63"/>
                </a:cubicBezTo>
                <a:cubicBezTo>
                  <a:pt x="27" y="63"/>
                  <a:pt x="27" y="63"/>
                  <a:pt x="27" y="63"/>
                </a:cubicBezTo>
                <a:cubicBezTo>
                  <a:pt x="27" y="73"/>
                  <a:pt x="34" y="80"/>
                  <a:pt x="43" y="82"/>
                </a:cubicBezTo>
                <a:cubicBezTo>
                  <a:pt x="41" y="83"/>
                  <a:pt x="40" y="83"/>
                  <a:pt x="38" y="83"/>
                </a:cubicBezTo>
                <a:cubicBezTo>
                  <a:pt x="37" y="83"/>
                  <a:pt x="36" y="83"/>
                  <a:pt x="34" y="83"/>
                </a:cubicBezTo>
                <a:cubicBezTo>
                  <a:pt x="37" y="90"/>
                  <a:pt x="44" y="96"/>
                  <a:pt x="52" y="96"/>
                </a:cubicBezTo>
                <a:cubicBezTo>
                  <a:pt x="46" y="101"/>
                  <a:pt x="38" y="104"/>
                  <a:pt x="28" y="104"/>
                </a:cubicBezTo>
                <a:cubicBezTo>
                  <a:pt x="27" y="104"/>
                  <a:pt x="25" y="104"/>
                  <a:pt x="24" y="104"/>
                </a:cubicBezTo>
                <a:cubicBezTo>
                  <a:pt x="32" y="110"/>
                  <a:pt x="43" y="113"/>
                  <a:pt x="54" y="113"/>
                </a:cubicBezTo>
                <a:cubicBezTo>
                  <a:pt x="89" y="113"/>
                  <a:pt x="109" y="83"/>
                  <a:pt x="109" y="58"/>
                </a:cubicBezTo>
                <a:cubicBezTo>
                  <a:pt x="109" y="57"/>
                  <a:pt x="109" y="56"/>
                  <a:pt x="109" y="55"/>
                </a:cubicBezTo>
                <a:cubicBezTo>
                  <a:pt x="112" y="52"/>
                  <a:pt x="116" y="49"/>
                  <a:pt x="118" y="45"/>
                </a:cubicBezTo>
                <a:cubicBezTo>
                  <a:pt x="115" y="47"/>
                  <a:pt x="111" y="48"/>
                  <a:pt x="107" y="4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Freeform 90"/>
          <p:cNvSpPr>
            <a:spLocks noEditPoints="1"/>
          </p:cNvSpPr>
          <p:nvPr/>
        </p:nvSpPr>
        <p:spPr bwMode="auto">
          <a:xfrm>
            <a:off x="4582716" y="2038490"/>
            <a:ext cx="164264" cy="16426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114 w 142"/>
              <a:gd name="T19" fmla="*/ 35 h 142"/>
              <a:gd name="T20" fmla="*/ 96 w 142"/>
              <a:gd name="T21" fmla="*/ 31 h 142"/>
              <a:gd name="T22" fmla="*/ 72 w 142"/>
              <a:gd name="T23" fmla="*/ 55 h 142"/>
              <a:gd name="T24" fmla="*/ 85 w 142"/>
              <a:gd name="T25" fmla="*/ 65 h 142"/>
              <a:gd name="T26" fmla="*/ 80 w 142"/>
              <a:gd name="T27" fmla="*/ 78 h 142"/>
              <a:gd name="T28" fmla="*/ 65 w 142"/>
              <a:gd name="T29" fmla="*/ 86 h 142"/>
              <a:gd name="T30" fmla="*/ 58 w 142"/>
              <a:gd name="T31" fmla="*/ 59 h 142"/>
              <a:gd name="T32" fmla="*/ 55 w 142"/>
              <a:gd name="T33" fmla="*/ 44 h 142"/>
              <a:gd name="T34" fmla="*/ 47 w 142"/>
              <a:gd name="T35" fmla="*/ 34 h 142"/>
              <a:gd name="T36" fmla="*/ 35 w 142"/>
              <a:gd name="T37" fmla="*/ 36 h 142"/>
              <a:gd name="T38" fmla="*/ 11 w 142"/>
              <a:gd name="T39" fmla="*/ 55 h 142"/>
              <a:gd name="T40" fmla="*/ 11 w 142"/>
              <a:gd name="T41" fmla="*/ 56 h 142"/>
              <a:gd name="T42" fmla="*/ 16 w 142"/>
              <a:gd name="T43" fmla="*/ 60 h 142"/>
              <a:gd name="T44" fmla="*/ 30 w 142"/>
              <a:gd name="T45" fmla="*/ 61 h 142"/>
              <a:gd name="T46" fmla="*/ 34 w 142"/>
              <a:gd name="T47" fmla="*/ 73 h 142"/>
              <a:gd name="T48" fmla="*/ 39 w 142"/>
              <a:gd name="T49" fmla="*/ 90 h 142"/>
              <a:gd name="T50" fmla="*/ 54 w 142"/>
              <a:gd name="T51" fmla="*/ 120 h 142"/>
              <a:gd name="T52" fmla="*/ 69 w 142"/>
              <a:gd name="T53" fmla="*/ 117 h 142"/>
              <a:gd name="T54" fmla="*/ 92 w 142"/>
              <a:gd name="T55" fmla="*/ 95 h 142"/>
              <a:gd name="T56" fmla="*/ 115 w 142"/>
              <a:gd name="T57" fmla="*/ 47 h 142"/>
              <a:gd name="T58" fmla="*/ 114 w 142"/>
              <a:gd name="T59" fmla="*/ 3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114" y="35"/>
                </a:moveTo>
                <a:cubicBezTo>
                  <a:pt x="110" y="30"/>
                  <a:pt x="102" y="30"/>
                  <a:pt x="96" y="31"/>
                </a:cubicBezTo>
                <a:cubicBezTo>
                  <a:pt x="92" y="32"/>
                  <a:pt x="77" y="39"/>
                  <a:pt x="72" y="55"/>
                </a:cubicBezTo>
                <a:cubicBezTo>
                  <a:pt x="81" y="54"/>
                  <a:pt x="85" y="55"/>
                  <a:pt x="85" y="65"/>
                </a:cubicBezTo>
                <a:cubicBezTo>
                  <a:pt x="84" y="69"/>
                  <a:pt x="82" y="74"/>
                  <a:pt x="80" y="78"/>
                </a:cubicBezTo>
                <a:cubicBezTo>
                  <a:pt x="77" y="83"/>
                  <a:pt x="72" y="93"/>
                  <a:pt x="65" y="86"/>
                </a:cubicBezTo>
                <a:cubicBezTo>
                  <a:pt x="59" y="80"/>
                  <a:pt x="59" y="67"/>
                  <a:pt x="58" y="59"/>
                </a:cubicBezTo>
                <a:cubicBezTo>
                  <a:pt x="57" y="55"/>
                  <a:pt x="57" y="49"/>
                  <a:pt x="55" y="44"/>
                </a:cubicBezTo>
                <a:cubicBezTo>
                  <a:pt x="54" y="40"/>
                  <a:pt x="51" y="35"/>
                  <a:pt x="47" y="34"/>
                </a:cubicBezTo>
                <a:cubicBezTo>
                  <a:pt x="43" y="33"/>
                  <a:pt x="38" y="35"/>
                  <a:pt x="35" y="36"/>
                </a:cubicBezTo>
                <a:cubicBezTo>
                  <a:pt x="26" y="42"/>
                  <a:pt x="20" y="49"/>
                  <a:pt x="11" y="55"/>
                </a:cubicBezTo>
                <a:cubicBezTo>
                  <a:pt x="11" y="56"/>
                  <a:pt x="11" y="56"/>
                  <a:pt x="11" y="56"/>
                </a:cubicBezTo>
                <a:cubicBezTo>
                  <a:pt x="14" y="58"/>
                  <a:pt x="13" y="60"/>
                  <a:pt x="16" y="60"/>
                </a:cubicBezTo>
                <a:cubicBezTo>
                  <a:pt x="21" y="61"/>
                  <a:pt x="26" y="55"/>
                  <a:pt x="30" y="61"/>
                </a:cubicBezTo>
                <a:cubicBezTo>
                  <a:pt x="32" y="65"/>
                  <a:pt x="33" y="69"/>
                  <a:pt x="34" y="73"/>
                </a:cubicBezTo>
                <a:cubicBezTo>
                  <a:pt x="36" y="78"/>
                  <a:pt x="38" y="84"/>
                  <a:pt x="39" y="90"/>
                </a:cubicBezTo>
                <a:cubicBezTo>
                  <a:pt x="42" y="101"/>
                  <a:pt x="45" y="116"/>
                  <a:pt x="54" y="120"/>
                </a:cubicBezTo>
                <a:cubicBezTo>
                  <a:pt x="58" y="122"/>
                  <a:pt x="65" y="119"/>
                  <a:pt x="69" y="117"/>
                </a:cubicBezTo>
                <a:cubicBezTo>
                  <a:pt x="78" y="112"/>
                  <a:pt x="86" y="104"/>
                  <a:pt x="92" y="95"/>
                </a:cubicBezTo>
                <a:cubicBezTo>
                  <a:pt x="106" y="76"/>
                  <a:pt x="114" y="54"/>
                  <a:pt x="115" y="47"/>
                </a:cubicBezTo>
                <a:cubicBezTo>
                  <a:pt x="116" y="43"/>
                  <a:pt x="116" y="39"/>
                  <a:pt x="114" y="3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Freeform 91"/>
          <p:cNvSpPr>
            <a:spLocks/>
          </p:cNvSpPr>
          <p:nvPr/>
        </p:nvSpPr>
        <p:spPr bwMode="auto">
          <a:xfrm>
            <a:off x="4794593" y="2025397"/>
            <a:ext cx="155932" cy="178547"/>
          </a:xfrm>
          <a:custGeom>
            <a:avLst/>
            <a:gdLst>
              <a:gd name="T0" fmla="*/ 134 w 134"/>
              <a:gd name="T1" fmla="*/ 94 h 154"/>
              <a:gd name="T2" fmla="*/ 116 w 134"/>
              <a:gd name="T3" fmla="*/ 96 h 154"/>
              <a:gd name="T4" fmla="*/ 72 w 134"/>
              <a:gd name="T5" fmla="*/ 151 h 154"/>
              <a:gd name="T6" fmla="*/ 57 w 134"/>
              <a:gd name="T7" fmla="*/ 151 h 154"/>
              <a:gd name="T8" fmla="*/ 0 w 134"/>
              <a:gd name="T9" fmla="*/ 23 h 154"/>
              <a:gd name="T10" fmla="*/ 26 w 134"/>
              <a:gd name="T11" fmla="*/ 23 h 154"/>
              <a:gd name="T12" fmla="*/ 66 w 134"/>
              <a:gd name="T13" fmla="*/ 129 h 154"/>
              <a:gd name="T14" fmla="*/ 93 w 134"/>
              <a:gd name="T15" fmla="*/ 91 h 154"/>
              <a:gd name="T16" fmla="*/ 65 w 134"/>
              <a:gd name="T17" fmla="*/ 40 h 154"/>
              <a:gd name="T18" fmla="*/ 100 w 134"/>
              <a:gd name="T19" fmla="*/ 0 h 154"/>
              <a:gd name="T20" fmla="*/ 134 w 134"/>
              <a:gd name="T21" fmla="*/ 37 h 154"/>
              <a:gd name="T22" fmla="*/ 129 w 134"/>
              <a:gd name="T23" fmla="*/ 63 h 154"/>
              <a:gd name="T24" fmla="*/ 107 w 134"/>
              <a:gd name="T25" fmla="*/ 56 h 154"/>
              <a:gd name="T26" fmla="*/ 110 w 134"/>
              <a:gd name="T27" fmla="*/ 39 h 154"/>
              <a:gd name="T28" fmla="*/ 100 w 134"/>
              <a:gd name="T29" fmla="*/ 23 h 154"/>
              <a:gd name="T30" fmla="*/ 89 w 134"/>
              <a:gd name="T31" fmla="*/ 40 h 154"/>
              <a:gd name="T32" fmla="*/ 123 w 134"/>
              <a:gd name="T33" fmla="*/ 77 h 154"/>
              <a:gd name="T34" fmla="*/ 134 w 134"/>
              <a:gd name="T35" fmla="*/ 76 h 154"/>
              <a:gd name="T36" fmla="*/ 134 w 134"/>
              <a:gd name="T37" fmla="*/ 9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4" h="154">
                <a:moveTo>
                  <a:pt x="134" y="94"/>
                </a:moveTo>
                <a:cubicBezTo>
                  <a:pt x="128" y="96"/>
                  <a:pt x="121" y="96"/>
                  <a:pt x="116" y="96"/>
                </a:cubicBezTo>
                <a:cubicBezTo>
                  <a:pt x="103" y="124"/>
                  <a:pt x="80" y="147"/>
                  <a:pt x="72" y="151"/>
                </a:cubicBezTo>
                <a:cubicBezTo>
                  <a:pt x="67" y="154"/>
                  <a:pt x="63" y="154"/>
                  <a:pt x="57" y="151"/>
                </a:cubicBezTo>
                <a:cubicBezTo>
                  <a:pt x="48" y="145"/>
                  <a:pt x="12" y="116"/>
                  <a:pt x="0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32" y="79"/>
                  <a:pt x="48" y="107"/>
                  <a:pt x="66" y="129"/>
                </a:cubicBezTo>
                <a:cubicBezTo>
                  <a:pt x="76" y="119"/>
                  <a:pt x="85" y="106"/>
                  <a:pt x="93" y="91"/>
                </a:cubicBezTo>
                <a:cubicBezTo>
                  <a:pt x="75" y="82"/>
                  <a:pt x="65" y="63"/>
                  <a:pt x="65" y="40"/>
                </a:cubicBezTo>
                <a:cubicBezTo>
                  <a:pt x="65" y="17"/>
                  <a:pt x="78" y="0"/>
                  <a:pt x="100" y="0"/>
                </a:cubicBezTo>
                <a:cubicBezTo>
                  <a:pt x="122" y="0"/>
                  <a:pt x="134" y="13"/>
                  <a:pt x="134" y="37"/>
                </a:cubicBezTo>
                <a:cubicBezTo>
                  <a:pt x="134" y="46"/>
                  <a:pt x="133" y="56"/>
                  <a:pt x="129" y="63"/>
                </a:cubicBezTo>
                <a:cubicBezTo>
                  <a:pt x="129" y="63"/>
                  <a:pt x="113" y="67"/>
                  <a:pt x="107" y="56"/>
                </a:cubicBezTo>
                <a:cubicBezTo>
                  <a:pt x="108" y="52"/>
                  <a:pt x="110" y="45"/>
                  <a:pt x="110" y="39"/>
                </a:cubicBezTo>
                <a:cubicBezTo>
                  <a:pt x="110" y="28"/>
                  <a:pt x="106" y="23"/>
                  <a:pt x="100" y="23"/>
                </a:cubicBezTo>
                <a:cubicBezTo>
                  <a:pt x="93" y="23"/>
                  <a:pt x="89" y="29"/>
                  <a:pt x="89" y="40"/>
                </a:cubicBezTo>
                <a:cubicBezTo>
                  <a:pt x="89" y="64"/>
                  <a:pt x="104" y="77"/>
                  <a:pt x="123" y="77"/>
                </a:cubicBezTo>
                <a:cubicBezTo>
                  <a:pt x="127" y="77"/>
                  <a:pt x="131" y="77"/>
                  <a:pt x="134" y="76"/>
                </a:cubicBezTo>
                <a:lnTo>
                  <a:pt x="134" y="9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Freeform 92"/>
          <p:cNvSpPr>
            <a:spLocks/>
          </p:cNvSpPr>
          <p:nvPr/>
        </p:nvSpPr>
        <p:spPr bwMode="auto">
          <a:xfrm>
            <a:off x="5001707" y="2071818"/>
            <a:ext cx="210686" cy="120223"/>
          </a:xfrm>
          <a:custGeom>
            <a:avLst/>
            <a:gdLst>
              <a:gd name="T0" fmla="*/ 164 w 182"/>
              <a:gd name="T1" fmla="*/ 35 h 103"/>
              <a:gd name="T2" fmla="*/ 159 w 182"/>
              <a:gd name="T3" fmla="*/ 70 h 103"/>
              <a:gd name="T4" fmla="*/ 176 w 182"/>
              <a:gd name="T5" fmla="*/ 91 h 103"/>
              <a:gd name="T6" fmla="*/ 170 w 182"/>
              <a:gd name="T7" fmla="*/ 101 h 103"/>
              <a:gd name="T8" fmla="*/ 146 w 182"/>
              <a:gd name="T9" fmla="*/ 101 h 103"/>
              <a:gd name="T10" fmla="*/ 134 w 182"/>
              <a:gd name="T11" fmla="*/ 98 h 103"/>
              <a:gd name="T12" fmla="*/ 111 w 182"/>
              <a:gd name="T13" fmla="*/ 78 h 103"/>
              <a:gd name="T14" fmla="*/ 104 w 182"/>
              <a:gd name="T15" fmla="*/ 94 h 103"/>
              <a:gd name="T16" fmla="*/ 103 w 182"/>
              <a:gd name="T17" fmla="*/ 99 h 103"/>
              <a:gd name="T18" fmla="*/ 98 w 182"/>
              <a:gd name="T19" fmla="*/ 101 h 103"/>
              <a:gd name="T20" fmla="*/ 87 w 182"/>
              <a:gd name="T21" fmla="*/ 101 h 103"/>
              <a:gd name="T22" fmla="*/ 43 w 182"/>
              <a:gd name="T23" fmla="*/ 81 h 103"/>
              <a:gd name="T24" fmla="*/ 1 w 182"/>
              <a:gd name="T25" fmla="*/ 11 h 103"/>
              <a:gd name="T26" fmla="*/ 1 w 182"/>
              <a:gd name="T27" fmla="*/ 7 h 103"/>
              <a:gd name="T28" fmla="*/ 6 w 182"/>
              <a:gd name="T29" fmla="*/ 5 h 103"/>
              <a:gd name="T30" fmla="*/ 32 w 182"/>
              <a:gd name="T31" fmla="*/ 5 h 103"/>
              <a:gd name="T32" fmla="*/ 36 w 182"/>
              <a:gd name="T33" fmla="*/ 6 h 103"/>
              <a:gd name="T34" fmla="*/ 38 w 182"/>
              <a:gd name="T35" fmla="*/ 9 h 103"/>
              <a:gd name="T36" fmla="*/ 47 w 182"/>
              <a:gd name="T37" fmla="*/ 29 h 103"/>
              <a:gd name="T38" fmla="*/ 67 w 182"/>
              <a:gd name="T39" fmla="*/ 50 h 103"/>
              <a:gd name="T40" fmla="*/ 70 w 182"/>
              <a:gd name="T41" fmla="*/ 24 h 103"/>
              <a:gd name="T42" fmla="*/ 68 w 182"/>
              <a:gd name="T43" fmla="*/ 12 h 103"/>
              <a:gd name="T44" fmla="*/ 60 w 182"/>
              <a:gd name="T45" fmla="*/ 8 h 103"/>
              <a:gd name="T46" fmla="*/ 64 w 182"/>
              <a:gd name="T47" fmla="*/ 3 h 103"/>
              <a:gd name="T48" fmla="*/ 86 w 182"/>
              <a:gd name="T49" fmla="*/ 0 h 103"/>
              <a:gd name="T50" fmla="*/ 98 w 182"/>
              <a:gd name="T51" fmla="*/ 2 h 103"/>
              <a:gd name="T52" fmla="*/ 104 w 182"/>
              <a:gd name="T53" fmla="*/ 31 h 103"/>
              <a:gd name="T54" fmla="*/ 107 w 182"/>
              <a:gd name="T55" fmla="*/ 49 h 103"/>
              <a:gd name="T56" fmla="*/ 126 w 182"/>
              <a:gd name="T57" fmla="*/ 29 h 103"/>
              <a:gd name="T58" fmla="*/ 136 w 182"/>
              <a:gd name="T59" fmla="*/ 9 h 103"/>
              <a:gd name="T60" fmla="*/ 138 w 182"/>
              <a:gd name="T61" fmla="*/ 6 h 103"/>
              <a:gd name="T62" fmla="*/ 142 w 182"/>
              <a:gd name="T63" fmla="*/ 5 h 103"/>
              <a:gd name="T64" fmla="*/ 168 w 182"/>
              <a:gd name="T65" fmla="*/ 5 h 103"/>
              <a:gd name="T66" fmla="*/ 178 w 182"/>
              <a:gd name="T67" fmla="*/ 8 h 103"/>
              <a:gd name="T68" fmla="*/ 164 w 182"/>
              <a:gd name="T69" fmla="*/ 3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2" h="103">
                <a:moveTo>
                  <a:pt x="164" y="35"/>
                </a:moveTo>
                <a:cubicBezTo>
                  <a:pt x="146" y="59"/>
                  <a:pt x="144" y="56"/>
                  <a:pt x="159" y="70"/>
                </a:cubicBezTo>
                <a:cubicBezTo>
                  <a:pt x="173" y="83"/>
                  <a:pt x="176" y="90"/>
                  <a:pt x="176" y="91"/>
                </a:cubicBezTo>
                <a:cubicBezTo>
                  <a:pt x="176" y="91"/>
                  <a:pt x="182" y="101"/>
                  <a:pt x="170" y="101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41" y="102"/>
                  <a:pt x="134" y="98"/>
                  <a:pt x="134" y="98"/>
                </a:cubicBezTo>
                <a:cubicBezTo>
                  <a:pt x="125" y="92"/>
                  <a:pt x="117" y="76"/>
                  <a:pt x="111" y="78"/>
                </a:cubicBezTo>
                <a:cubicBezTo>
                  <a:pt x="111" y="78"/>
                  <a:pt x="104" y="80"/>
                  <a:pt x="104" y="94"/>
                </a:cubicBezTo>
                <a:cubicBezTo>
                  <a:pt x="104" y="97"/>
                  <a:pt x="103" y="99"/>
                  <a:pt x="103" y="99"/>
                </a:cubicBezTo>
                <a:cubicBezTo>
                  <a:pt x="103" y="99"/>
                  <a:pt x="101" y="101"/>
                  <a:pt x="98" y="101"/>
                </a:cubicBezTo>
                <a:cubicBezTo>
                  <a:pt x="87" y="101"/>
                  <a:pt x="87" y="101"/>
                  <a:pt x="87" y="101"/>
                </a:cubicBezTo>
                <a:cubicBezTo>
                  <a:pt x="64" y="103"/>
                  <a:pt x="43" y="81"/>
                  <a:pt x="43" y="81"/>
                </a:cubicBezTo>
                <a:cubicBezTo>
                  <a:pt x="43" y="81"/>
                  <a:pt x="21" y="58"/>
                  <a:pt x="1" y="11"/>
                </a:cubicBezTo>
                <a:cubicBezTo>
                  <a:pt x="0" y="8"/>
                  <a:pt x="1" y="7"/>
                  <a:pt x="1" y="7"/>
                </a:cubicBezTo>
                <a:cubicBezTo>
                  <a:pt x="1" y="7"/>
                  <a:pt x="2" y="5"/>
                  <a:pt x="6" y="5"/>
                </a:cubicBezTo>
                <a:cubicBezTo>
                  <a:pt x="32" y="5"/>
                  <a:pt x="32" y="5"/>
                  <a:pt x="32" y="5"/>
                </a:cubicBezTo>
                <a:cubicBezTo>
                  <a:pt x="34" y="5"/>
                  <a:pt x="36" y="6"/>
                  <a:pt x="36" y="6"/>
                </a:cubicBezTo>
                <a:cubicBezTo>
                  <a:pt x="36" y="6"/>
                  <a:pt x="37" y="7"/>
                  <a:pt x="38" y="9"/>
                </a:cubicBezTo>
                <a:cubicBezTo>
                  <a:pt x="42" y="20"/>
                  <a:pt x="47" y="29"/>
                  <a:pt x="47" y="29"/>
                </a:cubicBezTo>
                <a:cubicBezTo>
                  <a:pt x="57" y="48"/>
                  <a:pt x="63" y="51"/>
                  <a:pt x="67" y="50"/>
                </a:cubicBezTo>
                <a:cubicBezTo>
                  <a:pt x="67" y="50"/>
                  <a:pt x="71" y="47"/>
                  <a:pt x="70" y="24"/>
                </a:cubicBezTo>
                <a:cubicBezTo>
                  <a:pt x="70" y="15"/>
                  <a:pt x="68" y="12"/>
                  <a:pt x="68" y="12"/>
                </a:cubicBezTo>
                <a:cubicBezTo>
                  <a:pt x="65" y="9"/>
                  <a:pt x="61" y="8"/>
                  <a:pt x="60" y="8"/>
                </a:cubicBezTo>
                <a:cubicBezTo>
                  <a:pt x="58" y="7"/>
                  <a:pt x="61" y="4"/>
                  <a:pt x="64" y="3"/>
                </a:cubicBezTo>
                <a:cubicBezTo>
                  <a:pt x="68" y="0"/>
                  <a:pt x="76" y="0"/>
                  <a:pt x="86" y="0"/>
                </a:cubicBezTo>
                <a:cubicBezTo>
                  <a:pt x="93" y="0"/>
                  <a:pt x="95" y="1"/>
                  <a:pt x="98" y="2"/>
                </a:cubicBezTo>
                <a:cubicBezTo>
                  <a:pt x="107" y="4"/>
                  <a:pt x="104" y="12"/>
                  <a:pt x="104" y="31"/>
                </a:cubicBezTo>
                <a:cubicBezTo>
                  <a:pt x="104" y="38"/>
                  <a:pt x="103" y="46"/>
                  <a:pt x="107" y="49"/>
                </a:cubicBezTo>
                <a:cubicBezTo>
                  <a:pt x="109" y="51"/>
                  <a:pt x="114" y="50"/>
                  <a:pt x="126" y="29"/>
                </a:cubicBezTo>
                <a:cubicBezTo>
                  <a:pt x="126" y="29"/>
                  <a:pt x="132" y="20"/>
                  <a:pt x="136" y="9"/>
                </a:cubicBezTo>
                <a:cubicBezTo>
                  <a:pt x="137" y="7"/>
                  <a:pt x="138" y="6"/>
                  <a:pt x="138" y="6"/>
                </a:cubicBezTo>
                <a:cubicBezTo>
                  <a:pt x="138" y="6"/>
                  <a:pt x="140" y="5"/>
                  <a:pt x="142" y="5"/>
                </a:cubicBezTo>
                <a:cubicBezTo>
                  <a:pt x="168" y="5"/>
                  <a:pt x="168" y="5"/>
                  <a:pt x="168" y="5"/>
                </a:cubicBezTo>
                <a:cubicBezTo>
                  <a:pt x="176" y="4"/>
                  <a:pt x="178" y="8"/>
                  <a:pt x="178" y="8"/>
                </a:cubicBezTo>
                <a:cubicBezTo>
                  <a:pt x="179" y="11"/>
                  <a:pt x="175" y="20"/>
                  <a:pt x="164" y="3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2" name="Freeform 93"/>
          <p:cNvSpPr>
            <a:spLocks noEditPoints="1"/>
          </p:cNvSpPr>
          <p:nvPr/>
        </p:nvSpPr>
        <p:spPr bwMode="auto">
          <a:xfrm>
            <a:off x="5257625" y="2025397"/>
            <a:ext cx="159502" cy="191641"/>
          </a:xfrm>
          <a:custGeom>
            <a:avLst/>
            <a:gdLst>
              <a:gd name="T0" fmla="*/ 120 w 137"/>
              <a:gd name="T1" fmla="*/ 163 h 165"/>
              <a:gd name="T2" fmla="*/ 17 w 137"/>
              <a:gd name="T3" fmla="*/ 163 h 165"/>
              <a:gd name="T4" fmla="*/ 0 w 137"/>
              <a:gd name="T5" fmla="*/ 118 h 165"/>
              <a:gd name="T6" fmla="*/ 17 w 137"/>
              <a:gd name="T7" fmla="*/ 72 h 165"/>
              <a:gd name="T8" fmla="*/ 120 w 137"/>
              <a:gd name="T9" fmla="*/ 72 h 165"/>
              <a:gd name="T10" fmla="*/ 137 w 137"/>
              <a:gd name="T11" fmla="*/ 118 h 165"/>
              <a:gd name="T12" fmla="*/ 39 w 137"/>
              <a:gd name="T13" fmla="*/ 95 h 165"/>
              <a:gd name="T14" fmla="*/ 10 w 137"/>
              <a:gd name="T15" fmla="*/ 86 h 165"/>
              <a:gd name="T16" fmla="*/ 20 w 137"/>
              <a:gd name="T17" fmla="*/ 95 h 165"/>
              <a:gd name="T18" fmla="*/ 29 w 137"/>
              <a:gd name="T19" fmla="*/ 147 h 165"/>
              <a:gd name="T20" fmla="*/ 39 w 137"/>
              <a:gd name="T21" fmla="*/ 95 h 165"/>
              <a:gd name="T22" fmla="*/ 43 w 137"/>
              <a:gd name="T23" fmla="*/ 36 h 165"/>
              <a:gd name="T24" fmla="*/ 34 w 137"/>
              <a:gd name="T25" fmla="*/ 62 h 165"/>
              <a:gd name="T26" fmla="*/ 28 w 137"/>
              <a:gd name="T27" fmla="*/ 17 h 165"/>
              <a:gd name="T28" fmla="*/ 32 w 137"/>
              <a:gd name="T29" fmla="*/ 0 h 165"/>
              <a:gd name="T30" fmla="*/ 45 w 137"/>
              <a:gd name="T31" fmla="*/ 0 h 165"/>
              <a:gd name="T32" fmla="*/ 64 w 137"/>
              <a:gd name="T33" fmla="*/ 147 h 165"/>
              <a:gd name="T34" fmla="*/ 56 w 137"/>
              <a:gd name="T35" fmla="*/ 101 h 165"/>
              <a:gd name="T36" fmla="*/ 51 w 137"/>
              <a:gd name="T37" fmla="*/ 140 h 165"/>
              <a:gd name="T38" fmla="*/ 49 w 137"/>
              <a:gd name="T39" fmla="*/ 135 h 165"/>
              <a:gd name="T40" fmla="*/ 40 w 137"/>
              <a:gd name="T41" fmla="*/ 101 h 165"/>
              <a:gd name="T42" fmla="*/ 41 w 137"/>
              <a:gd name="T43" fmla="*/ 144 h 165"/>
              <a:gd name="T44" fmla="*/ 56 w 137"/>
              <a:gd name="T45" fmla="*/ 142 h 165"/>
              <a:gd name="T46" fmla="*/ 64 w 137"/>
              <a:gd name="T47" fmla="*/ 147 h 165"/>
              <a:gd name="T48" fmla="*/ 77 w 137"/>
              <a:gd name="T49" fmla="*/ 57 h 165"/>
              <a:gd name="T50" fmla="*/ 57 w 137"/>
              <a:gd name="T51" fmla="*/ 57 h 165"/>
              <a:gd name="T52" fmla="*/ 54 w 137"/>
              <a:gd name="T53" fmla="*/ 30 h 165"/>
              <a:gd name="T54" fmla="*/ 67 w 137"/>
              <a:gd name="T55" fmla="*/ 15 h 165"/>
              <a:gd name="T56" fmla="*/ 79 w 137"/>
              <a:gd name="T57" fmla="*/ 30 h 165"/>
              <a:gd name="T58" fmla="*/ 71 w 137"/>
              <a:gd name="T59" fmla="*/ 29 h 165"/>
              <a:gd name="T60" fmla="*/ 63 w 137"/>
              <a:gd name="T61" fmla="*/ 29 h 165"/>
              <a:gd name="T62" fmla="*/ 67 w 137"/>
              <a:gd name="T63" fmla="*/ 55 h 165"/>
              <a:gd name="T64" fmla="*/ 71 w 137"/>
              <a:gd name="T65" fmla="*/ 29 h 165"/>
              <a:gd name="T66" fmla="*/ 95 w 137"/>
              <a:gd name="T67" fmla="*/ 106 h 165"/>
              <a:gd name="T68" fmla="*/ 80 w 137"/>
              <a:gd name="T69" fmla="*/ 106 h 165"/>
              <a:gd name="T70" fmla="*/ 71 w 137"/>
              <a:gd name="T71" fmla="*/ 86 h 165"/>
              <a:gd name="T72" fmla="*/ 80 w 137"/>
              <a:gd name="T73" fmla="*/ 147 h 165"/>
              <a:gd name="T74" fmla="*/ 88 w 137"/>
              <a:gd name="T75" fmla="*/ 148 h 165"/>
              <a:gd name="T76" fmla="*/ 96 w 137"/>
              <a:gd name="T77" fmla="*/ 133 h 165"/>
              <a:gd name="T78" fmla="*/ 87 w 137"/>
              <a:gd name="T79" fmla="*/ 134 h 165"/>
              <a:gd name="T80" fmla="*/ 80 w 137"/>
              <a:gd name="T81" fmla="*/ 138 h 165"/>
              <a:gd name="T82" fmla="*/ 84 w 137"/>
              <a:gd name="T83" fmla="*/ 108 h 165"/>
              <a:gd name="T84" fmla="*/ 87 w 137"/>
              <a:gd name="T85" fmla="*/ 134 h 165"/>
              <a:gd name="T86" fmla="*/ 102 w 137"/>
              <a:gd name="T87" fmla="*/ 62 h 165"/>
              <a:gd name="T88" fmla="*/ 92 w 137"/>
              <a:gd name="T89" fmla="*/ 62 h 165"/>
              <a:gd name="T90" fmla="*/ 86 w 137"/>
              <a:gd name="T91" fmla="*/ 52 h 165"/>
              <a:gd name="T92" fmla="*/ 94 w 137"/>
              <a:gd name="T93" fmla="*/ 15 h 165"/>
              <a:gd name="T94" fmla="*/ 94 w 137"/>
              <a:gd name="T95" fmla="*/ 53 h 165"/>
              <a:gd name="T96" fmla="*/ 102 w 137"/>
              <a:gd name="T97" fmla="*/ 51 h 165"/>
              <a:gd name="T98" fmla="*/ 110 w 137"/>
              <a:gd name="T99" fmla="*/ 15 h 165"/>
              <a:gd name="T100" fmla="*/ 127 w 137"/>
              <a:gd name="T101" fmla="*/ 131 h 165"/>
              <a:gd name="T102" fmla="*/ 118 w 137"/>
              <a:gd name="T103" fmla="*/ 137 h 165"/>
              <a:gd name="T104" fmla="*/ 110 w 137"/>
              <a:gd name="T105" fmla="*/ 134 h 165"/>
              <a:gd name="T106" fmla="*/ 127 w 137"/>
              <a:gd name="T107" fmla="*/ 126 h 165"/>
              <a:gd name="T108" fmla="*/ 124 w 137"/>
              <a:gd name="T109" fmla="*/ 106 h 165"/>
              <a:gd name="T110" fmla="*/ 105 w 137"/>
              <a:gd name="T111" fmla="*/ 106 h 165"/>
              <a:gd name="T112" fmla="*/ 102 w 137"/>
              <a:gd name="T113" fmla="*/ 132 h 165"/>
              <a:gd name="T114" fmla="*/ 115 w 137"/>
              <a:gd name="T115" fmla="*/ 148 h 165"/>
              <a:gd name="T116" fmla="*/ 127 w 137"/>
              <a:gd name="T117" fmla="*/ 138 h 165"/>
              <a:gd name="T118" fmla="*/ 127 w 137"/>
              <a:gd name="T119" fmla="*/ 131 h 165"/>
              <a:gd name="T120" fmla="*/ 110 w 137"/>
              <a:gd name="T121" fmla="*/ 119 h 165"/>
              <a:gd name="T122" fmla="*/ 115 w 137"/>
              <a:gd name="T123" fmla="*/ 108 h 165"/>
              <a:gd name="T124" fmla="*/ 119 w 137"/>
              <a:gd name="T125" fmla="*/ 119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" h="165">
                <a:moveTo>
                  <a:pt x="135" y="150"/>
                </a:moveTo>
                <a:cubicBezTo>
                  <a:pt x="133" y="157"/>
                  <a:pt x="127" y="163"/>
                  <a:pt x="120" y="163"/>
                </a:cubicBezTo>
                <a:cubicBezTo>
                  <a:pt x="103" y="165"/>
                  <a:pt x="86" y="165"/>
                  <a:pt x="69" y="165"/>
                </a:cubicBezTo>
                <a:cubicBezTo>
                  <a:pt x="52" y="165"/>
                  <a:pt x="34" y="165"/>
                  <a:pt x="17" y="163"/>
                </a:cubicBezTo>
                <a:cubicBezTo>
                  <a:pt x="10" y="163"/>
                  <a:pt x="4" y="157"/>
                  <a:pt x="3" y="150"/>
                </a:cubicBezTo>
                <a:cubicBezTo>
                  <a:pt x="0" y="140"/>
                  <a:pt x="0" y="128"/>
                  <a:pt x="0" y="118"/>
                </a:cubicBezTo>
                <a:cubicBezTo>
                  <a:pt x="0" y="107"/>
                  <a:pt x="0" y="96"/>
                  <a:pt x="3" y="85"/>
                </a:cubicBezTo>
                <a:cubicBezTo>
                  <a:pt x="4" y="78"/>
                  <a:pt x="10" y="73"/>
                  <a:pt x="17" y="72"/>
                </a:cubicBezTo>
                <a:cubicBezTo>
                  <a:pt x="34" y="70"/>
                  <a:pt x="52" y="70"/>
                  <a:pt x="69" y="70"/>
                </a:cubicBezTo>
                <a:cubicBezTo>
                  <a:pt x="86" y="70"/>
                  <a:pt x="103" y="70"/>
                  <a:pt x="120" y="72"/>
                </a:cubicBezTo>
                <a:cubicBezTo>
                  <a:pt x="127" y="73"/>
                  <a:pt x="133" y="78"/>
                  <a:pt x="135" y="85"/>
                </a:cubicBezTo>
                <a:cubicBezTo>
                  <a:pt x="137" y="96"/>
                  <a:pt x="137" y="107"/>
                  <a:pt x="137" y="118"/>
                </a:cubicBezTo>
                <a:cubicBezTo>
                  <a:pt x="137" y="128"/>
                  <a:pt x="137" y="140"/>
                  <a:pt x="135" y="150"/>
                </a:cubicBezTo>
                <a:close/>
                <a:moveTo>
                  <a:pt x="39" y="95"/>
                </a:moveTo>
                <a:cubicBezTo>
                  <a:pt x="39" y="86"/>
                  <a:pt x="39" y="86"/>
                  <a:pt x="39" y="86"/>
                </a:cubicBezTo>
                <a:cubicBezTo>
                  <a:pt x="10" y="86"/>
                  <a:pt x="10" y="86"/>
                  <a:pt x="10" y="86"/>
                </a:cubicBezTo>
                <a:cubicBezTo>
                  <a:pt x="10" y="95"/>
                  <a:pt x="10" y="95"/>
                  <a:pt x="10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95"/>
                  <a:pt x="29" y="95"/>
                  <a:pt x="29" y="95"/>
                </a:cubicBezTo>
                <a:lnTo>
                  <a:pt x="39" y="95"/>
                </a:lnTo>
                <a:close/>
                <a:moveTo>
                  <a:pt x="54" y="0"/>
                </a:moveTo>
                <a:cubicBezTo>
                  <a:pt x="43" y="36"/>
                  <a:pt x="43" y="36"/>
                  <a:pt x="43" y="36"/>
                </a:cubicBezTo>
                <a:cubicBezTo>
                  <a:pt x="43" y="62"/>
                  <a:pt x="43" y="62"/>
                  <a:pt x="43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34" y="36"/>
                  <a:pt x="34" y="36"/>
                  <a:pt x="34" y="36"/>
                </a:cubicBezTo>
                <a:cubicBezTo>
                  <a:pt x="33" y="32"/>
                  <a:pt x="31" y="25"/>
                  <a:pt x="28" y="17"/>
                </a:cubicBezTo>
                <a:cubicBezTo>
                  <a:pt x="26" y="11"/>
                  <a:pt x="24" y="5"/>
                  <a:pt x="2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9" y="24"/>
                  <a:pt x="39" y="24"/>
                  <a:pt x="39" y="24"/>
                </a:cubicBezTo>
                <a:cubicBezTo>
                  <a:pt x="45" y="0"/>
                  <a:pt x="45" y="0"/>
                  <a:pt x="45" y="0"/>
                </a:cubicBezTo>
                <a:lnTo>
                  <a:pt x="54" y="0"/>
                </a:lnTo>
                <a:close/>
                <a:moveTo>
                  <a:pt x="64" y="147"/>
                </a:moveTo>
                <a:cubicBezTo>
                  <a:pt x="64" y="101"/>
                  <a:pt x="64" y="101"/>
                  <a:pt x="64" y="101"/>
                </a:cubicBezTo>
                <a:cubicBezTo>
                  <a:pt x="56" y="101"/>
                  <a:pt x="56" y="101"/>
                  <a:pt x="56" y="101"/>
                </a:cubicBezTo>
                <a:cubicBezTo>
                  <a:pt x="56" y="136"/>
                  <a:pt x="56" y="136"/>
                  <a:pt x="56" y="136"/>
                </a:cubicBezTo>
                <a:cubicBezTo>
                  <a:pt x="54" y="139"/>
                  <a:pt x="52" y="140"/>
                  <a:pt x="51" y="140"/>
                </a:cubicBezTo>
                <a:cubicBezTo>
                  <a:pt x="50" y="140"/>
                  <a:pt x="49" y="140"/>
                  <a:pt x="49" y="138"/>
                </a:cubicBezTo>
                <a:cubicBezTo>
                  <a:pt x="49" y="138"/>
                  <a:pt x="49" y="137"/>
                  <a:pt x="49" y="135"/>
                </a:cubicBezTo>
                <a:cubicBezTo>
                  <a:pt x="49" y="101"/>
                  <a:pt x="49" y="101"/>
                  <a:pt x="49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0" y="138"/>
                  <a:pt x="40" y="138"/>
                  <a:pt x="40" y="138"/>
                </a:cubicBezTo>
                <a:cubicBezTo>
                  <a:pt x="40" y="141"/>
                  <a:pt x="41" y="143"/>
                  <a:pt x="41" y="144"/>
                </a:cubicBezTo>
                <a:cubicBezTo>
                  <a:pt x="42" y="147"/>
                  <a:pt x="44" y="148"/>
                  <a:pt x="47" y="148"/>
                </a:cubicBezTo>
                <a:cubicBezTo>
                  <a:pt x="50" y="148"/>
                  <a:pt x="53" y="146"/>
                  <a:pt x="56" y="142"/>
                </a:cubicBezTo>
                <a:cubicBezTo>
                  <a:pt x="56" y="147"/>
                  <a:pt x="56" y="147"/>
                  <a:pt x="56" y="147"/>
                </a:cubicBezTo>
                <a:lnTo>
                  <a:pt x="64" y="147"/>
                </a:lnTo>
                <a:close/>
                <a:moveTo>
                  <a:pt x="79" y="47"/>
                </a:moveTo>
                <a:cubicBezTo>
                  <a:pt x="79" y="51"/>
                  <a:pt x="78" y="55"/>
                  <a:pt x="77" y="57"/>
                </a:cubicBezTo>
                <a:cubicBezTo>
                  <a:pt x="74" y="61"/>
                  <a:pt x="71" y="62"/>
                  <a:pt x="67" y="62"/>
                </a:cubicBezTo>
                <a:cubicBezTo>
                  <a:pt x="63" y="62"/>
                  <a:pt x="59" y="61"/>
                  <a:pt x="57" y="57"/>
                </a:cubicBezTo>
                <a:cubicBezTo>
                  <a:pt x="55" y="55"/>
                  <a:pt x="54" y="51"/>
                  <a:pt x="54" y="47"/>
                </a:cubicBezTo>
                <a:cubicBezTo>
                  <a:pt x="54" y="30"/>
                  <a:pt x="54" y="30"/>
                  <a:pt x="54" y="30"/>
                </a:cubicBezTo>
                <a:cubicBezTo>
                  <a:pt x="54" y="25"/>
                  <a:pt x="55" y="22"/>
                  <a:pt x="57" y="20"/>
                </a:cubicBezTo>
                <a:cubicBezTo>
                  <a:pt x="59" y="16"/>
                  <a:pt x="63" y="15"/>
                  <a:pt x="67" y="15"/>
                </a:cubicBezTo>
                <a:cubicBezTo>
                  <a:pt x="71" y="15"/>
                  <a:pt x="74" y="16"/>
                  <a:pt x="77" y="20"/>
                </a:cubicBezTo>
                <a:cubicBezTo>
                  <a:pt x="78" y="22"/>
                  <a:pt x="79" y="25"/>
                  <a:pt x="79" y="30"/>
                </a:cubicBezTo>
                <a:lnTo>
                  <a:pt x="79" y="47"/>
                </a:lnTo>
                <a:close/>
                <a:moveTo>
                  <a:pt x="71" y="29"/>
                </a:moveTo>
                <a:cubicBezTo>
                  <a:pt x="71" y="24"/>
                  <a:pt x="70" y="22"/>
                  <a:pt x="67" y="22"/>
                </a:cubicBezTo>
                <a:cubicBezTo>
                  <a:pt x="64" y="22"/>
                  <a:pt x="63" y="24"/>
                  <a:pt x="63" y="29"/>
                </a:cubicBezTo>
                <a:cubicBezTo>
                  <a:pt x="63" y="48"/>
                  <a:pt x="63" y="48"/>
                  <a:pt x="63" y="48"/>
                </a:cubicBezTo>
                <a:cubicBezTo>
                  <a:pt x="63" y="52"/>
                  <a:pt x="64" y="55"/>
                  <a:pt x="67" y="55"/>
                </a:cubicBezTo>
                <a:cubicBezTo>
                  <a:pt x="70" y="55"/>
                  <a:pt x="71" y="52"/>
                  <a:pt x="71" y="48"/>
                </a:cubicBezTo>
                <a:lnTo>
                  <a:pt x="71" y="29"/>
                </a:lnTo>
                <a:close/>
                <a:moveTo>
                  <a:pt x="96" y="115"/>
                </a:moveTo>
                <a:cubicBezTo>
                  <a:pt x="96" y="111"/>
                  <a:pt x="95" y="108"/>
                  <a:pt x="95" y="106"/>
                </a:cubicBezTo>
                <a:cubicBezTo>
                  <a:pt x="94" y="103"/>
                  <a:pt x="91" y="101"/>
                  <a:pt x="88" y="101"/>
                </a:cubicBezTo>
                <a:cubicBezTo>
                  <a:pt x="85" y="101"/>
                  <a:pt x="82" y="103"/>
                  <a:pt x="80" y="106"/>
                </a:cubicBezTo>
                <a:cubicBezTo>
                  <a:pt x="80" y="86"/>
                  <a:pt x="80" y="86"/>
                  <a:pt x="80" y="86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147"/>
                  <a:pt x="71" y="147"/>
                  <a:pt x="71" y="147"/>
                </a:cubicBezTo>
                <a:cubicBezTo>
                  <a:pt x="80" y="147"/>
                  <a:pt x="80" y="147"/>
                  <a:pt x="80" y="147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2" y="146"/>
                  <a:pt x="85" y="148"/>
                  <a:pt x="88" y="148"/>
                </a:cubicBezTo>
                <a:cubicBezTo>
                  <a:pt x="91" y="148"/>
                  <a:pt x="94" y="146"/>
                  <a:pt x="95" y="143"/>
                </a:cubicBezTo>
                <a:cubicBezTo>
                  <a:pt x="95" y="141"/>
                  <a:pt x="96" y="138"/>
                  <a:pt x="96" y="133"/>
                </a:cubicBezTo>
                <a:lnTo>
                  <a:pt x="96" y="115"/>
                </a:lnTo>
                <a:close/>
                <a:moveTo>
                  <a:pt x="87" y="134"/>
                </a:moveTo>
                <a:cubicBezTo>
                  <a:pt x="87" y="138"/>
                  <a:pt x="86" y="140"/>
                  <a:pt x="84" y="140"/>
                </a:cubicBezTo>
                <a:cubicBezTo>
                  <a:pt x="82" y="140"/>
                  <a:pt x="81" y="140"/>
                  <a:pt x="80" y="138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81" y="109"/>
                  <a:pt x="82" y="108"/>
                  <a:pt x="84" y="108"/>
                </a:cubicBezTo>
                <a:cubicBezTo>
                  <a:pt x="86" y="108"/>
                  <a:pt x="87" y="111"/>
                  <a:pt x="87" y="115"/>
                </a:cubicBezTo>
                <a:lnTo>
                  <a:pt x="87" y="134"/>
                </a:lnTo>
                <a:close/>
                <a:moveTo>
                  <a:pt x="110" y="62"/>
                </a:moveTo>
                <a:cubicBezTo>
                  <a:pt x="102" y="62"/>
                  <a:pt x="102" y="62"/>
                  <a:pt x="102" y="62"/>
                </a:cubicBezTo>
                <a:cubicBezTo>
                  <a:pt x="102" y="56"/>
                  <a:pt x="102" y="56"/>
                  <a:pt x="102" y="56"/>
                </a:cubicBezTo>
                <a:cubicBezTo>
                  <a:pt x="98" y="60"/>
                  <a:pt x="95" y="62"/>
                  <a:pt x="92" y="62"/>
                </a:cubicBezTo>
                <a:cubicBezTo>
                  <a:pt x="89" y="62"/>
                  <a:pt x="88" y="61"/>
                  <a:pt x="87" y="59"/>
                </a:cubicBezTo>
                <a:cubicBezTo>
                  <a:pt x="86" y="57"/>
                  <a:pt x="86" y="55"/>
                  <a:pt x="86" y="52"/>
                </a:cubicBezTo>
                <a:cubicBezTo>
                  <a:pt x="86" y="15"/>
                  <a:pt x="86" y="15"/>
                  <a:pt x="86" y="15"/>
                </a:cubicBezTo>
                <a:cubicBezTo>
                  <a:pt x="94" y="15"/>
                  <a:pt x="94" y="15"/>
                  <a:pt x="94" y="15"/>
                </a:cubicBezTo>
                <a:cubicBezTo>
                  <a:pt x="94" y="49"/>
                  <a:pt x="94" y="49"/>
                  <a:pt x="94" y="49"/>
                </a:cubicBezTo>
                <a:cubicBezTo>
                  <a:pt x="94" y="51"/>
                  <a:pt x="94" y="52"/>
                  <a:pt x="94" y="53"/>
                </a:cubicBezTo>
                <a:cubicBezTo>
                  <a:pt x="95" y="54"/>
                  <a:pt x="95" y="55"/>
                  <a:pt x="96" y="55"/>
                </a:cubicBezTo>
                <a:cubicBezTo>
                  <a:pt x="98" y="55"/>
                  <a:pt x="100" y="53"/>
                  <a:pt x="102" y="51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10" y="15"/>
                  <a:pt x="110" y="15"/>
                  <a:pt x="110" y="15"/>
                </a:cubicBezTo>
                <a:lnTo>
                  <a:pt x="110" y="62"/>
                </a:lnTo>
                <a:close/>
                <a:moveTo>
                  <a:pt x="127" y="131"/>
                </a:moveTo>
                <a:cubicBezTo>
                  <a:pt x="118" y="131"/>
                  <a:pt x="118" y="131"/>
                  <a:pt x="118" y="131"/>
                </a:cubicBezTo>
                <a:cubicBezTo>
                  <a:pt x="118" y="135"/>
                  <a:pt x="118" y="136"/>
                  <a:pt x="118" y="137"/>
                </a:cubicBezTo>
                <a:cubicBezTo>
                  <a:pt x="118" y="139"/>
                  <a:pt x="117" y="140"/>
                  <a:pt x="115" y="140"/>
                </a:cubicBezTo>
                <a:cubicBezTo>
                  <a:pt x="112" y="140"/>
                  <a:pt x="110" y="138"/>
                  <a:pt x="110" y="134"/>
                </a:cubicBezTo>
                <a:cubicBezTo>
                  <a:pt x="110" y="126"/>
                  <a:pt x="110" y="126"/>
                  <a:pt x="110" y="126"/>
                </a:cubicBezTo>
                <a:cubicBezTo>
                  <a:pt x="127" y="126"/>
                  <a:pt x="127" y="126"/>
                  <a:pt x="127" y="126"/>
                </a:cubicBezTo>
                <a:cubicBezTo>
                  <a:pt x="127" y="116"/>
                  <a:pt x="127" y="116"/>
                  <a:pt x="127" y="116"/>
                </a:cubicBezTo>
                <a:cubicBezTo>
                  <a:pt x="127" y="111"/>
                  <a:pt x="126" y="108"/>
                  <a:pt x="124" y="106"/>
                </a:cubicBezTo>
                <a:cubicBezTo>
                  <a:pt x="122" y="102"/>
                  <a:pt x="119" y="101"/>
                  <a:pt x="115" y="101"/>
                </a:cubicBezTo>
                <a:cubicBezTo>
                  <a:pt x="110" y="101"/>
                  <a:pt x="107" y="102"/>
                  <a:pt x="105" y="106"/>
                </a:cubicBezTo>
                <a:cubicBezTo>
                  <a:pt x="103" y="108"/>
                  <a:pt x="102" y="111"/>
                  <a:pt x="102" y="116"/>
                </a:cubicBezTo>
                <a:cubicBezTo>
                  <a:pt x="102" y="132"/>
                  <a:pt x="102" y="132"/>
                  <a:pt x="102" y="132"/>
                </a:cubicBezTo>
                <a:cubicBezTo>
                  <a:pt x="102" y="137"/>
                  <a:pt x="103" y="141"/>
                  <a:pt x="105" y="143"/>
                </a:cubicBezTo>
                <a:cubicBezTo>
                  <a:pt x="107" y="146"/>
                  <a:pt x="110" y="148"/>
                  <a:pt x="115" y="148"/>
                </a:cubicBezTo>
                <a:cubicBezTo>
                  <a:pt x="119" y="148"/>
                  <a:pt x="123" y="146"/>
                  <a:pt x="125" y="143"/>
                </a:cubicBezTo>
                <a:cubicBezTo>
                  <a:pt x="126" y="141"/>
                  <a:pt x="127" y="140"/>
                  <a:pt x="127" y="138"/>
                </a:cubicBezTo>
                <a:cubicBezTo>
                  <a:pt x="127" y="137"/>
                  <a:pt x="127" y="135"/>
                  <a:pt x="127" y="132"/>
                </a:cubicBezTo>
                <a:lnTo>
                  <a:pt x="127" y="131"/>
                </a:lnTo>
                <a:close/>
                <a:moveTo>
                  <a:pt x="119" y="119"/>
                </a:moveTo>
                <a:cubicBezTo>
                  <a:pt x="110" y="119"/>
                  <a:pt x="110" y="119"/>
                  <a:pt x="110" y="119"/>
                </a:cubicBezTo>
                <a:cubicBezTo>
                  <a:pt x="110" y="115"/>
                  <a:pt x="110" y="115"/>
                  <a:pt x="110" y="115"/>
                </a:cubicBezTo>
                <a:cubicBezTo>
                  <a:pt x="110" y="111"/>
                  <a:pt x="112" y="108"/>
                  <a:pt x="115" y="108"/>
                </a:cubicBezTo>
                <a:cubicBezTo>
                  <a:pt x="117" y="108"/>
                  <a:pt x="119" y="111"/>
                  <a:pt x="119" y="115"/>
                </a:cubicBezTo>
                <a:lnTo>
                  <a:pt x="119" y="11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Freeform 94"/>
          <p:cNvSpPr>
            <a:spLocks noEditPoints="1"/>
          </p:cNvSpPr>
          <p:nvPr/>
        </p:nvSpPr>
        <p:spPr bwMode="auto">
          <a:xfrm>
            <a:off x="5467120" y="2052774"/>
            <a:ext cx="191641" cy="138077"/>
          </a:xfrm>
          <a:custGeom>
            <a:avLst/>
            <a:gdLst>
              <a:gd name="T0" fmla="*/ 163 w 166"/>
              <a:gd name="T1" fmla="*/ 100 h 119"/>
              <a:gd name="T2" fmla="*/ 145 w 166"/>
              <a:gd name="T3" fmla="*/ 116 h 119"/>
              <a:gd name="T4" fmla="*/ 83 w 166"/>
              <a:gd name="T5" fmla="*/ 119 h 119"/>
              <a:gd name="T6" fmla="*/ 21 w 166"/>
              <a:gd name="T7" fmla="*/ 116 h 119"/>
              <a:gd name="T8" fmla="*/ 3 w 166"/>
              <a:gd name="T9" fmla="*/ 100 h 119"/>
              <a:gd name="T10" fmla="*/ 0 w 166"/>
              <a:gd name="T11" fmla="*/ 59 h 119"/>
              <a:gd name="T12" fmla="*/ 3 w 166"/>
              <a:gd name="T13" fmla="*/ 19 h 119"/>
              <a:gd name="T14" fmla="*/ 21 w 166"/>
              <a:gd name="T15" fmla="*/ 3 h 119"/>
              <a:gd name="T16" fmla="*/ 83 w 166"/>
              <a:gd name="T17" fmla="*/ 0 h 119"/>
              <a:gd name="T18" fmla="*/ 145 w 166"/>
              <a:gd name="T19" fmla="*/ 3 h 119"/>
              <a:gd name="T20" fmla="*/ 163 w 166"/>
              <a:gd name="T21" fmla="*/ 19 h 119"/>
              <a:gd name="T22" fmla="*/ 166 w 166"/>
              <a:gd name="T23" fmla="*/ 59 h 119"/>
              <a:gd name="T24" fmla="*/ 163 w 166"/>
              <a:gd name="T25" fmla="*/ 100 h 119"/>
              <a:gd name="T26" fmla="*/ 116 w 166"/>
              <a:gd name="T27" fmla="*/ 54 h 119"/>
              <a:gd name="T28" fmla="*/ 68 w 166"/>
              <a:gd name="T29" fmla="*/ 25 h 119"/>
              <a:gd name="T30" fmla="*/ 62 w 166"/>
              <a:gd name="T31" fmla="*/ 25 h 119"/>
              <a:gd name="T32" fmla="*/ 59 w 166"/>
              <a:gd name="T33" fmla="*/ 30 h 119"/>
              <a:gd name="T34" fmla="*/ 59 w 166"/>
              <a:gd name="T35" fmla="*/ 89 h 119"/>
              <a:gd name="T36" fmla="*/ 62 w 166"/>
              <a:gd name="T37" fmla="*/ 94 h 119"/>
              <a:gd name="T38" fmla="*/ 65 w 166"/>
              <a:gd name="T39" fmla="*/ 95 h 119"/>
              <a:gd name="T40" fmla="*/ 68 w 166"/>
              <a:gd name="T41" fmla="*/ 94 h 119"/>
              <a:gd name="T42" fmla="*/ 116 w 166"/>
              <a:gd name="T43" fmla="*/ 64 h 119"/>
              <a:gd name="T44" fmla="*/ 118 w 166"/>
              <a:gd name="T45" fmla="*/ 59 h 119"/>
              <a:gd name="T46" fmla="*/ 116 w 166"/>
              <a:gd name="T47" fmla="*/ 54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6" h="119">
                <a:moveTo>
                  <a:pt x="163" y="100"/>
                </a:moveTo>
                <a:cubicBezTo>
                  <a:pt x="161" y="109"/>
                  <a:pt x="154" y="115"/>
                  <a:pt x="145" y="116"/>
                </a:cubicBezTo>
                <a:cubicBezTo>
                  <a:pt x="124" y="119"/>
                  <a:pt x="104" y="119"/>
                  <a:pt x="83" y="119"/>
                </a:cubicBezTo>
                <a:cubicBezTo>
                  <a:pt x="62" y="119"/>
                  <a:pt x="41" y="119"/>
                  <a:pt x="21" y="116"/>
                </a:cubicBezTo>
                <a:cubicBezTo>
                  <a:pt x="12" y="115"/>
                  <a:pt x="5" y="109"/>
                  <a:pt x="3" y="100"/>
                </a:cubicBezTo>
                <a:cubicBezTo>
                  <a:pt x="0" y="87"/>
                  <a:pt x="0" y="73"/>
                  <a:pt x="0" y="59"/>
                </a:cubicBezTo>
                <a:cubicBezTo>
                  <a:pt x="0" y="46"/>
                  <a:pt x="0" y="32"/>
                  <a:pt x="3" y="19"/>
                </a:cubicBezTo>
                <a:cubicBezTo>
                  <a:pt x="5" y="10"/>
                  <a:pt x="12" y="4"/>
                  <a:pt x="21" y="3"/>
                </a:cubicBezTo>
                <a:cubicBezTo>
                  <a:pt x="41" y="0"/>
                  <a:pt x="62" y="0"/>
                  <a:pt x="83" y="0"/>
                </a:cubicBezTo>
                <a:cubicBezTo>
                  <a:pt x="104" y="0"/>
                  <a:pt x="124" y="0"/>
                  <a:pt x="145" y="3"/>
                </a:cubicBezTo>
                <a:cubicBezTo>
                  <a:pt x="154" y="4"/>
                  <a:pt x="161" y="10"/>
                  <a:pt x="163" y="19"/>
                </a:cubicBezTo>
                <a:cubicBezTo>
                  <a:pt x="166" y="32"/>
                  <a:pt x="166" y="46"/>
                  <a:pt x="166" y="59"/>
                </a:cubicBezTo>
                <a:cubicBezTo>
                  <a:pt x="166" y="73"/>
                  <a:pt x="166" y="87"/>
                  <a:pt x="163" y="100"/>
                </a:cubicBezTo>
                <a:close/>
                <a:moveTo>
                  <a:pt x="116" y="54"/>
                </a:moveTo>
                <a:cubicBezTo>
                  <a:pt x="68" y="25"/>
                  <a:pt x="68" y="25"/>
                  <a:pt x="68" y="25"/>
                </a:cubicBezTo>
                <a:cubicBezTo>
                  <a:pt x="67" y="24"/>
                  <a:pt x="64" y="24"/>
                  <a:pt x="62" y="25"/>
                </a:cubicBezTo>
                <a:cubicBezTo>
                  <a:pt x="61" y="26"/>
                  <a:pt x="59" y="28"/>
                  <a:pt x="59" y="30"/>
                </a:cubicBezTo>
                <a:cubicBezTo>
                  <a:pt x="59" y="89"/>
                  <a:pt x="59" y="89"/>
                  <a:pt x="59" y="89"/>
                </a:cubicBezTo>
                <a:cubicBezTo>
                  <a:pt x="59" y="91"/>
                  <a:pt x="61" y="93"/>
                  <a:pt x="62" y="94"/>
                </a:cubicBezTo>
                <a:cubicBezTo>
                  <a:pt x="63" y="95"/>
                  <a:pt x="64" y="95"/>
                  <a:pt x="65" y="95"/>
                </a:cubicBezTo>
                <a:cubicBezTo>
                  <a:pt x="66" y="95"/>
                  <a:pt x="67" y="95"/>
                  <a:pt x="68" y="9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7" y="63"/>
                  <a:pt x="118" y="61"/>
                  <a:pt x="118" y="59"/>
                </a:cubicBezTo>
                <a:cubicBezTo>
                  <a:pt x="118" y="57"/>
                  <a:pt x="117" y="55"/>
                  <a:pt x="116" y="5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Freeform 95"/>
          <p:cNvSpPr>
            <a:spLocks noEditPoints="1"/>
          </p:cNvSpPr>
          <p:nvPr/>
        </p:nvSpPr>
        <p:spPr bwMode="auto">
          <a:xfrm>
            <a:off x="5705184" y="2025397"/>
            <a:ext cx="179738" cy="165454"/>
          </a:xfrm>
          <a:custGeom>
            <a:avLst/>
            <a:gdLst>
              <a:gd name="T0" fmla="*/ 154 w 154"/>
              <a:gd name="T1" fmla="*/ 133 h 142"/>
              <a:gd name="T2" fmla="*/ 145 w 154"/>
              <a:gd name="T3" fmla="*/ 142 h 142"/>
              <a:gd name="T4" fmla="*/ 9 w 154"/>
              <a:gd name="T5" fmla="*/ 142 h 142"/>
              <a:gd name="T6" fmla="*/ 0 w 154"/>
              <a:gd name="T7" fmla="*/ 133 h 142"/>
              <a:gd name="T8" fmla="*/ 0 w 154"/>
              <a:gd name="T9" fmla="*/ 103 h 142"/>
              <a:gd name="T10" fmla="*/ 9 w 154"/>
              <a:gd name="T11" fmla="*/ 94 h 142"/>
              <a:gd name="T12" fmla="*/ 52 w 154"/>
              <a:gd name="T13" fmla="*/ 94 h 142"/>
              <a:gd name="T14" fmla="*/ 65 w 154"/>
              <a:gd name="T15" fmla="*/ 107 h 142"/>
              <a:gd name="T16" fmla="*/ 77 w 154"/>
              <a:gd name="T17" fmla="*/ 112 h 142"/>
              <a:gd name="T18" fmla="*/ 90 w 154"/>
              <a:gd name="T19" fmla="*/ 107 h 142"/>
              <a:gd name="T20" fmla="*/ 102 w 154"/>
              <a:gd name="T21" fmla="*/ 94 h 142"/>
              <a:gd name="T22" fmla="*/ 145 w 154"/>
              <a:gd name="T23" fmla="*/ 94 h 142"/>
              <a:gd name="T24" fmla="*/ 154 w 154"/>
              <a:gd name="T25" fmla="*/ 103 h 142"/>
              <a:gd name="T26" fmla="*/ 154 w 154"/>
              <a:gd name="T27" fmla="*/ 133 h 142"/>
              <a:gd name="T28" fmla="*/ 123 w 154"/>
              <a:gd name="T29" fmla="*/ 57 h 142"/>
              <a:gd name="T30" fmla="*/ 81 w 154"/>
              <a:gd name="T31" fmla="*/ 98 h 142"/>
              <a:gd name="T32" fmla="*/ 77 w 154"/>
              <a:gd name="T33" fmla="*/ 100 h 142"/>
              <a:gd name="T34" fmla="*/ 73 w 154"/>
              <a:gd name="T35" fmla="*/ 98 h 142"/>
              <a:gd name="T36" fmla="*/ 32 w 154"/>
              <a:gd name="T37" fmla="*/ 57 h 142"/>
              <a:gd name="T38" fmla="*/ 30 w 154"/>
              <a:gd name="T39" fmla="*/ 51 h 142"/>
              <a:gd name="T40" fmla="*/ 36 w 154"/>
              <a:gd name="T41" fmla="*/ 47 h 142"/>
              <a:gd name="T42" fmla="*/ 60 w 154"/>
              <a:gd name="T43" fmla="*/ 47 h 142"/>
              <a:gd name="T44" fmla="*/ 60 w 154"/>
              <a:gd name="T45" fmla="*/ 6 h 142"/>
              <a:gd name="T46" fmla="*/ 65 w 154"/>
              <a:gd name="T47" fmla="*/ 0 h 142"/>
              <a:gd name="T48" fmla="*/ 89 w 154"/>
              <a:gd name="T49" fmla="*/ 0 h 142"/>
              <a:gd name="T50" fmla="*/ 95 w 154"/>
              <a:gd name="T51" fmla="*/ 6 h 142"/>
              <a:gd name="T52" fmla="*/ 95 w 154"/>
              <a:gd name="T53" fmla="*/ 47 h 142"/>
              <a:gd name="T54" fmla="*/ 119 w 154"/>
              <a:gd name="T55" fmla="*/ 47 h 142"/>
              <a:gd name="T56" fmla="*/ 124 w 154"/>
              <a:gd name="T57" fmla="*/ 51 h 142"/>
              <a:gd name="T58" fmla="*/ 123 w 154"/>
              <a:gd name="T59" fmla="*/ 57 h 142"/>
              <a:gd name="T60" fmla="*/ 113 w 154"/>
              <a:gd name="T61" fmla="*/ 118 h 142"/>
              <a:gd name="T62" fmla="*/ 107 w 154"/>
              <a:gd name="T63" fmla="*/ 124 h 142"/>
              <a:gd name="T64" fmla="*/ 113 w 154"/>
              <a:gd name="T65" fmla="*/ 130 h 142"/>
              <a:gd name="T66" fmla="*/ 119 w 154"/>
              <a:gd name="T67" fmla="*/ 124 h 142"/>
              <a:gd name="T68" fmla="*/ 113 w 154"/>
              <a:gd name="T69" fmla="*/ 118 h 142"/>
              <a:gd name="T70" fmla="*/ 136 w 154"/>
              <a:gd name="T71" fmla="*/ 118 h 142"/>
              <a:gd name="T72" fmla="*/ 131 w 154"/>
              <a:gd name="T73" fmla="*/ 124 h 142"/>
              <a:gd name="T74" fmla="*/ 136 w 154"/>
              <a:gd name="T75" fmla="*/ 130 h 142"/>
              <a:gd name="T76" fmla="*/ 142 w 154"/>
              <a:gd name="T77" fmla="*/ 124 h 142"/>
              <a:gd name="T78" fmla="*/ 136 w 154"/>
              <a:gd name="T79" fmla="*/ 1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4" h="142">
                <a:moveTo>
                  <a:pt x="154" y="133"/>
                </a:moveTo>
                <a:cubicBezTo>
                  <a:pt x="154" y="138"/>
                  <a:pt x="150" y="142"/>
                  <a:pt x="145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98"/>
                  <a:pt x="4" y="94"/>
                  <a:pt x="9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65" y="107"/>
                  <a:pt x="65" y="107"/>
                  <a:pt x="65" y="107"/>
                </a:cubicBezTo>
                <a:cubicBezTo>
                  <a:pt x="68" y="110"/>
                  <a:pt x="73" y="112"/>
                  <a:pt x="77" y="112"/>
                </a:cubicBezTo>
                <a:cubicBezTo>
                  <a:pt x="82" y="112"/>
                  <a:pt x="86" y="110"/>
                  <a:pt x="90" y="107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50" y="94"/>
                  <a:pt x="154" y="98"/>
                  <a:pt x="154" y="103"/>
                </a:cubicBezTo>
                <a:lnTo>
                  <a:pt x="154" y="133"/>
                </a:lnTo>
                <a:close/>
                <a:moveTo>
                  <a:pt x="123" y="57"/>
                </a:moveTo>
                <a:cubicBezTo>
                  <a:pt x="81" y="98"/>
                  <a:pt x="81" y="98"/>
                  <a:pt x="81" y="98"/>
                </a:cubicBezTo>
                <a:cubicBezTo>
                  <a:pt x="80" y="100"/>
                  <a:pt x="79" y="100"/>
                  <a:pt x="77" y="100"/>
                </a:cubicBezTo>
                <a:cubicBezTo>
                  <a:pt x="76" y="100"/>
                  <a:pt x="74" y="100"/>
                  <a:pt x="73" y="98"/>
                </a:cubicBezTo>
                <a:cubicBezTo>
                  <a:pt x="32" y="57"/>
                  <a:pt x="32" y="57"/>
                  <a:pt x="32" y="57"/>
                </a:cubicBezTo>
                <a:cubicBezTo>
                  <a:pt x="30" y="55"/>
                  <a:pt x="30" y="53"/>
                  <a:pt x="30" y="51"/>
                </a:cubicBezTo>
                <a:cubicBezTo>
                  <a:pt x="31" y="48"/>
                  <a:pt x="33" y="47"/>
                  <a:pt x="36" y="47"/>
                </a:cubicBezTo>
                <a:cubicBezTo>
                  <a:pt x="60" y="47"/>
                  <a:pt x="60" y="47"/>
                  <a:pt x="60" y="47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2"/>
                  <a:pt x="62" y="0"/>
                  <a:pt x="6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92" y="0"/>
                  <a:pt x="95" y="2"/>
                  <a:pt x="95" y="6"/>
                </a:cubicBezTo>
                <a:cubicBezTo>
                  <a:pt x="95" y="47"/>
                  <a:pt x="95" y="47"/>
                  <a:pt x="95" y="47"/>
                </a:cubicBezTo>
                <a:cubicBezTo>
                  <a:pt x="119" y="47"/>
                  <a:pt x="119" y="47"/>
                  <a:pt x="119" y="47"/>
                </a:cubicBezTo>
                <a:cubicBezTo>
                  <a:pt x="121" y="47"/>
                  <a:pt x="123" y="48"/>
                  <a:pt x="124" y="51"/>
                </a:cubicBezTo>
                <a:cubicBezTo>
                  <a:pt x="125" y="53"/>
                  <a:pt x="125" y="55"/>
                  <a:pt x="123" y="57"/>
                </a:cubicBezTo>
                <a:close/>
                <a:moveTo>
                  <a:pt x="113" y="118"/>
                </a:moveTo>
                <a:cubicBezTo>
                  <a:pt x="110" y="118"/>
                  <a:pt x="107" y="121"/>
                  <a:pt x="107" y="124"/>
                </a:cubicBezTo>
                <a:cubicBezTo>
                  <a:pt x="107" y="127"/>
                  <a:pt x="110" y="130"/>
                  <a:pt x="113" y="130"/>
                </a:cubicBezTo>
                <a:cubicBezTo>
                  <a:pt x="116" y="130"/>
                  <a:pt x="119" y="127"/>
                  <a:pt x="119" y="124"/>
                </a:cubicBezTo>
                <a:cubicBezTo>
                  <a:pt x="119" y="121"/>
                  <a:pt x="116" y="118"/>
                  <a:pt x="113" y="118"/>
                </a:cubicBezTo>
                <a:close/>
                <a:moveTo>
                  <a:pt x="136" y="118"/>
                </a:moveTo>
                <a:cubicBezTo>
                  <a:pt x="133" y="118"/>
                  <a:pt x="131" y="121"/>
                  <a:pt x="131" y="124"/>
                </a:cubicBezTo>
                <a:cubicBezTo>
                  <a:pt x="131" y="127"/>
                  <a:pt x="133" y="130"/>
                  <a:pt x="136" y="130"/>
                </a:cubicBezTo>
                <a:cubicBezTo>
                  <a:pt x="140" y="130"/>
                  <a:pt x="142" y="127"/>
                  <a:pt x="142" y="124"/>
                </a:cubicBezTo>
                <a:cubicBezTo>
                  <a:pt x="142" y="121"/>
                  <a:pt x="140" y="118"/>
                  <a:pt x="136" y="11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Freeform 96"/>
          <p:cNvSpPr>
            <a:spLocks noEditPoints="1"/>
          </p:cNvSpPr>
          <p:nvPr/>
        </p:nvSpPr>
        <p:spPr bwMode="auto">
          <a:xfrm>
            <a:off x="5932534" y="2038490"/>
            <a:ext cx="165454" cy="164264"/>
          </a:xfrm>
          <a:custGeom>
            <a:avLst/>
            <a:gdLst>
              <a:gd name="T0" fmla="*/ 26 w 142"/>
              <a:gd name="T1" fmla="*/ 142 h 142"/>
              <a:gd name="T2" fmla="*/ 26 w 142"/>
              <a:gd name="T3" fmla="*/ 0 h 142"/>
              <a:gd name="T4" fmla="*/ 142 w 142"/>
              <a:gd name="T5" fmla="*/ 116 h 142"/>
              <a:gd name="T6" fmla="*/ 71 w 142"/>
              <a:gd name="T7" fmla="*/ 61 h 142"/>
              <a:gd name="T8" fmla="*/ 20 w 142"/>
              <a:gd name="T9" fmla="*/ 97 h 142"/>
              <a:gd name="T10" fmla="*/ 71 w 142"/>
              <a:gd name="T11" fmla="*/ 132 h 142"/>
              <a:gd name="T12" fmla="*/ 122 w 142"/>
              <a:gd name="T13" fmla="*/ 97 h 142"/>
              <a:gd name="T14" fmla="*/ 42 w 142"/>
              <a:gd name="T15" fmla="*/ 80 h 142"/>
              <a:gd name="T16" fmla="*/ 35 w 142"/>
              <a:gd name="T17" fmla="*/ 80 h 142"/>
              <a:gd name="T18" fmla="*/ 49 w 142"/>
              <a:gd name="T19" fmla="*/ 73 h 142"/>
              <a:gd name="T20" fmla="*/ 53 w 142"/>
              <a:gd name="T21" fmla="*/ 9 h 142"/>
              <a:gd name="T22" fmla="*/ 36 w 142"/>
              <a:gd name="T23" fmla="*/ 9 h 142"/>
              <a:gd name="T24" fmla="*/ 45 w 142"/>
              <a:gd name="T25" fmla="*/ 55 h 142"/>
              <a:gd name="T26" fmla="*/ 60 w 142"/>
              <a:gd name="T27" fmla="*/ 9 h 142"/>
              <a:gd name="T28" fmla="*/ 61 w 142"/>
              <a:gd name="T29" fmla="*/ 115 h 142"/>
              <a:gd name="T30" fmla="*/ 50 w 142"/>
              <a:gd name="T31" fmla="*/ 112 h 142"/>
              <a:gd name="T32" fmla="*/ 56 w 142"/>
              <a:gd name="T33" fmla="*/ 110 h 142"/>
              <a:gd name="T34" fmla="*/ 61 w 142"/>
              <a:gd name="T35" fmla="*/ 111 h 142"/>
              <a:gd name="T36" fmla="*/ 68 w 142"/>
              <a:gd name="T37" fmla="*/ 119 h 142"/>
              <a:gd name="T38" fmla="*/ 69 w 142"/>
              <a:gd name="T39" fmla="*/ 20 h 142"/>
              <a:gd name="T40" fmla="*/ 60 w 142"/>
              <a:gd name="T41" fmla="*/ 44 h 142"/>
              <a:gd name="T42" fmla="*/ 77 w 142"/>
              <a:gd name="T43" fmla="*/ 52 h 142"/>
              <a:gd name="T44" fmla="*/ 72 w 142"/>
              <a:gd name="T45" fmla="*/ 45 h 142"/>
              <a:gd name="T46" fmla="*/ 66 w 142"/>
              <a:gd name="T47" fmla="*/ 31 h 142"/>
              <a:gd name="T48" fmla="*/ 72 w 142"/>
              <a:gd name="T49" fmla="*/ 45 h 142"/>
              <a:gd name="T50" fmla="*/ 85 w 142"/>
              <a:gd name="T51" fmla="*/ 119 h 142"/>
              <a:gd name="T52" fmla="*/ 73 w 142"/>
              <a:gd name="T53" fmla="*/ 119 h 142"/>
              <a:gd name="T54" fmla="*/ 79 w 142"/>
              <a:gd name="T55" fmla="*/ 88 h 142"/>
              <a:gd name="T56" fmla="*/ 91 w 142"/>
              <a:gd name="T57" fmla="*/ 95 h 142"/>
              <a:gd name="T58" fmla="*/ 82 w 142"/>
              <a:gd name="T59" fmla="*/ 90 h 142"/>
              <a:gd name="T60" fmla="*/ 82 w 142"/>
              <a:gd name="T61" fmla="*/ 114 h 142"/>
              <a:gd name="T62" fmla="*/ 101 w 142"/>
              <a:gd name="T63" fmla="*/ 55 h 142"/>
              <a:gd name="T64" fmla="*/ 95 w 142"/>
              <a:gd name="T65" fmla="*/ 47 h 142"/>
              <a:gd name="T66" fmla="*/ 90 w 142"/>
              <a:gd name="T67" fmla="*/ 46 h 142"/>
              <a:gd name="T68" fmla="*/ 84 w 142"/>
              <a:gd name="T69" fmla="*/ 48 h 142"/>
              <a:gd name="T70" fmla="*/ 95 w 142"/>
              <a:gd name="T71" fmla="*/ 51 h 142"/>
              <a:gd name="T72" fmla="*/ 114 w 142"/>
              <a:gd name="T73" fmla="*/ 108 h 142"/>
              <a:gd name="T74" fmla="*/ 105 w 142"/>
              <a:gd name="T75" fmla="*/ 119 h 142"/>
              <a:gd name="T76" fmla="*/ 96 w 142"/>
              <a:gd name="T77" fmla="*/ 96 h 142"/>
              <a:gd name="T78" fmla="*/ 112 w 142"/>
              <a:gd name="T79" fmla="*/ 88 h 142"/>
              <a:gd name="T80" fmla="*/ 102 w 142"/>
              <a:gd name="T81" fmla="*/ 103 h 142"/>
              <a:gd name="T82" fmla="*/ 108 w 142"/>
              <a:gd name="T83" fmla="*/ 111 h 142"/>
              <a:gd name="T84" fmla="*/ 114 w 142"/>
              <a:gd name="T85" fmla="*/ 108 h 142"/>
              <a:gd name="T86" fmla="*/ 105 w 142"/>
              <a:gd name="T87" fmla="*/ 90 h 142"/>
              <a:gd name="T88" fmla="*/ 108 w 142"/>
              <a:gd name="T89" fmla="*/ 9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120" y="73"/>
                </a:moveTo>
                <a:cubicBezTo>
                  <a:pt x="119" y="67"/>
                  <a:pt x="114" y="63"/>
                  <a:pt x="109" y="63"/>
                </a:cubicBezTo>
                <a:cubicBezTo>
                  <a:pt x="96" y="61"/>
                  <a:pt x="84" y="61"/>
                  <a:pt x="71" y="61"/>
                </a:cubicBezTo>
                <a:cubicBezTo>
                  <a:pt x="58" y="61"/>
                  <a:pt x="45" y="61"/>
                  <a:pt x="33" y="63"/>
                </a:cubicBezTo>
                <a:cubicBezTo>
                  <a:pt x="27" y="63"/>
                  <a:pt x="23" y="67"/>
                  <a:pt x="22" y="73"/>
                </a:cubicBezTo>
                <a:cubicBezTo>
                  <a:pt x="20" y="80"/>
                  <a:pt x="20" y="89"/>
                  <a:pt x="20" y="97"/>
                </a:cubicBezTo>
                <a:cubicBezTo>
                  <a:pt x="20" y="105"/>
                  <a:pt x="20" y="113"/>
                  <a:pt x="22" y="121"/>
                </a:cubicBezTo>
                <a:cubicBezTo>
                  <a:pt x="23" y="126"/>
                  <a:pt x="27" y="130"/>
                  <a:pt x="33" y="131"/>
                </a:cubicBezTo>
                <a:cubicBezTo>
                  <a:pt x="45" y="132"/>
                  <a:pt x="58" y="132"/>
                  <a:pt x="71" y="132"/>
                </a:cubicBezTo>
                <a:cubicBezTo>
                  <a:pt x="83" y="132"/>
                  <a:pt x="96" y="132"/>
                  <a:pt x="109" y="131"/>
                </a:cubicBezTo>
                <a:cubicBezTo>
                  <a:pt x="114" y="130"/>
                  <a:pt x="119" y="126"/>
                  <a:pt x="120" y="121"/>
                </a:cubicBezTo>
                <a:cubicBezTo>
                  <a:pt x="122" y="113"/>
                  <a:pt x="122" y="105"/>
                  <a:pt x="122" y="97"/>
                </a:cubicBezTo>
                <a:cubicBezTo>
                  <a:pt x="122" y="89"/>
                  <a:pt x="122" y="80"/>
                  <a:pt x="120" y="73"/>
                </a:cubicBezTo>
                <a:close/>
                <a:moveTo>
                  <a:pt x="49" y="80"/>
                </a:moveTo>
                <a:cubicBezTo>
                  <a:pt x="42" y="80"/>
                  <a:pt x="42" y="80"/>
                  <a:pt x="42" y="80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35" y="119"/>
                  <a:pt x="35" y="119"/>
                  <a:pt x="35" y="119"/>
                </a:cubicBezTo>
                <a:cubicBezTo>
                  <a:pt x="35" y="80"/>
                  <a:pt x="35" y="80"/>
                  <a:pt x="35" y="80"/>
                </a:cubicBezTo>
                <a:cubicBezTo>
                  <a:pt x="28" y="80"/>
                  <a:pt x="28" y="80"/>
                  <a:pt x="28" y="80"/>
                </a:cubicBezTo>
                <a:cubicBezTo>
                  <a:pt x="28" y="73"/>
                  <a:pt x="28" y="73"/>
                  <a:pt x="28" y="73"/>
                </a:cubicBezTo>
                <a:cubicBezTo>
                  <a:pt x="49" y="73"/>
                  <a:pt x="49" y="73"/>
                  <a:pt x="49" y="73"/>
                </a:cubicBezTo>
                <a:lnTo>
                  <a:pt x="49" y="80"/>
                </a:lnTo>
                <a:close/>
                <a:moveTo>
                  <a:pt x="60" y="9"/>
                </a:moveTo>
                <a:cubicBezTo>
                  <a:pt x="53" y="9"/>
                  <a:pt x="53" y="9"/>
                  <a:pt x="53" y="9"/>
                </a:cubicBezTo>
                <a:cubicBezTo>
                  <a:pt x="49" y="27"/>
                  <a:pt x="49" y="27"/>
                  <a:pt x="49" y="27"/>
                </a:cubicBezTo>
                <a:cubicBezTo>
                  <a:pt x="44" y="9"/>
                  <a:pt x="44" y="9"/>
                  <a:pt x="44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8" y="13"/>
                  <a:pt x="39" y="18"/>
                  <a:pt x="41" y="22"/>
                </a:cubicBezTo>
                <a:cubicBezTo>
                  <a:pt x="43" y="28"/>
                  <a:pt x="44" y="33"/>
                  <a:pt x="45" y="37"/>
                </a:cubicBezTo>
                <a:cubicBezTo>
                  <a:pt x="45" y="55"/>
                  <a:pt x="45" y="55"/>
                  <a:pt x="45" y="55"/>
                </a:cubicBezTo>
                <a:cubicBezTo>
                  <a:pt x="52" y="55"/>
                  <a:pt x="52" y="55"/>
                  <a:pt x="52" y="55"/>
                </a:cubicBezTo>
                <a:cubicBezTo>
                  <a:pt x="52" y="37"/>
                  <a:pt x="52" y="37"/>
                  <a:pt x="52" y="37"/>
                </a:cubicBezTo>
                <a:lnTo>
                  <a:pt x="60" y="9"/>
                </a:lnTo>
                <a:close/>
                <a:moveTo>
                  <a:pt x="68" y="119"/>
                </a:moveTo>
                <a:cubicBezTo>
                  <a:pt x="61" y="119"/>
                  <a:pt x="61" y="119"/>
                  <a:pt x="61" y="119"/>
                </a:cubicBezTo>
                <a:cubicBezTo>
                  <a:pt x="61" y="115"/>
                  <a:pt x="61" y="115"/>
                  <a:pt x="61" y="115"/>
                </a:cubicBezTo>
                <a:cubicBezTo>
                  <a:pt x="59" y="118"/>
                  <a:pt x="57" y="119"/>
                  <a:pt x="54" y="119"/>
                </a:cubicBezTo>
                <a:cubicBezTo>
                  <a:pt x="52" y="119"/>
                  <a:pt x="51" y="118"/>
                  <a:pt x="50" y="117"/>
                </a:cubicBezTo>
                <a:cubicBezTo>
                  <a:pt x="50" y="116"/>
                  <a:pt x="50" y="114"/>
                  <a:pt x="50" y="112"/>
                </a:cubicBezTo>
                <a:cubicBezTo>
                  <a:pt x="50" y="85"/>
                  <a:pt x="50" y="85"/>
                  <a:pt x="50" y="85"/>
                </a:cubicBezTo>
                <a:cubicBezTo>
                  <a:pt x="56" y="85"/>
                  <a:pt x="56" y="85"/>
                  <a:pt x="56" y="85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1"/>
                  <a:pt x="56" y="112"/>
                  <a:pt x="56" y="112"/>
                </a:cubicBezTo>
                <a:cubicBezTo>
                  <a:pt x="56" y="113"/>
                  <a:pt x="57" y="114"/>
                  <a:pt x="57" y="114"/>
                </a:cubicBezTo>
                <a:cubicBezTo>
                  <a:pt x="59" y="114"/>
                  <a:pt x="60" y="113"/>
                  <a:pt x="61" y="111"/>
                </a:cubicBezTo>
                <a:cubicBezTo>
                  <a:pt x="61" y="85"/>
                  <a:pt x="61" y="85"/>
                  <a:pt x="61" y="85"/>
                </a:cubicBezTo>
                <a:cubicBezTo>
                  <a:pt x="68" y="85"/>
                  <a:pt x="68" y="85"/>
                  <a:pt x="68" y="85"/>
                </a:cubicBezTo>
                <a:lnTo>
                  <a:pt x="68" y="119"/>
                </a:lnTo>
                <a:close/>
                <a:moveTo>
                  <a:pt x="79" y="32"/>
                </a:moveTo>
                <a:cubicBezTo>
                  <a:pt x="79" y="28"/>
                  <a:pt x="78" y="26"/>
                  <a:pt x="77" y="24"/>
                </a:cubicBezTo>
                <a:cubicBezTo>
                  <a:pt x="75" y="22"/>
                  <a:pt x="72" y="20"/>
                  <a:pt x="69" y="20"/>
                </a:cubicBezTo>
                <a:cubicBezTo>
                  <a:pt x="66" y="20"/>
                  <a:pt x="64" y="22"/>
                  <a:pt x="62" y="24"/>
                </a:cubicBezTo>
                <a:cubicBezTo>
                  <a:pt x="61" y="26"/>
                  <a:pt x="60" y="28"/>
                  <a:pt x="60" y="32"/>
                </a:cubicBezTo>
                <a:cubicBezTo>
                  <a:pt x="60" y="44"/>
                  <a:pt x="60" y="44"/>
                  <a:pt x="60" y="44"/>
                </a:cubicBezTo>
                <a:cubicBezTo>
                  <a:pt x="60" y="48"/>
                  <a:pt x="61" y="50"/>
                  <a:pt x="62" y="52"/>
                </a:cubicBezTo>
                <a:cubicBezTo>
                  <a:pt x="64" y="54"/>
                  <a:pt x="66" y="56"/>
                  <a:pt x="69" y="56"/>
                </a:cubicBezTo>
                <a:cubicBezTo>
                  <a:pt x="72" y="56"/>
                  <a:pt x="75" y="54"/>
                  <a:pt x="77" y="52"/>
                </a:cubicBezTo>
                <a:cubicBezTo>
                  <a:pt x="78" y="50"/>
                  <a:pt x="79" y="48"/>
                  <a:pt x="79" y="44"/>
                </a:cubicBezTo>
                <a:lnTo>
                  <a:pt x="79" y="32"/>
                </a:lnTo>
                <a:close/>
                <a:moveTo>
                  <a:pt x="72" y="45"/>
                </a:moveTo>
                <a:cubicBezTo>
                  <a:pt x="72" y="48"/>
                  <a:pt x="71" y="50"/>
                  <a:pt x="69" y="50"/>
                </a:cubicBezTo>
                <a:cubicBezTo>
                  <a:pt x="67" y="50"/>
                  <a:pt x="66" y="48"/>
                  <a:pt x="66" y="45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28"/>
                  <a:pt x="67" y="26"/>
                  <a:pt x="69" y="26"/>
                </a:cubicBezTo>
                <a:cubicBezTo>
                  <a:pt x="71" y="26"/>
                  <a:pt x="72" y="28"/>
                  <a:pt x="72" y="31"/>
                </a:cubicBezTo>
                <a:lnTo>
                  <a:pt x="72" y="45"/>
                </a:lnTo>
                <a:close/>
                <a:moveTo>
                  <a:pt x="91" y="109"/>
                </a:moveTo>
                <a:cubicBezTo>
                  <a:pt x="91" y="112"/>
                  <a:pt x="91" y="114"/>
                  <a:pt x="90" y="115"/>
                </a:cubicBezTo>
                <a:cubicBezTo>
                  <a:pt x="89" y="118"/>
                  <a:pt x="88" y="119"/>
                  <a:pt x="85" y="119"/>
                </a:cubicBezTo>
                <a:cubicBezTo>
                  <a:pt x="83" y="119"/>
                  <a:pt x="81" y="118"/>
                  <a:pt x="79" y="115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3" y="119"/>
                  <a:pt x="73" y="119"/>
                  <a:pt x="73" y="119"/>
                </a:cubicBezTo>
                <a:cubicBezTo>
                  <a:pt x="73" y="73"/>
                  <a:pt x="73" y="73"/>
                  <a:pt x="73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88"/>
                  <a:pt x="79" y="88"/>
                  <a:pt x="79" y="88"/>
                </a:cubicBezTo>
                <a:cubicBezTo>
                  <a:pt x="81" y="86"/>
                  <a:pt x="83" y="84"/>
                  <a:pt x="85" y="84"/>
                </a:cubicBezTo>
                <a:cubicBezTo>
                  <a:pt x="88" y="84"/>
                  <a:pt x="89" y="86"/>
                  <a:pt x="90" y="88"/>
                </a:cubicBezTo>
                <a:cubicBezTo>
                  <a:pt x="91" y="90"/>
                  <a:pt x="91" y="92"/>
                  <a:pt x="91" y="95"/>
                </a:cubicBezTo>
                <a:lnTo>
                  <a:pt x="91" y="109"/>
                </a:lnTo>
                <a:close/>
                <a:moveTo>
                  <a:pt x="85" y="95"/>
                </a:moveTo>
                <a:cubicBezTo>
                  <a:pt x="85" y="91"/>
                  <a:pt x="84" y="90"/>
                  <a:pt x="82" y="90"/>
                </a:cubicBezTo>
                <a:cubicBezTo>
                  <a:pt x="81" y="90"/>
                  <a:pt x="80" y="90"/>
                  <a:pt x="79" y="91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80" y="113"/>
                  <a:pt x="81" y="114"/>
                  <a:pt x="82" y="114"/>
                </a:cubicBezTo>
                <a:cubicBezTo>
                  <a:pt x="84" y="114"/>
                  <a:pt x="85" y="112"/>
                  <a:pt x="85" y="109"/>
                </a:cubicBezTo>
                <a:lnTo>
                  <a:pt x="85" y="95"/>
                </a:lnTo>
                <a:close/>
                <a:moveTo>
                  <a:pt x="101" y="55"/>
                </a:moveTo>
                <a:cubicBezTo>
                  <a:pt x="101" y="21"/>
                  <a:pt x="101" y="21"/>
                  <a:pt x="101" y="21"/>
                </a:cubicBezTo>
                <a:cubicBezTo>
                  <a:pt x="95" y="21"/>
                  <a:pt x="95" y="21"/>
                  <a:pt x="95" y="21"/>
                </a:cubicBezTo>
                <a:cubicBezTo>
                  <a:pt x="95" y="47"/>
                  <a:pt x="95" y="47"/>
                  <a:pt x="95" y="47"/>
                </a:cubicBezTo>
                <a:cubicBezTo>
                  <a:pt x="94" y="49"/>
                  <a:pt x="93" y="50"/>
                  <a:pt x="91" y="50"/>
                </a:cubicBezTo>
                <a:cubicBezTo>
                  <a:pt x="91" y="50"/>
                  <a:pt x="90" y="50"/>
                  <a:pt x="90" y="48"/>
                </a:cubicBezTo>
                <a:cubicBezTo>
                  <a:pt x="90" y="48"/>
                  <a:pt x="90" y="48"/>
                  <a:pt x="90" y="46"/>
                </a:cubicBezTo>
                <a:cubicBezTo>
                  <a:pt x="90" y="21"/>
                  <a:pt x="90" y="21"/>
                  <a:pt x="90" y="21"/>
                </a:cubicBezTo>
                <a:cubicBezTo>
                  <a:pt x="84" y="21"/>
                  <a:pt x="84" y="21"/>
                  <a:pt x="84" y="21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50"/>
                  <a:pt x="84" y="52"/>
                  <a:pt x="84" y="53"/>
                </a:cubicBezTo>
                <a:cubicBezTo>
                  <a:pt x="85" y="55"/>
                  <a:pt x="86" y="56"/>
                  <a:pt x="88" y="56"/>
                </a:cubicBezTo>
                <a:cubicBezTo>
                  <a:pt x="90" y="56"/>
                  <a:pt x="93" y="54"/>
                  <a:pt x="95" y="51"/>
                </a:cubicBezTo>
                <a:cubicBezTo>
                  <a:pt x="95" y="55"/>
                  <a:pt x="95" y="55"/>
                  <a:pt x="95" y="55"/>
                </a:cubicBezTo>
                <a:lnTo>
                  <a:pt x="101" y="55"/>
                </a:lnTo>
                <a:close/>
                <a:moveTo>
                  <a:pt x="114" y="108"/>
                </a:moveTo>
                <a:cubicBezTo>
                  <a:pt x="114" y="110"/>
                  <a:pt x="114" y="111"/>
                  <a:pt x="114" y="112"/>
                </a:cubicBezTo>
                <a:cubicBezTo>
                  <a:pt x="114" y="113"/>
                  <a:pt x="113" y="114"/>
                  <a:pt x="112" y="115"/>
                </a:cubicBezTo>
                <a:cubicBezTo>
                  <a:pt x="111" y="118"/>
                  <a:pt x="108" y="119"/>
                  <a:pt x="105" y="119"/>
                </a:cubicBezTo>
                <a:cubicBezTo>
                  <a:pt x="102" y="119"/>
                  <a:pt x="99" y="118"/>
                  <a:pt x="98" y="116"/>
                </a:cubicBezTo>
                <a:cubicBezTo>
                  <a:pt x="96" y="114"/>
                  <a:pt x="96" y="111"/>
                  <a:pt x="96" y="108"/>
                </a:cubicBezTo>
                <a:cubicBezTo>
                  <a:pt x="96" y="96"/>
                  <a:pt x="96" y="96"/>
                  <a:pt x="96" y="96"/>
                </a:cubicBezTo>
                <a:cubicBezTo>
                  <a:pt x="96" y="92"/>
                  <a:pt x="96" y="90"/>
                  <a:pt x="97" y="88"/>
                </a:cubicBezTo>
                <a:cubicBezTo>
                  <a:pt x="99" y="86"/>
                  <a:pt x="102" y="84"/>
                  <a:pt x="105" y="84"/>
                </a:cubicBezTo>
                <a:cubicBezTo>
                  <a:pt x="108" y="84"/>
                  <a:pt x="110" y="86"/>
                  <a:pt x="112" y="88"/>
                </a:cubicBezTo>
                <a:cubicBezTo>
                  <a:pt x="113" y="90"/>
                  <a:pt x="114" y="92"/>
                  <a:pt x="114" y="96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02" y="103"/>
                  <a:pt x="102" y="103"/>
                  <a:pt x="102" y="103"/>
                </a:cubicBezTo>
                <a:cubicBezTo>
                  <a:pt x="102" y="109"/>
                  <a:pt x="102" y="109"/>
                  <a:pt x="102" y="109"/>
                </a:cubicBezTo>
                <a:cubicBezTo>
                  <a:pt x="102" y="112"/>
                  <a:pt x="103" y="114"/>
                  <a:pt x="105" y="114"/>
                </a:cubicBezTo>
                <a:cubicBezTo>
                  <a:pt x="106" y="114"/>
                  <a:pt x="107" y="113"/>
                  <a:pt x="108" y="111"/>
                </a:cubicBezTo>
                <a:cubicBezTo>
                  <a:pt x="108" y="111"/>
                  <a:pt x="108" y="109"/>
                  <a:pt x="108" y="107"/>
                </a:cubicBezTo>
                <a:cubicBezTo>
                  <a:pt x="114" y="107"/>
                  <a:pt x="114" y="107"/>
                  <a:pt x="114" y="107"/>
                </a:cubicBezTo>
                <a:lnTo>
                  <a:pt x="114" y="108"/>
                </a:lnTo>
                <a:close/>
                <a:moveTo>
                  <a:pt x="108" y="98"/>
                </a:moveTo>
                <a:cubicBezTo>
                  <a:pt x="108" y="95"/>
                  <a:pt x="108" y="95"/>
                  <a:pt x="108" y="95"/>
                </a:cubicBezTo>
                <a:cubicBezTo>
                  <a:pt x="108" y="91"/>
                  <a:pt x="107" y="90"/>
                  <a:pt x="105" y="90"/>
                </a:cubicBezTo>
                <a:cubicBezTo>
                  <a:pt x="103" y="90"/>
                  <a:pt x="102" y="91"/>
                  <a:pt x="102" y="95"/>
                </a:cubicBezTo>
                <a:cubicBezTo>
                  <a:pt x="102" y="98"/>
                  <a:pt x="102" y="98"/>
                  <a:pt x="102" y="98"/>
                </a:cubicBezTo>
                <a:lnTo>
                  <a:pt x="108" y="9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Freeform 97"/>
          <p:cNvSpPr>
            <a:spLocks noEditPoints="1"/>
          </p:cNvSpPr>
          <p:nvPr/>
        </p:nvSpPr>
        <p:spPr bwMode="auto">
          <a:xfrm>
            <a:off x="6157503" y="2025396"/>
            <a:ext cx="113080" cy="177358"/>
          </a:xfrm>
          <a:custGeom>
            <a:avLst/>
            <a:gdLst>
              <a:gd name="T0" fmla="*/ 98 w 98"/>
              <a:gd name="T1" fmla="*/ 0 h 153"/>
              <a:gd name="T2" fmla="*/ 86 w 98"/>
              <a:gd name="T3" fmla="*/ 8 h 153"/>
              <a:gd name="T4" fmla="*/ 73 w 98"/>
              <a:gd name="T5" fmla="*/ 8 h 153"/>
              <a:gd name="T6" fmla="*/ 87 w 98"/>
              <a:gd name="T7" fmla="*/ 35 h 153"/>
              <a:gd name="T8" fmla="*/ 65 w 98"/>
              <a:gd name="T9" fmla="*/ 73 h 153"/>
              <a:gd name="T10" fmla="*/ 94 w 98"/>
              <a:gd name="T11" fmla="*/ 115 h 153"/>
              <a:gd name="T12" fmla="*/ 89 w 98"/>
              <a:gd name="T13" fmla="*/ 131 h 153"/>
              <a:gd name="T14" fmla="*/ 43 w 98"/>
              <a:gd name="T15" fmla="*/ 153 h 153"/>
              <a:gd name="T16" fmla="*/ 4 w 98"/>
              <a:gd name="T17" fmla="*/ 137 h 153"/>
              <a:gd name="T18" fmla="*/ 0 w 98"/>
              <a:gd name="T19" fmla="*/ 125 h 153"/>
              <a:gd name="T20" fmla="*/ 16 w 98"/>
              <a:gd name="T21" fmla="*/ 100 h 153"/>
              <a:gd name="T22" fmla="*/ 53 w 98"/>
              <a:gd name="T23" fmla="*/ 91 h 153"/>
              <a:gd name="T24" fmla="*/ 47 w 98"/>
              <a:gd name="T25" fmla="*/ 77 h 153"/>
              <a:gd name="T26" fmla="*/ 49 w 98"/>
              <a:gd name="T27" fmla="*/ 70 h 153"/>
              <a:gd name="T28" fmla="*/ 43 w 98"/>
              <a:gd name="T29" fmla="*/ 70 h 153"/>
              <a:gd name="T30" fmla="*/ 10 w 98"/>
              <a:gd name="T31" fmla="*/ 38 h 153"/>
              <a:gd name="T32" fmla="*/ 23 w 98"/>
              <a:gd name="T33" fmla="*/ 12 h 153"/>
              <a:gd name="T34" fmla="*/ 60 w 98"/>
              <a:gd name="T35" fmla="*/ 0 h 153"/>
              <a:gd name="T36" fmla="*/ 98 w 98"/>
              <a:gd name="T37" fmla="*/ 0 h 153"/>
              <a:gd name="T38" fmla="*/ 60 w 98"/>
              <a:gd name="T39" fmla="*/ 97 h 153"/>
              <a:gd name="T40" fmla="*/ 55 w 98"/>
              <a:gd name="T41" fmla="*/ 97 h 153"/>
              <a:gd name="T42" fmla="*/ 18 w 98"/>
              <a:gd name="T43" fmla="*/ 120 h 153"/>
              <a:gd name="T44" fmla="*/ 52 w 98"/>
              <a:gd name="T45" fmla="*/ 145 h 153"/>
              <a:gd name="T46" fmla="*/ 81 w 98"/>
              <a:gd name="T47" fmla="*/ 123 h 153"/>
              <a:gd name="T48" fmla="*/ 60 w 98"/>
              <a:gd name="T49" fmla="*/ 97 h 153"/>
              <a:gd name="T50" fmla="*/ 45 w 98"/>
              <a:gd name="T51" fmla="*/ 7 h 153"/>
              <a:gd name="T52" fmla="*/ 32 w 98"/>
              <a:gd name="T53" fmla="*/ 14 h 153"/>
              <a:gd name="T54" fmla="*/ 27 w 98"/>
              <a:gd name="T55" fmla="*/ 29 h 153"/>
              <a:gd name="T56" fmla="*/ 52 w 98"/>
              <a:gd name="T57" fmla="*/ 64 h 153"/>
              <a:gd name="T58" fmla="*/ 65 w 98"/>
              <a:gd name="T59" fmla="*/ 59 h 153"/>
              <a:gd name="T60" fmla="*/ 70 w 98"/>
              <a:gd name="T61" fmla="*/ 44 h 153"/>
              <a:gd name="T62" fmla="*/ 45 w 98"/>
              <a:gd name="T63" fmla="*/ 7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153">
                <a:moveTo>
                  <a:pt x="98" y="0"/>
                </a:moveTo>
                <a:cubicBezTo>
                  <a:pt x="86" y="8"/>
                  <a:pt x="86" y="8"/>
                  <a:pt x="86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82" y="15"/>
                  <a:pt x="87" y="23"/>
                  <a:pt x="87" y="35"/>
                </a:cubicBezTo>
                <a:cubicBezTo>
                  <a:pt x="87" y="59"/>
                  <a:pt x="65" y="61"/>
                  <a:pt x="65" y="73"/>
                </a:cubicBezTo>
                <a:cubicBezTo>
                  <a:pt x="65" y="85"/>
                  <a:pt x="94" y="89"/>
                  <a:pt x="94" y="115"/>
                </a:cubicBezTo>
                <a:cubicBezTo>
                  <a:pt x="94" y="121"/>
                  <a:pt x="92" y="127"/>
                  <a:pt x="89" y="131"/>
                </a:cubicBezTo>
                <a:cubicBezTo>
                  <a:pt x="80" y="148"/>
                  <a:pt x="60" y="153"/>
                  <a:pt x="43" y="153"/>
                </a:cubicBezTo>
                <a:cubicBezTo>
                  <a:pt x="29" y="153"/>
                  <a:pt x="12" y="150"/>
                  <a:pt x="4" y="137"/>
                </a:cubicBezTo>
                <a:cubicBezTo>
                  <a:pt x="2" y="133"/>
                  <a:pt x="0" y="129"/>
                  <a:pt x="0" y="125"/>
                </a:cubicBezTo>
                <a:cubicBezTo>
                  <a:pt x="0" y="114"/>
                  <a:pt x="7" y="106"/>
                  <a:pt x="16" y="100"/>
                </a:cubicBezTo>
                <a:cubicBezTo>
                  <a:pt x="26" y="94"/>
                  <a:pt x="40" y="92"/>
                  <a:pt x="53" y="91"/>
                </a:cubicBezTo>
                <a:cubicBezTo>
                  <a:pt x="50" y="87"/>
                  <a:pt x="47" y="83"/>
                  <a:pt x="47" y="77"/>
                </a:cubicBezTo>
                <a:cubicBezTo>
                  <a:pt x="47" y="74"/>
                  <a:pt x="48" y="72"/>
                  <a:pt x="49" y="70"/>
                </a:cubicBezTo>
                <a:cubicBezTo>
                  <a:pt x="47" y="70"/>
                  <a:pt x="45" y="70"/>
                  <a:pt x="43" y="70"/>
                </a:cubicBezTo>
                <a:cubicBezTo>
                  <a:pt x="25" y="70"/>
                  <a:pt x="10" y="57"/>
                  <a:pt x="10" y="38"/>
                </a:cubicBezTo>
                <a:cubicBezTo>
                  <a:pt x="10" y="28"/>
                  <a:pt x="15" y="18"/>
                  <a:pt x="23" y="12"/>
                </a:cubicBezTo>
                <a:cubicBezTo>
                  <a:pt x="33" y="3"/>
                  <a:pt x="47" y="0"/>
                  <a:pt x="60" y="0"/>
                </a:cubicBezTo>
                <a:lnTo>
                  <a:pt x="98" y="0"/>
                </a:lnTo>
                <a:close/>
                <a:moveTo>
                  <a:pt x="60" y="97"/>
                </a:moveTo>
                <a:cubicBezTo>
                  <a:pt x="58" y="97"/>
                  <a:pt x="57" y="97"/>
                  <a:pt x="55" y="97"/>
                </a:cubicBezTo>
                <a:cubicBezTo>
                  <a:pt x="40" y="97"/>
                  <a:pt x="18" y="101"/>
                  <a:pt x="18" y="120"/>
                </a:cubicBezTo>
                <a:cubicBezTo>
                  <a:pt x="18" y="139"/>
                  <a:pt x="37" y="145"/>
                  <a:pt x="52" y="145"/>
                </a:cubicBezTo>
                <a:cubicBezTo>
                  <a:pt x="66" y="145"/>
                  <a:pt x="81" y="139"/>
                  <a:pt x="81" y="123"/>
                </a:cubicBezTo>
                <a:cubicBezTo>
                  <a:pt x="81" y="111"/>
                  <a:pt x="69" y="103"/>
                  <a:pt x="60" y="97"/>
                </a:cubicBezTo>
                <a:close/>
                <a:moveTo>
                  <a:pt x="45" y="7"/>
                </a:moveTo>
                <a:cubicBezTo>
                  <a:pt x="40" y="7"/>
                  <a:pt x="35" y="10"/>
                  <a:pt x="32" y="14"/>
                </a:cubicBezTo>
                <a:cubicBezTo>
                  <a:pt x="28" y="18"/>
                  <a:pt x="27" y="23"/>
                  <a:pt x="27" y="29"/>
                </a:cubicBezTo>
                <a:cubicBezTo>
                  <a:pt x="27" y="42"/>
                  <a:pt x="35" y="64"/>
                  <a:pt x="52" y="64"/>
                </a:cubicBezTo>
                <a:cubicBezTo>
                  <a:pt x="56" y="64"/>
                  <a:pt x="62" y="62"/>
                  <a:pt x="65" y="59"/>
                </a:cubicBezTo>
                <a:cubicBezTo>
                  <a:pt x="69" y="55"/>
                  <a:pt x="70" y="50"/>
                  <a:pt x="70" y="44"/>
                </a:cubicBezTo>
                <a:cubicBezTo>
                  <a:pt x="70" y="30"/>
                  <a:pt x="62" y="7"/>
                  <a:pt x="45" y="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7" name="Freeform 98"/>
          <p:cNvSpPr>
            <a:spLocks noEditPoints="1"/>
          </p:cNvSpPr>
          <p:nvPr/>
        </p:nvSpPr>
        <p:spPr bwMode="auto">
          <a:xfrm>
            <a:off x="6328909" y="2025396"/>
            <a:ext cx="169025" cy="177358"/>
          </a:xfrm>
          <a:custGeom>
            <a:avLst/>
            <a:gdLst>
              <a:gd name="T0" fmla="*/ 93 w 146"/>
              <a:gd name="T1" fmla="*/ 115 h 153"/>
              <a:gd name="T2" fmla="*/ 89 w 146"/>
              <a:gd name="T3" fmla="*/ 131 h 153"/>
              <a:gd name="T4" fmla="*/ 42 w 146"/>
              <a:gd name="T5" fmla="*/ 153 h 153"/>
              <a:gd name="T6" fmla="*/ 3 w 146"/>
              <a:gd name="T7" fmla="*/ 137 h 153"/>
              <a:gd name="T8" fmla="*/ 0 w 146"/>
              <a:gd name="T9" fmla="*/ 125 h 153"/>
              <a:gd name="T10" fmla="*/ 15 w 146"/>
              <a:gd name="T11" fmla="*/ 100 h 153"/>
              <a:gd name="T12" fmla="*/ 52 w 146"/>
              <a:gd name="T13" fmla="*/ 91 h 153"/>
              <a:gd name="T14" fmla="*/ 47 w 146"/>
              <a:gd name="T15" fmla="*/ 77 h 153"/>
              <a:gd name="T16" fmla="*/ 48 w 146"/>
              <a:gd name="T17" fmla="*/ 70 h 153"/>
              <a:gd name="T18" fmla="*/ 42 w 146"/>
              <a:gd name="T19" fmla="*/ 70 h 153"/>
              <a:gd name="T20" fmla="*/ 10 w 146"/>
              <a:gd name="T21" fmla="*/ 38 h 153"/>
              <a:gd name="T22" fmla="*/ 22 w 146"/>
              <a:gd name="T23" fmla="*/ 12 h 153"/>
              <a:gd name="T24" fmla="*/ 59 w 146"/>
              <a:gd name="T25" fmla="*/ 0 h 153"/>
              <a:gd name="T26" fmla="*/ 98 w 146"/>
              <a:gd name="T27" fmla="*/ 0 h 153"/>
              <a:gd name="T28" fmla="*/ 85 w 146"/>
              <a:gd name="T29" fmla="*/ 8 h 153"/>
              <a:gd name="T30" fmla="*/ 73 w 146"/>
              <a:gd name="T31" fmla="*/ 8 h 153"/>
              <a:gd name="T32" fmla="*/ 87 w 146"/>
              <a:gd name="T33" fmla="*/ 35 h 153"/>
              <a:gd name="T34" fmla="*/ 65 w 146"/>
              <a:gd name="T35" fmla="*/ 73 h 153"/>
              <a:gd name="T36" fmla="*/ 93 w 146"/>
              <a:gd name="T37" fmla="*/ 115 h 153"/>
              <a:gd name="T38" fmla="*/ 80 w 146"/>
              <a:gd name="T39" fmla="*/ 123 h 153"/>
              <a:gd name="T40" fmla="*/ 59 w 146"/>
              <a:gd name="T41" fmla="*/ 97 h 153"/>
              <a:gd name="T42" fmla="*/ 55 w 146"/>
              <a:gd name="T43" fmla="*/ 97 h 153"/>
              <a:gd name="T44" fmla="*/ 17 w 146"/>
              <a:gd name="T45" fmla="*/ 120 h 153"/>
              <a:gd name="T46" fmla="*/ 52 w 146"/>
              <a:gd name="T47" fmla="*/ 145 h 153"/>
              <a:gd name="T48" fmla="*/ 80 w 146"/>
              <a:gd name="T49" fmla="*/ 123 h 153"/>
              <a:gd name="T50" fmla="*/ 65 w 146"/>
              <a:gd name="T51" fmla="*/ 59 h 153"/>
              <a:gd name="T52" fmla="*/ 70 w 146"/>
              <a:gd name="T53" fmla="*/ 44 h 153"/>
              <a:gd name="T54" fmla="*/ 45 w 146"/>
              <a:gd name="T55" fmla="*/ 7 h 153"/>
              <a:gd name="T56" fmla="*/ 31 w 146"/>
              <a:gd name="T57" fmla="*/ 14 h 153"/>
              <a:gd name="T58" fmla="*/ 27 w 146"/>
              <a:gd name="T59" fmla="*/ 29 h 153"/>
              <a:gd name="T60" fmla="*/ 51 w 146"/>
              <a:gd name="T61" fmla="*/ 64 h 153"/>
              <a:gd name="T62" fmla="*/ 65 w 146"/>
              <a:gd name="T63" fmla="*/ 59 h 153"/>
              <a:gd name="T64" fmla="*/ 146 w 146"/>
              <a:gd name="T65" fmla="*/ 64 h 153"/>
              <a:gd name="T66" fmla="*/ 146 w 146"/>
              <a:gd name="T67" fmla="*/ 74 h 153"/>
              <a:gd name="T68" fmla="*/ 126 w 146"/>
              <a:gd name="T69" fmla="*/ 74 h 153"/>
              <a:gd name="T70" fmla="*/ 126 w 146"/>
              <a:gd name="T71" fmla="*/ 94 h 153"/>
              <a:gd name="T72" fmla="*/ 117 w 146"/>
              <a:gd name="T73" fmla="*/ 94 h 153"/>
              <a:gd name="T74" fmla="*/ 117 w 146"/>
              <a:gd name="T75" fmla="*/ 74 h 153"/>
              <a:gd name="T76" fmla="*/ 97 w 146"/>
              <a:gd name="T77" fmla="*/ 74 h 153"/>
              <a:gd name="T78" fmla="*/ 97 w 146"/>
              <a:gd name="T79" fmla="*/ 64 h 153"/>
              <a:gd name="T80" fmla="*/ 117 w 146"/>
              <a:gd name="T81" fmla="*/ 64 h 153"/>
              <a:gd name="T82" fmla="*/ 117 w 146"/>
              <a:gd name="T83" fmla="*/ 44 h 153"/>
              <a:gd name="T84" fmla="*/ 126 w 146"/>
              <a:gd name="T85" fmla="*/ 44 h 153"/>
              <a:gd name="T86" fmla="*/ 126 w 146"/>
              <a:gd name="T87" fmla="*/ 64 h 153"/>
              <a:gd name="T88" fmla="*/ 146 w 146"/>
              <a:gd name="T89" fmla="*/ 6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6" h="153">
                <a:moveTo>
                  <a:pt x="93" y="115"/>
                </a:moveTo>
                <a:cubicBezTo>
                  <a:pt x="93" y="121"/>
                  <a:pt x="92" y="127"/>
                  <a:pt x="89" y="131"/>
                </a:cubicBezTo>
                <a:cubicBezTo>
                  <a:pt x="80" y="148"/>
                  <a:pt x="60" y="153"/>
                  <a:pt x="42" y="153"/>
                </a:cubicBezTo>
                <a:cubicBezTo>
                  <a:pt x="28" y="153"/>
                  <a:pt x="11" y="150"/>
                  <a:pt x="3" y="137"/>
                </a:cubicBezTo>
                <a:cubicBezTo>
                  <a:pt x="1" y="133"/>
                  <a:pt x="0" y="129"/>
                  <a:pt x="0" y="125"/>
                </a:cubicBezTo>
                <a:cubicBezTo>
                  <a:pt x="0" y="114"/>
                  <a:pt x="6" y="106"/>
                  <a:pt x="15" y="100"/>
                </a:cubicBezTo>
                <a:cubicBezTo>
                  <a:pt x="26" y="94"/>
                  <a:pt x="40" y="92"/>
                  <a:pt x="52" y="91"/>
                </a:cubicBezTo>
                <a:cubicBezTo>
                  <a:pt x="49" y="87"/>
                  <a:pt x="47" y="83"/>
                  <a:pt x="47" y="77"/>
                </a:cubicBezTo>
                <a:cubicBezTo>
                  <a:pt x="47" y="74"/>
                  <a:pt x="47" y="72"/>
                  <a:pt x="48" y="70"/>
                </a:cubicBezTo>
                <a:cubicBezTo>
                  <a:pt x="46" y="70"/>
                  <a:pt x="44" y="70"/>
                  <a:pt x="42" y="70"/>
                </a:cubicBezTo>
                <a:cubicBezTo>
                  <a:pt x="24" y="70"/>
                  <a:pt x="10" y="57"/>
                  <a:pt x="10" y="38"/>
                </a:cubicBezTo>
                <a:cubicBezTo>
                  <a:pt x="10" y="28"/>
                  <a:pt x="15" y="18"/>
                  <a:pt x="22" y="12"/>
                </a:cubicBezTo>
                <a:cubicBezTo>
                  <a:pt x="32" y="3"/>
                  <a:pt x="46" y="0"/>
                  <a:pt x="59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85" y="8"/>
                  <a:pt x="85" y="8"/>
                  <a:pt x="85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82" y="15"/>
                  <a:pt x="87" y="23"/>
                  <a:pt x="87" y="35"/>
                </a:cubicBezTo>
                <a:cubicBezTo>
                  <a:pt x="87" y="59"/>
                  <a:pt x="65" y="61"/>
                  <a:pt x="65" y="73"/>
                </a:cubicBezTo>
                <a:cubicBezTo>
                  <a:pt x="65" y="85"/>
                  <a:pt x="93" y="89"/>
                  <a:pt x="93" y="115"/>
                </a:cubicBezTo>
                <a:close/>
                <a:moveTo>
                  <a:pt x="80" y="123"/>
                </a:moveTo>
                <a:cubicBezTo>
                  <a:pt x="80" y="111"/>
                  <a:pt x="68" y="103"/>
                  <a:pt x="59" y="97"/>
                </a:cubicBezTo>
                <a:cubicBezTo>
                  <a:pt x="58" y="97"/>
                  <a:pt x="56" y="97"/>
                  <a:pt x="55" y="97"/>
                </a:cubicBezTo>
                <a:cubicBezTo>
                  <a:pt x="40" y="97"/>
                  <a:pt x="17" y="101"/>
                  <a:pt x="17" y="120"/>
                </a:cubicBezTo>
                <a:cubicBezTo>
                  <a:pt x="17" y="139"/>
                  <a:pt x="37" y="145"/>
                  <a:pt x="52" y="145"/>
                </a:cubicBezTo>
                <a:cubicBezTo>
                  <a:pt x="65" y="145"/>
                  <a:pt x="80" y="139"/>
                  <a:pt x="80" y="123"/>
                </a:cubicBezTo>
                <a:close/>
                <a:moveTo>
                  <a:pt x="65" y="59"/>
                </a:moveTo>
                <a:cubicBezTo>
                  <a:pt x="69" y="55"/>
                  <a:pt x="70" y="50"/>
                  <a:pt x="70" y="44"/>
                </a:cubicBezTo>
                <a:cubicBezTo>
                  <a:pt x="70" y="30"/>
                  <a:pt x="62" y="7"/>
                  <a:pt x="45" y="7"/>
                </a:cubicBezTo>
                <a:cubicBezTo>
                  <a:pt x="40" y="7"/>
                  <a:pt x="34" y="10"/>
                  <a:pt x="31" y="14"/>
                </a:cubicBezTo>
                <a:cubicBezTo>
                  <a:pt x="28" y="18"/>
                  <a:pt x="27" y="23"/>
                  <a:pt x="27" y="29"/>
                </a:cubicBezTo>
                <a:cubicBezTo>
                  <a:pt x="27" y="42"/>
                  <a:pt x="35" y="64"/>
                  <a:pt x="51" y="64"/>
                </a:cubicBezTo>
                <a:cubicBezTo>
                  <a:pt x="56" y="64"/>
                  <a:pt x="61" y="62"/>
                  <a:pt x="65" y="59"/>
                </a:cubicBezTo>
                <a:close/>
                <a:moveTo>
                  <a:pt x="146" y="64"/>
                </a:moveTo>
                <a:cubicBezTo>
                  <a:pt x="146" y="74"/>
                  <a:pt x="146" y="74"/>
                  <a:pt x="146" y="74"/>
                </a:cubicBezTo>
                <a:cubicBezTo>
                  <a:pt x="126" y="74"/>
                  <a:pt x="126" y="74"/>
                  <a:pt x="126" y="74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74"/>
                  <a:pt x="117" y="74"/>
                  <a:pt x="117" y="74"/>
                </a:cubicBezTo>
                <a:cubicBezTo>
                  <a:pt x="97" y="74"/>
                  <a:pt x="97" y="74"/>
                  <a:pt x="97" y="74"/>
                </a:cubicBezTo>
                <a:cubicBezTo>
                  <a:pt x="97" y="64"/>
                  <a:pt x="97" y="64"/>
                  <a:pt x="97" y="64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6" y="64"/>
                  <a:pt x="126" y="64"/>
                  <a:pt x="126" y="64"/>
                </a:cubicBezTo>
                <a:lnTo>
                  <a:pt x="146" y="6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Freeform 99"/>
          <p:cNvSpPr>
            <a:spLocks noEditPoints="1"/>
          </p:cNvSpPr>
          <p:nvPr/>
        </p:nvSpPr>
        <p:spPr bwMode="auto">
          <a:xfrm>
            <a:off x="6551498" y="2038490"/>
            <a:ext cx="164264" cy="164264"/>
          </a:xfrm>
          <a:custGeom>
            <a:avLst/>
            <a:gdLst>
              <a:gd name="T0" fmla="*/ 142 w 142"/>
              <a:gd name="T1" fmla="*/ 116 h 142"/>
              <a:gd name="T2" fmla="*/ 116 w 142"/>
              <a:gd name="T3" fmla="*/ 142 h 142"/>
              <a:gd name="T4" fmla="*/ 27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7 w 142"/>
              <a:gd name="T11" fmla="*/ 0 h 142"/>
              <a:gd name="T12" fmla="*/ 116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88 w 142"/>
              <a:gd name="T19" fmla="*/ 21 h 142"/>
              <a:gd name="T20" fmla="*/ 64 w 142"/>
              <a:gd name="T21" fmla="*/ 21 h 142"/>
              <a:gd name="T22" fmla="*/ 32 w 142"/>
              <a:gd name="T23" fmla="*/ 47 h 142"/>
              <a:gd name="T24" fmla="*/ 53 w 142"/>
              <a:gd name="T25" fmla="*/ 67 h 142"/>
              <a:gd name="T26" fmla="*/ 57 w 142"/>
              <a:gd name="T27" fmla="*/ 67 h 142"/>
              <a:gd name="T28" fmla="*/ 56 w 142"/>
              <a:gd name="T29" fmla="*/ 72 h 142"/>
              <a:gd name="T30" fmla="*/ 59 w 142"/>
              <a:gd name="T31" fmla="*/ 81 h 142"/>
              <a:gd name="T32" fmla="*/ 35 w 142"/>
              <a:gd name="T33" fmla="*/ 86 h 142"/>
              <a:gd name="T34" fmla="*/ 26 w 142"/>
              <a:gd name="T35" fmla="*/ 102 h 142"/>
              <a:gd name="T36" fmla="*/ 53 w 142"/>
              <a:gd name="T37" fmla="*/ 120 h 142"/>
              <a:gd name="T38" fmla="*/ 85 w 142"/>
              <a:gd name="T39" fmla="*/ 96 h 142"/>
              <a:gd name="T40" fmla="*/ 67 w 142"/>
              <a:gd name="T41" fmla="*/ 69 h 142"/>
              <a:gd name="T42" fmla="*/ 81 w 142"/>
              <a:gd name="T43" fmla="*/ 45 h 142"/>
              <a:gd name="T44" fmla="*/ 72 w 142"/>
              <a:gd name="T45" fmla="*/ 27 h 142"/>
              <a:gd name="T46" fmla="*/ 80 w 142"/>
              <a:gd name="T47" fmla="*/ 27 h 142"/>
              <a:gd name="T48" fmla="*/ 88 w 142"/>
              <a:gd name="T49" fmla="*/ 21 h 142"/>
              <a:gd name="T50" fmla="*/ 59 w 142"/>
              <a:gd name="T51" fmla="*/ 115 h 142"/>
              <a:gd name="T52" fmla="*/ 37 w 142"/>
              <a:gd name="T53" fmla="*/ 99 h 142"/>
              <a:gd name="T54" fmla="*/ 61 w 142"/>
              <a:gd name="T55" fmla="*/ 84 h 142"/>
              <a:gd name="T56" fmla="*/ 63 w 142"/>
              <a:gd name="T57" fmla="*/ 84 h 142"/>
              <a:gd name="T58" fmla="*/ 77 w 142"/>
              <a:gd name="T59" fmla="*/ 101 h 142"/>
              <a:gd name="T60" fmla="*/ 59 w 142"/>
              <a:gd name="T61" fmla="*/ 115 h 142"/>
              <a:gd name="T62" fmla="*/ 59 w 142"/>
              <a:gd name="T63" fmla="*/ 64 h 142"/>
              <a:gd name="T64" fmla="*/ 43 w 142"/>
              <a:gd name="T65" fmla="*/ 41 h 142"/>
              <a:gd name="T66" fmla="*/ 55 w 142"/>
              <a:gd name="T67" fmla="*/ 27 h 142"/>
              <a:gd name="T68" fmla="*/ 70 w 142"/>
              <a:gd name="T69" fmla="*/ 51 h 142"/>
              <a:gd name="T70" fmla="*/ 59 w 142"/>
              <a:gd name="T71" fmla="*/ 64 h 142"/>
              <a:gd name="T72" fmla="*/ 119 w 142"/>
              <a:gd name="T73" fmla="*/ 68 h 142"/>
              <a:gd name="T74" fmla="*/ 119 w 142"/>
              <a:gd name="T75" fmla="*/ 63 h 142"/>
              <a:gd name="T76" fmla="*/ 107 w 142"/>
              <a:gd name="T77" fmla="*/ 63 h 142"/>
              <a:gd name="T78" fmla="*/ 107 w 142"/>
              <a:gd name="T79" fmla="*/ 51 h 142"/>
              <a:gd name="T80" fmla="*/ 101 w 142"/>
              <a:gd name="T81" fmla="*/ 51 h 142"/>
              <a:gd name="T82" fmla="*/ 101 w 142"/>
              <a:gd name="T83" fmla="*/ 63 h 142"/>
              <a:gd name="T84" fmla="*/ 89 w 142"/>
              <a:gd name="T85" fmla="*/ 63 h 142"/>
              <a:gd name="T86" fmla="*/ 89 w 142"/>
              <a:gd name="T87" fmla="*/ 68 h 142"/>
              <a:gd name="T88" fmla="*/ 101 w 142"/>
              <a:gd name="T89" fmla="*/ 68 h 142"/>
              <a:gd name="T90" fmla="*/ 101 w 142"/>
              <a:gd name="T91" fmla="*/ 83 h 142"/>
              <a:gd name="T92" fmla="*/ 107 w 142"/>
              <a:gd name="T93" fmla="*/ 83 h 142"/>
              <a:gd name="T94" fmla="*/ 107 w 142"/>
              <a:gd name="T95" fmla="*/ 68 h 142"/>
              <a:gd name="T96" fmla="*/ 119 w 142"/>
              <a:gd name="T97" fmla="*/ 6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6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88" y="21"/>
                </a:moveTo>
                <a:cubicBezTo>
                  <a:pt x="64" y="21"/>
                  <a:pt x="64" y="21"/>
                  <a:pt x="64" y="21"/>
                </a:cubicBezTo>
                <a:cubicBezTo>
                  <a:pt x="48" y="21"/>
                  <a:pt x="32" y="30"/>
                  <a:pt x="32" y="47"/>
                </a:cubicBezTo>
                <a:cubicBezTo>
                  <a:pt x="32" y="59"/>
                  <a:pt x="41" y="67"/>
                  <a:pt x="53" y="67"/>
                </a:cubicBezTo>
                <a:cubicBezTo>
                  <a:pt x="54" y="67"/>
                  <a:pt x="55" y="67"/>
                  <a:pt x="57" y="67"/>
                </a:cubicBezTo>
                <a:cubicBezTo>
                  <a:pt x="56" y="69"/>
                  <a:pt x="56" y="70"/>
                  <a:pt x="56" y="72"/>
                </a:cubicBezTo>
                <a:cubicBezTo>
                  <a:pt x="56" y="75"/>
                  <a:pt x="57" y="78"/>
                  <a:pt x="59" y="81"/>
                </a:cubicBezTo>
                <a:cubicBezTo>
                  <a:pt x="51" y="81"/>
                  <a:pt x="42" y="82"/>
                  <a:pt x="35" y="86"/>
                </a:cubicBezTo>
                <a:cubicBezTo>
                  <a:pt x="30" y="90"/>
                  <a:pt x="26" y="95"/>
                  <a:pt x="26" y="102"/>
                </a:cubicBezTo>
                <a:cubicBezTo>
                  <a:pt x="26" y="116"/>
                  <a:pt x="41" y="120"/>
                  <a:pt x="53" y="120"/>
                </a:cubicBezTo>
                <a:cubicBezTo>
                  <a:pt x="67" y="120"/>
                  <a:pt x="85" y="113"/>
                  <a:pt x="85" y="96"/>
                </a:cubicBezTo>
                <a:cubicBezTo>
                  <a:pt x="85" y="80"/>
                  <a:pt x="67" y="77"/>
                  <a:pt x="67" y="69"/>
                </a:cubicBezTo>
                <a:cubicBezTo>
                  <a:pt x="67" y="62"/>
                  <a:pt x="81" y="60"/>
                  <a:pt x="81" y="45"/>
                </a:cubicBezTo>
                <a:cubicBezTo>
                  <a:pt x="81" y="36"/>
                  <a:pt x="78" y="32"/>
                  <a:pt x="72" y="27"/>
                </a:cubicBezTo>
                <a:cubicBezTo>
                  <a:pt x="80" y="27"/>
                  <a:pt x="80" y="27"/>
                  <a:pt x="80" y="27"/>
                </a:cubicBezTo>
                <a:lnTo>
                  <a:pt x="88" y="21"/>
                </a:lnTo>
                <a:close/>
                <a:moveTo>
                  <a:pt x="59" y="115"/>
                </a:moveTo>
                <a:cubicBezTo>
                  <a:pt x="49" y="115"/>
                  <a:pt x="37" y="111"/>
                  <a:pt x="37" y="99"/>
                </a:cubicBezTo>
                <a:cubicBezTo>
                  <a:pt x="37" y="87"/>
                  <a:pt x="51" y="84"/>
                  <a:pt x="61" y="84"/>
                </a:cubicBezTo>
                <a:cubicBezTo>
                  <a:pt x="62" y="84"/>
                  <a:pt x="62" y="84"/>
                  <a:pt x="63" y="84"/>
                </a:cubicBezTo>
                <a:cubicBezTo>
                  <a:pt x="69" y="88"/>
                  <a:pt x="77" y="93"/>
                  <a:pt x="77" y="101"/>
                </a:cubicBezTo>
                <a:cubicBezTo>
                  <a:pt x="77" y="111"/>
                  <a:pt x="67" y="115"/>
                  <a:pt x="59" y="115"/>
                </a:cubicBezTo>
                <a:close/>
                <a:moveTo>
                  <a:pt x="59" y="64"/>
                </a:moveTo>
                <a:cubicBezTo>
                  <a:pt x="48" y="64"/>
                  <a:pt x="43" y="50"/>
                  <a:pt x="43" y="41"/>
                </a:cubicBezTo>
                <a:cubicBezTo>
                  <a:pt x="43" y="34"/>
                  <a:pt x="47" y="27"/>
                  <a:pt x="55" y="27"/>
                </a:cubicBezTo>
                <a:cubicBezTo>
                  <a:pt x="65" y="27"/>
                  <a:pt x="70" y="42"/>
                  <a:pt x="70" y="51"/>
                </a:cubicBezTo>
                <a:cubicBezTo>
                  <a:pt x="70" y="58"/>
                  <a:pt x="66" y="64"/>
                  <a:pt x="59" y="64"/>
                </a:cubicBezTo>
                <a:close/>
                <a:moveTo>
                  <a:pt x="119" y="68"/>
                </a:moveTo>
                <a:cubicBezTo>
                  <a:pt x="119" y="63"/>
                  <a:pt x="119" y="63"/>
                  <a:pt x="119" y="63"/>
                </a:cubicBezTo>
                <a:cubicBezTo>
                  <a:pt x="107" y="63"/>
                  <a:pt x="107" y="63"/>
                  <a:pt x="107" y="63"/>
                </a:cubicBezTo>
                <a:cubicBezTo>
                  <a:pt x="107" y="51"/>
                  <a:pt x="107" y="51"/>
                  <a:pt x="107" y="51"/>
                </a:cubicBezTo>
                <a:cubicBezTo>
                  <a:pt x="101" y="51"/>
                  <a:pt x="101" y="51"/>
                  <a:pt x="101" y="51"/>
                </a:cubicBezTo>
                <a:cubicBezTo>
                  <a:pt x="101" y="63"/>
                  <a:pt x="101" y="63"/>
                  <a:pt x="101" y="63"/>
                </a:cubicBezTo>
                <a:cubicBezTo>
                  <a:pt x="89" y="63"/>
                  <a:pt x="89" y="63"/>
                  <a:pt x="89" y="63"/>
                </a:cubicBezTo>
                <a:cubicBezTo>
                  <a:pt x="89" y="68"/>
                  <a:pt x="89" y="68"/>
                  <a:pt x="89" y="68"/>
                </a:cubicBezTo>
                <a:cubicBezTo>
                  <a:pt x="101" y="68"/>
                  <a:pt x="101" y="68"/>
                  <a:pt x="101" y="68"/>
                </a:cubicBezTo>
                <a:cubicBezTo>
                  <a:pt x="101" y="83"/>
                  <a:pt x="101" y="83"/>
                  <a:pt x="101" y="83"/>
                </a:cubicBezTo>
                <a:cubicBezTo>
                  <a:pt x="107" y="83"/>
                  <a:pt x="107" y="83"/>
                  <a:pt x="107" y="83"/>
                </a:cubicBezTo>
                <a:cubicBezTo>
                  <a:pt x="107" y="68"/>
                  <a:pt x="107" y="68"/>
                  <a:pt x="107" y="68"/>
                </a:cubicBezTo>
                <a:lnTo>
                  <a:pt x="119" y="6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Freeform 100"/>
          <p:cNvSpPr>
            <a:spLocks noEditPoints="1"/>
          </p:cNvSpPr>
          <p:nvPr/>
        </p:nvSpPr>
        <p:spPr bwMode="auto">
          <a:xfrm>
            <a:off x="6768134" y="2025396"/>
            <a:ext cx="191641" cy="177358"/>
          </a:xfrm>
          <a:custGeom>
            <a:avLst/>
            <a:gdLst>
              <a:gd name="T0" fmla="*/ 45 w 165"/>
              <a:gd name="T1" fmla="*/ 106 h 153"/>
              <a:gd name="T2" fmla="*/ 10 w 165"/>
              <a:gd name="T3" fmla="*/ 65 h 153"/>
              <a:gd name="T4" fmla="*/ 4 w 165"/>
              <a:gd name="T5" fmla="*/ 44 h 153"/>
              <a:gd name="T6" fmla="*/ 25 w 165"/>
              <a:gd name="T7" fmla="*/ 38 h 153"/>
              <a:gd name="T8" fmla="*/ 47 w 165"/>
              <a:gd name="T9" fmla="*/ 54 h 153"/>
              <a:gd name="T10" fmla="*/ 45 w 165"/>
              <a:gd name="T11" fmla="*/ 106 h 153"/>
              <a:gd name="T12" fmla="*/ 75 w 165"/>
              <a:gd name="T13" fmla="*/ 129 h 153"/>
              <a:gd name="T14" fmla="*/ 62 w 165"/>
              <a:gd name="T15" fmla="*/ 136 h 153"/>
              <a:gd name="T16" fmla="*/ 53 w 165"/>
              <a:gd name="T17" fmla="*/ 133 h 153"/>
              <a:gd name="T18" fmla="*/ 49 w 165"/>
              <a:gd name="T19" fmla="*/ 111 h 153"/>
              <a:gd name="T20" fmla="*/ 49 w 165"/>
              <a:gd name="T21" fmla="*/ 41 h 153"/>
              <a:gd name="T22" fmla="*/ 57 w 165"/>
              <a:gd name="T23" fmla="*/ 20 h 153"/>
              <a:gd name="T24" fmla="*/ 63 w 165"/>
              <a:gd name="T25" fmla="*/ 19 h 153"/>
              <a:gd name="T26" fmla="*/ 77 w 165"/>
              <a:gd name="T27" fmla="*/ 27 h 153"/>
              <a:gd name="T28" fmla="*/ 75 w 165"/>
              <a:gd name="T29" fmla="*/ 129 h 153"/>
              <a:gd name="T30" fmla="*/ 101 w 165"/>
              <a:gd name="T31" fmla="*/ 118 h 153"/>
              <a:gd name="T32" fmla="*/ 95 w 165"/>
              <a:gd name="T33" fmla="*/ 95 h 153"/>
              <a:gd name="T34" fmla="*/ 94 w 165"/>
              <a:gd name="T35" fmla="*/ 62 h 153"/>
              <a:gd name="T36" fmla="*/ 86 w 165"/>
              <a:gd name="T37" fmla="*/ 30 h 153"/>
              <a:gd name="T38" fmla="*/ 105 w 165"/>
              <a:gd name="T39" fmla="*/ 50 h 153"/>
              <a:gd name="T40" fmla="*/ 107 w 165"/>
              <a:gd name="T41" fmla="*/ 57 h 153"/>
              <a:gd name="T42" fmla="*/ 107 w 165"/>
              <a:gd name="T43" fmla="*/ 89 h 153"/>
              <a:gd name="T44" fmla="*/ 101 w 165"/>
              <a:gd name="T45" fmla="*/ 118 h 153"/>
              <a:gd name="T46" fmla="*/ 132 w 165"/>
              <a:gd name="T47" fmla="*/ 144 h 153"/>
              <a:gd name="T48" fmla="*/ 117 w 165"/>
              <a:gd name="T49" fmla="*/ 153 h 153"/>
              <a:gd name="T50" fmla="*/ 110 w 165"/>
              <a:gd name="T51" fmla="*/ 152 h 153"/>
              <a:gd name="T52" fmla="*/ 102 w 165"/>
              <a:gd name="T53" fmla="*/ 130 h 153"/>
              <a:gd name="T54" fmla="*/ 103 w 165"/>
              <a:gd name="T55" fmla="*/ 24 h 153"/>
              <a:gd name="T56" fmla="*/ 110 w 165"/>
              <a:gd name="T57" fmla="*/ 1 h 153"/>
              <a:gd name="T58" fmla="*/ 118 w 165"/>
              <a:gd name="T59" fmla="*/ 0 h 153"/>
              <a:gd name="T60" fmla="*/ 132 w 165"/>
              <a:gd name="T61" fmla="*/ 8 h 153"/>
              <a:gd name="T62" fmla="*/ 132 w 165"/>
              <a:gd name="T63" fmla="*/ 144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3">
                <a:moveTo>
                  <a:pt x="45" y="106"/>
                </a:moveTo>
                <a:cubicBezTo>
                  <a:pt x="38" y="80"/>
                  <a:pt x="11" y="65"/>
                  <a:pt x="10" y="65"/>
                </a:cubicBezTo>
                <a:cubicBezTo>
                  <a:pt x="3" y="61"/>
                  <a:pt x="0" y="51"/>
                  <a:pt x="4" y="44"/>
                </a:cubicBezTo>
                <a:cubicBezTo>
                  <a:pt x="8" y="36"/>
                  <a:pt x="18" y="33"/>
                  <a:pt x="25" y="38"/>
                </a:cubicBezTo>
                <a:cubicBezTo>
                  <a:pt x="26" y="38"/>
                  <a:pt x="36" y="44"/>
                  <a:pt x="47" y="54"/>
                </a:cubicBezTo>
                <a:cubicBezTo>
                  <a:pt x="52" y="67"/>
                  <a:pt x="56" y="89"/>
                  <a:pt x="45" y="106"/>
                </a:cubicBezTo>
                <a:close/>
                <a:moveTo>
                  <a:pt x="75" y="129"/>
                </a:moveTo>
                <a:cubicBezTo>
                  <a:pt x="72" y="133"/>
                  <a:pt x="67" y="136"/>
                  <a:pt x="62" y="136"/>
                </a:cubicBezTo>
                <a:cubicBezTo>
                  <a:pt x="59" y="136"/>
                  <a:pt x="56" y="135"/>
                  <a:pt x="53" y="133"/>
                </a:cubicBezTo>
                <a:cubicBezTo>
                  <a:pt x="46" y="128"/>
                  <a:pt x="44" y="118"/>
                  <a:pt x="49" y="111"/>
                </a:cubicBezTo>
                <a:cubicBezTo>
                  <a:pt x="69" y="83"/>
                  <a:pt x="50" y="42"/>
                  <a:pt x="49" y="41"/>
                </a:cubicBezTo>
                <a:cubicBezTo>
                  <a:pt x="46" y="33"/>
                  <a:pt x="49" y="24"/>
                  <a:pt x="57" y="20"/>
                </a:cubicBezTo>
                <a:cubicBezTo>
                  <a:pt x="59" y="19"/>
                  <a:pt x="61" y="19"/>
                  <a:pt x="63" y="19"/>
                </a:cubicBezTo>
                <a:cubicBezTo>
                  <a:pt x="69" y="19"/>
                  <a:pt x="75" y="22"/>
                  <a:pt x="77" y="27"/>
                </a:cubicBezTo>
                <a:cubicBezTo>
                  <a:pt x="79" y="30"/>
                  <a:pt x="105" y="86"/>
                  <a:pt x="75" y="129"/>
                </a:cubicBezTo>
                <a:close/>
                <a:moveTo>
                  <a:pt x="101" y="118"/>
                </a:moveTo>
                <a:cubicBezTo>
                  <a:pt x="99" y="109"/>
                  <a:pt x="97" y="102"/>
                  <a:pt x="95" y="95"/>
                </a:cubicBezTo>
                <a:cubicBezTo>
                  <a:pt x="96" y="85"/>
                  <a:pt x="96" y="73"/>
                  <a:pt x="94" y="62"/>
                </a:cubicBezTo>
                <a:cubicBezTo>
                  <a:pt x="92" y="48"/>
                  <a:pt x="88" y="37"/>
                  <a:pt x="86" y="30"/>
                </a:cubicBezTo>
                <a:cubicBezTo>
                  <a:pt x="91" y="35"/>
                  <a:pt x="98" y="41"/>
                  <a:pt x="105" y="50"/>
                </a:cubicBezTo>
                <a:cubicBezTo>
                  <a:pt x="106" y="52"/>
                  <a:pt x="106" y="55"/>
                  <a:pt x="107" y="57"/>
                </a:cubicBezTo>
                <a:cubicBezTo>
                  <a:pt x="108" y="68"/>
                  <a:pt x="108" y="79"/>
                  <a:pt x="107" y="89"/>
                </a:cubicBezTo>
                <a:cubicBezTo>
                  <a:pt x="106" y="99"/>
                  <a:pt x="104" y="109"/>
                  <a:pt x="101" y="118"/>
                </a:cubicBezTo>
                <a:close/>
                <a:moveTo>
                  <a:pt x="132" y="144"/>
                </a:moveTo>
                <a:cubicBezTo>
                  <a:pt x="129" y="150"/>
                  <a:pt x="123" y="153"/>
                  <a:pt x="117" y="153"/>
                </a:cubicBezTo>
                <a:cubicBezTo>
                  <a:pt x="115" y="153"/>
                  <a:pt x="113" y="153"/>
                  <a:pt x="110" y="152"/>
                </a:cubicBezTo>
                <a:cubicBezTo>
                  <a:pt x="102" y="148"/>
                  <a:pt x="98" y="138"/>
                  <a:pt x="102" y="130"/>
                </a:cubicBezTo>
                <a:cubicBezTo>
                  <a:pt x="128" y="73"/>
                  <a:pt x="103" y="24"/>
                  <a:pt x="103" y="24"/>
                </a:cubicBezTo>
                <a:cubicBezTo>
                  <a:pt x="99" y="16"/>
                  <a:pt x="102" y="6"/>
                  <a:pt x="110" y="1"/>
                </a:cubicBezTo>
                <a:cubicBezTo>
                  <a:pt x="113" y="0"/>
                  <a:pt x="115" y="0"/>
                  <a:pt x="118" y="0"/>
                </a:cubicBezTo>
                <a:cubicBezTo>
                  <a:pt x="124" y="0"/>
                  <a:pt x="129" y="3"/>
                  <a:pt x="132" y="8"/>
                </a:cubicBezTo>
                <a:cubicBezTo>
                  <a:pt x="134" y="11"/>
                  <a:pt x="165" y="72"/>
                  <a:pt x="132" y="14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Freeform 101"/>
          <p:cNvSpPr>
            <a:spLocks noEditPoints="1"/>
          </p:cNvSpPr>
          <p:nvPr/>
        </p:nvSpPr>
        <p:spPr bwMode="auto">
          <a:xfrm>
            <a:off x="6997866" y="2038490"/>
            <a:ext cx="165454" cy="16426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57 w 142"/>
              <a:gd name="T19" fmla="*/ 14 h 142"/>
              <a:gd name="T20" fmla="*/ 44 w 142"/>
              <a:gd name="T21" fmla="*/ 17 h 142"/>
              <a:gd name="T22" fmla="*/ 27 w 142"/>
              <a:gd name="T23" fmla="*/ 17 h 142"/>
              <a:gd name="T24" fmla="*/ 27 w 142"/>
              <a:gd name="T25" fmla="*/ 95 h 142"/>
              <a:gd name="T26" fmla="*/ 47 w 142"/>
              <a:gd name="T27" fmla="*/ 91 h 142"/>
              <a:gd name="T28" fmla="*/ 47 w 142"/>
              <a:gd name="T29" fmla="*/ 72 h 142"/>
              <a:gd name="T30" fmla="*/ 57 w 142"/>
              <a:gd name="T31" fmla="*/ 74 h 142"/>
              <a:gd name="T32" fmla="*/ 85 w 142"/>
              <a:gd name="T33" fmla="*/ 44 h 142"/>
              <a:gd name="T34" fmla="*/ 57 w 142"/>
              <a:gd name="T35" fmla="*/ 14 h 142"/>
              <a:gd name="T36" fmla="*/ 53 w 142"/>
              <a:gd name="T37" fmla="*/ 58 h 142"/>
              <a:gd name="T38" fmla="*/ 47 w 142"/>
              <a:gd name="T39" fmla="*/ 56 h 142"/>
              <a:gd name="T40" fmla="*/ 47 w 142"/>
              <a:gd name="T41" fmla="*/ 31 h 142"/>
              <a:gd name="T42" fmla="*/ 53 w 142"/>
              <a:gd name="T43" fmla="*/ 29 h 142"/>
              <a:gd name="T44" fmla="*/ 65 w 142"/>
              <a:gd name="T45" fmla="*/ 43 h 142"/>
              <a:gd name="T46" fmla="*/ 53 w 142"/>
              <a:gd name="T47" fmla="*/ 58 h 142"/>
              <a:gd name="T48" fmla="*/ 89 w 142"/>
              <a:gd name="T49" fmla="*/ 53 h 142"/>
              <a:gd name="T50" fmla="*/ 86 w 142"/>
              <a:gd name="T51" fmla="*/ 53 h 142"/>
              <a:gd name="T52" fmla="*/ 78 w 142"/>
              <a:gd name="T53" fmla="*/ 66 h 142"/>
              <a:gd name="T54" fmla="*/ 59 w 142"/>
              <a:gd name="T55" fmla="*/ 75 h 142"/>
              <a:gd name="T56" fmla="*/ 59 w 142"/>
              <a:gd name="T57" fmla="*/ 134 h 142"/>
              <a:gd name="T58" fmla="*/ 78 w 142"/>
              <a:gd name="T59" fmla="*/ 130 h 142"/>
              <a:gd name="T60" fmla="*/ 78 w 142"/>
              <a:gd name="T61" fmla="*/ 111 h 142"/>
              <a:gd name="T62" fmla="*/ 89 w 142"/>
              <a:gd name="T63" fmla="*/ 113 h 142"/>
              <a:gd name="T64" fmla="*/ 117 w 142"/>
              <a:gd name="T65" fmla="*/ 83 h 142"/>
              <a:gd name="T66" fmla="*/ 89 w 142"/>
              <a:gd name="T67" fmla="*/ 53 h 142"/>
              <a:gd name="T68" fmla="*/ 85 w 142"/>
              <a:gd name="T69" fmla="*/ 97 h 142"/>
              <a:gd name="T70" fmla="*/ 78 w 142"/>
              <a:gd name="T71" fmla="*/ 96 h 142"/>
              <a:gd name="T72" fmla="*/ 78 w 142"/>
              <a:gd name="T73" fmla="*/ 70 h 142"/>
              <a:gd name="T74" fmla="*/ 85 w 142"/>
              <a:gd name="T75" fmla="*/ 69 h 142"/>
              <a:gd name="T76" fmla="*/ 97 w 142"/>
              <a:gd name="T77" fmla="*/ 83 h 142"/>
              <a:gd name="T78" fmla="*/ 85 w 142"/>
              <a:gd name="T79" fmla="*/ 9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57" y="14"/>
                </a:moveTo>
                <a:cubicBezTo>
                  <a:pt x="53" y="14"/>
                  <a:pt x="48" y="15"/>
                  <a:pt x="4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95"/>
                  <a:pt x="27" y="95"/>
                  <a:pt x="27" y="95"/>
                </a:cubicBezTo>
                <a:cubicBezTo>
                  <a:pt x="47" y="91"/>
                  <a:pt x="47" y="91"/>
                  <a:pt x="47" y="91"/>
                </a:cubicBezTo>
                <a:cubicBezTo>
                  <a:pt x="47" y="72"/>
                  <a:pt x="47" y="72"/>
                  <a:pt x="47" y="72"/>
                </a:cubicBezTo>
                <a:cubicBezTo>
                  <a:pt x="50" y="73"/>
                  <a:pt x="54" y="74"/>
                  <a:pt x="57" y="74"/>
                </a:cubicBezTo>
                <a:cubicBezTo>
                  <a:pt x="73" y="74"/>
                  <a:pt x="85" y="60"/>
                  <a:pt x="85" y="44"/>
                </a:cubicBezTo>
                <a:cubicBezTo>
                  <a:pt x="85" y="27"/>
                  <a:pt x="73" y="14"/>
                  <a:pt x="57" y="14"/>
                </a:cubicBezTo>
                <a:close/>
                <a:moveTo>
                  <a:pt x="53" y="58"/>
                </a:moveTo>
                <a:cubicBezTo>
                  <a:pt x="50" y="58"/>
                  <a:pt x="48" y="57"/>
                  <a:pt x="47" y="56"/>
                </a:cubicBezTo>
                <a:cubicBezTo>
                  <a:pt x="47" y="31"/>
                  <a:pt x="47" y="31"/>
                  <a:pt x="47" y="31"/>
                </a:cubicBezTo>
                <a:cubicBezTo>
                  <a:pt x="48" y="30"/>
                  <a:pt x="50" y="29"/>
                  <a:pt x="53" y="29"/>
                </a:cubicBezTo>
                <a:cubicBezTo>
                  <a:pt x="60" y="29"/>
                  <a:pt x="65" y="35"/>
                  <a:pt x="65" y="43"/>
                </a:cubicBezTo>
                <a:cubicBezTo>
                  <a:pt x="65" y="51"/>
                  <a:pt x="60" y="58"/>
                  <a:pt x="53" y="58"/>
                </a:cubicBezTo>
                <a:close/>
                <a:moveTo>
                  <a:pt x="89" y="53"/>
                </a:moveTo>
                <a:cubicBezTo>
                  <a:pt x="88" y="53"/>
                  <a:pt x="87" y="53"/>
                  <a:pt x="86" y="53"/>
                </a:cubicBezTo>
                <a:cubicBezTo>
                  <a:pt x="84" y="58"/>
                  <a:pt x="82" y="62"/>
                  <a:pt x="78" y="66"/>
                </a:cubicBezTo>
                <a:cubicBezTo>
                  <a:pt x="73" y="72"/>
                  <a:pt x="66" y="75"/>
                  <a:pt x="59" y="75"/>
                </a:cubicBezTo>
                <a:cubicBezTo>
                  <a:pt x="59" y="134"/>
                  <a:pt x="59" y="134"/>
                  <a:pt x="59" y="134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8" y="111"/>
                  <a:pt x="78" y="111"/>
                  <a:pt x="78" y="111"/>
                </a:cubicBezTo>
                <a:cubicBezTo>
                  <a:pt x="82" y="113"/>
                  <a:pt x="85" y="113"/>
                  <a:pt x="89" y="113"/>
                </a:cubicBezTo>
                <a:cubicBezTo>
                  <a:pt x="105" y="113"/>
                  <a:pt x="117" y="100"/>
                  <a:pt x="117" y="83"/>
                </a:cubicBezTo>
                <a:cubicBezTo>
                  <a:pt x="117" y="67"/>
                  <a:pt x="105" y="53"/>
                  <a:pt x="89" y="53"/>
                </a:cubicBezTo>
                <a:close/>
                <a:moveTo>
                  <a:pt x="85" y="97"/>
                </a:moveTo>
                <a:cubicBezTo>
                  <a:pt x="82" y="97"/>
                  <a:pt x="80" y="97"/>
                  <a:pt x="78" y="96"/>
                </a:cubicBezTo>
                <a:cubicBezTo>
                  <a:pt x="78" y="70"/>
                  <a:pt x="78" y="70"/>
                  <a:pt x="78" y="70"/>
                </a:cubicBezTo>
                <a:cubicBezTo>
                  <a:pt x="80" y="69"/>
                  <a:pt x="82" y="69"/>
                  <a:pt x="85" y="69"/>
                </a:cubicBezTo>
                <a:cubicBezTo>
                  <a:pt x="91" y="69"/>
                  <a:pt x="97" y="75"/>
                  <a:pt x="97" y="83"/>
                </a:cubicBezTo>
                <a:cubicBezTo>
                  <a:pt x="97" y="91"/>
                  <a:pt x="91" y="97"/>
                  <a:pt x="85" y="9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Freeform 102"/>
          <p:cNvSpPr>
            <a:spLocks noEditPoints="1"/>
          </p:cNvSpPr>
          <p:nvPr/>
        </p:nvSpPr>
        <p:spPr bwMode="auto">
          <a:xfrm>
            <a:off x="7212122" y="2055154"/>
            <a:ext cx="219018" cy="132125"/>
          </a:xfrm>
          <a:custGeom>
            <a:avLst/>
            <a:gdLst>
              <a:gd name="T0" fmla="*/ 47 w 184"/>
              <a:gd name="T1" fmla="*/ 0 h 111"/>
              <a:gd name="T2" fmla="*/ 47 w 184"/>
              <a:gd name="T3" fmla="*/ 89 h 111"/>
              <a:gd name="T4" fmla="*/ 0 w 184"/>
              <a:gd name="T5" fmla="*/ 89 h 111"/>
              <a:gd name="T6" fmla="*/ 0 w 184"/>
              <a:gd name="T7" fmla="*/ 26 h 111"/>
              <a:gd name="T8" fmla="*/ 29 w 184"/>
              <a:gd name="T9" fmla="*/ 26 h 111"/>
              <a:gd name="T10" fmla="*/ 29 w 184"/>
              <a:gd name="T11" fmla="*/ 0 h 111"/>
              <a:gd name="T12" fmla="*/ 47 w 184"/>
              <a:gd name="T13" fmla="*/ 0 h 111"/>
              <a:gd name="T14" fmla="*/ 29 w 184"/>
              <a:gd name="T15" fmla="*/ 40 h 111"/>
              <a:gd name="T16" fmla="*/ 18 w 184"/>
              <a:gd name="T17" fmla="*/ 40 h 111"/>
              <a:gd name="T18" fmla="*/ 18 w 184"/>
              <a:gd name="T19" fmla="*/ 74 h 111"/>
              <a:gd name="T20" fmla="*/ 29 w 184"/>
              <a:gd name="T21" fmla="*/ 74 h 111"/>
              <a:gd name="T22" fmla="*/ 29 w 184"/>
              <a:gd name="T23" fmla="*/ 40 h 111"/>
              <a:gd name="T24" fmla="*/ 54 w 184"/>
              <a:gd name="T25" fmla="*/ 19 h 111"/>
              <a:gd name="T26" fmla="*/ 73 w 184"/>
              <a:gd name="T27" fmla="*/ 19 h 111"/>
              <a:gd name="T28" fmla="*/ 73 w 184"/>
              <a:gd name="T29" fmla="*/ 0 h 111"/>
              <a:gd name="T30" fmla="*/ 54 w 184"/>
              <a:gd name="T31" fmla="*/ 0 h 111"/>
              <a:gd name="T32" fmla="*/ 54 w 184"/>
              <a:gd name="T33" fmla="*/ 19 h 111"/>
              <a:gd name="T34" fmla="*/ 54 w 184"/>
              <a:gd name="T35" fmla="*/ 89 h 111"/>
              <a:gd name="T36" fmla="*/ 73 w 184"/>
              <a:gd name="T37" fmla="*/ 89 h 111"/>
              <a:gd name="T38" fmla="*/ 73 w 184"/>
              <a:gd name="T39" fmla="*/ 26 h 111"/>
              <a:gd name="T40" fmla="*/ 54 w 184"/>
              <a:gd name="T41" fmla="*/ 26 h 111"/>
              <a:gd name="T42" fmla="*/ 54 w 184"/>
              <a:gd name="T43" fmla="*/ 89 h 111"/>
              <a:gd name="T44" fmla="*/ 128 w 184"/>
              <a:gd name="T45" fmla="*/ 26 h 111"/>
              <a:gd name="T46" fmla="*/ 128 w 184"/>
              <a:gd name="T47" fmla="*/ 111 h 111"/>
              <a:gd name="T48" fmla="*/ 81 w 184"/>
              <a:gd name="T49" fmla="*/ 111 h 111"/>
              <a:gd name="T50" fmla="*/ 81 w 184"/>
              <a:gd name="T51" fmla="*/ 96 h 111"/>
              <a:gd name="T52" fmla="*/ 110 w 184"/>
              <a:gd name="T53" fmla="*/ 96 h 111"/>
              <a:gd name="T54" fmla="*/ 110 w 184"/>
              <a:gd name="T55" fmla="*/ 89 h 111"/>
              <a:gd name="T56" fmla="*/ 81 w 184"/>
              <a:gd name="T57" fmla="*/ 89 h 111"/>
              <a:gd name="T58" fmla="*/ 81 w 184"/>
              <a:gd name="T59" fmla="*/ 26 h 111"/>
              <a:gd name="T60" fmla="*/ 128 w 184"/>
              <a:gd name="T61" fmla="*/ 26 h 111"/>
              <a:gd name="T62" fmla="*/ 110 w 184"/>
              <a:gd name="T63" fmla="*/ 40 h 111"/>
              <a:gd name="T64" fmla="*/ 99 w 184"/>
              <a:gd name="T65" fmla="*/ 40 h 111"/>
              <a:gd name="T66" fmla="*/ 99 w 184"/>
              <a:gd name="T67" fmla="*/ 74 h 111"/>
              <a:gd name="T68" fmla="*/ 110 w 184"/>
              <a:gd name="T69" fmla="*/ 74 h 111"/>
              <a:gd name="T70" fmla="*/ 110 w 184"/>
              <a:gd name="T71" fmla="*/ 40 h 111"/>
              <a:gd name="T72" fmla="*/ 184 w 184"/>
              <a:gd name="T73" fmla="*/ 26 h 111"/>
              <a:gd name="T74" fmla="*/ 184 w 184"/>
              <a:gd name="T75" fmla="*/ 111 h 111"/>
              <a:gd name="T76" fmla="*/ 136 w 184"/>
              <a:gd name="T77" fmla="*/ 111 h 111"/>
              <a:gd name="T78" fmla="*/ 136 w 184"/>
              <a:gd name="T79" fmla="*/ 96 h 111"/>
              <a:gd name="T80" fmla="*/ 165 w 184"/>
              <a:gd name="T81" fmla="*/ 96 h 111"/>
              <a:gd name="T82" fmla="*/ 165 w 184"/>
              <a:gd name="T83" fmla="*/ 89 h 111"/>
              <a:gd name="T84" fmla="*/ 136 w 184"/>
              <a:gd name="T85" fmla="*/ 89 h 111"/>
              <a:gd name="T86" fmla="*/ 136 w 184"/>
              <a:gd name="T87" fmla="*/ 26 h 111"/>
              <a:gd name="T88" fmla="*/ 184 w 184"/>
              <a:gd name="T89" fmla="*/ 26 h 111"/>
              <a:gd name="T90" fmla="*/ 165 w 184"/>
              <a:gd name="T91" fmla="*/ 40 h 111"/>
              <a:gd name="T92" fmla="*/ 155 w 184"/>
              <a:gd name="T93" fmla="*/ 40 h 111"/>
              <a:gd name="T94" fmla="*/ 155 w 184"/>
              <a:gd name="T95" fmla="*/ 74 h 111"/>
              <a:gd name="T96" fmla="*/ 165 w 184"/>
              <a:gd name="T97" fmla="*/ 74 h 111"/>
              <a:gd name="T98" fmla="*/ 165 w 184"/>
              <a:gd name="T99" fmla="*/ 4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84" h="111">
                <a:moveTo>
                  <a:pt x="47" y="0"/>
                </a:moveTo>
                <a:lnTo>
                  <a:pt x="47" y="89"/>
                </a:lnTo>
                <a:lnTo>
                  <a:pt x="0" y="89"/>
                </a:lnTo>
                <a:lnTo>
                  <a:pt x="0" y="26"/>
                </a:lnTo>
                <a:lnTo>
                  <a:pt x="29" y="26"/>
                </a:lnTo>
                <a:lnTo>
                  <a:pt x="29" y="0"/>
                </a:lnTo>
                <a:lnTo>
                  <a:pt x="47" y="0"/>
                </a:lnTo>
                <a:close/>
                <a:moveTo>
                  <a:pt x="29" y="40"/>
                </a:moveTo>
                <a:lnTo>
                  <a:pt x="18" y="40"/>
                </a:lnTo>
                <a:lnTo>
                  <a:pt x="18" y="74"/>
                </a:lnTo>
                <a:lnTo>
                  <a:pt x="29" y="74"/>
                </a:lnTo>
                <a:lnTo>
                  <a:pt x="29" y="40"/>
                </a:lnTo>
                <a:close/>
                <a:moveTo>
                  <a:pt x="54" y="19"/>
                </a:moveTo>
                <a:lnTo>
                  <a:pt x="73" y="19"/>
                </a:lnTo>
                <a:lnTo>
                  <a:pt x="73" y="0"/>
                </a:lnTo>
                <a:lnTo>
                  <a:pt x="54" y="0"/>
                </a:lnTo>
                <a:lnTo>
                  <a:pt x="54" y="19"/>
                </a:lnTo>
                <a:close/>
                <a:moveTo>
                  <a:pt x="54" y="89"/>
                </a:moveTo>
                <a:lnTo>
                  <a:pt x="73" y="89"/>
                </a:lnTo>
                <a:lnTo>
                  <a:pt x="73" y="26"/>
                </a:lnTo>
                <a:lnTo>
                  <a:pt x="54" y="26"/>
                </a:lnTo>
                <a:lnTo>
                  <a:pt x="54" y="89"/>
                </a:lnTo>
                <a:close/>
                <a:moveTo>
                  <a:pt x="128" y="26"/>
                </a:moveTo>
                <a:lnTo>
                  <a:pt x="128" y="111"/>
                </a:lnTo>
                <a:lnTo>
                  <a:pt x="81" y="111"/>
                </a:lnTo>
                <a:lnTo>
                  <a:pt x="81" y="96"/>
                </a:lnTo>
                <a:lnTo>
                  <a:pt x="110" y="96"/>
                </a:lnTo>
                <a:lnTo>
                  <a:pt x="110" y="89"/>
                </a:lnTo>
                <a:lnTo>
                  <a:pt x="81" y="89"/>
                </a:lnTo>
                <a:lnTo>
                  <a:pt x="81" y="26"/>
                </a:lnTo>
                <a:lnTo>
                  <a:pt x="128" y="26"/>
                </a:lnTo>
                <a:close/>
                <a:moveTo>
                  <a:pt x="110" y="40"/>
                </a:moveTo>
                <a:lnTo>
                  <a:pt x="99" y="40"/>
                </a:lnTo>
                <a:lnTo>
                  <a:pt x="99" y="74"/>
                </a:lnTo>
                <a:lnTo>
                  <a:pt x="110" y="74"/>
                </a:lnTo>
                <a:lnTo>
                  <a:pt x="110" y="40"/>
                </a:lnTo>
                <a:close/>
                <a:moveTo>
                  <a:pt x="184" y="26"/>
                </a:moveTo>
                <a:lnTo>
                  <a:pt x="184" y="111"/>
                </a:lnTo>
                <a:lnTo>
                  <a:pt x="136" y="111"/>
                </a:lnTo>
                <a:lnTo>
                  <a:pt x="136" y="96"/>
                </a:lnTo>
                <a:lnTo>
                  <a:pt x="165" y="96"/>
                </a:lnTo>
                <a:lnTo>
                  <a:pt x="165" y="89"/>
                </a:lnTo>
                <a:lnTo>
                  <a:pt x="136" y="89"/>
                </a:lnTo>
                <a:lnTo>
                  <a:pt x="136" y="26"/>
                </a:lnTo>
                <a:lnTo>
                  <a:pt x="184" y="26"/>
                </a:lnTo>
                <a:close/>
                <a:moveTo>
                  <a:pt x="165" y="40"/>
                </a:moveTo>
                <a:lnTo>
                  <a:pt x="155" y="40"/>
                </a:lnTo>
                <a:lnTo>
                  <a:pt x="155" y="74"/>
                </a:lnTo>
                <a:lnTo>
                  <a:pt x="165" y="74"/>
                </a:lnTo>
                <a:lnTo>
                  <a:pt x="165" y="4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Freeform 103"/>
          <p:cNvSpPr>
            <a:spLocks/>
          </p:cNvSpPr>
          <p:nvPr/>
        </p:nvSpPr>
        <p:spPr bwMode="auto">
          <a:xfrm>
            <a:off x="7478752" y="2038490"/>
            <a:ext cx="164264" cy="164264"/>
          </a:xfrm>
          <a:custGeom>
            <a:avLst/>
            <a:gdLst>
              <a:gd name="T0" fmla="*/ 71 w 142"/>
              <a:gd name="T1" fmla="*/ 142 h 142"/>
              <a:gd name="T2" fmla="*/ 51 w 142"/>
              <a:gd name="T3" fmla="*/ 139 h 142"/>
              <a:gd name="T4" fmla="*/ 58 w 142"/>
              <a:gd name="T5" fmla="*/ 124 h 142"/>
              <a:gd name="T6" fmla="*/ 63 w 142"/>
              <a:gd name="T7" fmla="*/ 105 h 142"/>
              <a:gd name="T8" fmla="*/ 80 w 142"/>
              <a:gd name="T9" fmla="*/ 114 h 142"/>
              <a:gd name="T10" fmla="*/ 118 w 142"/>
              <a:gd name="T11" fmla="*/ 65 h 142"/>
              <a:gd name="T12" fmla="*/ 73 w 142"/>
              <a:gd name="T13" fmla="*/ 24 h 142"/>
              <a:gd name="T14" fmla="*/ 23 w 142"/>
              <a:gd name="T15" fmla="*/ 69 h 142"/>
              <a:gd name="T16" fmla="*/ 37 w 142"/>
              <a:gd name="T17" fmla="*/ 96 h 142"/>
              <a:gd name="T18" fmla="*/ 41 w 142"/>
              <a:gd name="T19" fmla="*/ 94 h 142"/>
              <a:gd name="T20" fmla="*/ 42 w 142"/>
              <a:gd name="T21" fmla="*/ 88 h 142"/>
              <a:gd name="T22" fmla="*/ 41 w 142"/>
              <a:gd name="T23" fmla="*/ 84 h 142"/>
              <a:gd name="T24" fmla="*/ 36 w 142"/>
              <a:gd name="T25" fmla="*/ 70 h 142"/>
              <a:gd name="T26" fmla="*/ 71 w 142"/>
              <a:gd name="T27" fmla="*/ 36 h 142"/>
              <a:gd name="T28" fmla="*/ 101 w 142"/>
              <a:gd name="T29" fmla="*/ 64 h 142"/>
              <a:gd name="T30" fmla="*/ 78 w 142"/>
              <a:gd name="T31" fmla="*/ 101 h 142"/>
              <a:gd name="T32" fmla="*/ 67 w 142"/>
              <a:gd name="T33" fmla="*/ 88 h 142"/>
              <a:gd name="T34" fmla="*/ 74 w 142"/>
              <a:gd name="T35" fmla="*/ 63 h 142"/>
              <a:gd name="T36" fmla="*/ 64 w 142"/>
              <a:gd name="T37" fmla="*/ 52 h 142"/>
              <a:gd name="T38" fmla="*/ 50 w 142"/>
              <a:gd name="T39" fmla="*/ 70 h 142"/>
              <a:gd name="T40" fmla="*/ 53 w 142"/>
              <a:gd name="T41" fmla="*/ 81 h 142"/>
              <a:gd name="T42" fmla="*/ 43 w 142"/>
              <a:gd name="T43" fmla="*/ 120 h 142"/>
              <a:gd name="T44" fmla="*/ 42 w 142"/>
              <a:gd name="T45" fmla="*/ 136 h 142"/>
              <a:gd name="T46" fmla="*/ 0 w 142"/>
              <a:gd name="T47" fmla="*/ 71 h 142"/>
              <a:gd name="T48" fmla="*/ 71 w 142"/>
              <a:gd name="T49" fmla="*/ 0 h 142"/>
              <a:gd name="T50" fmla="*/ 142 w 142"/>
              <a:gd name="T51" fmla="*/ 71 h 142"/>
              <a:gd name="T52" fmla="*/ 71 w 142"/>
              <a:gd name="T53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64" y="142"/>
                  <a:pt x="57" y="141"/>
                  <a:pt x="51" y="139"/>
                </a:cubicBezTo>
                <a:cubicBezTo>
                  <a:pt x="53" y="135"/>
                  <a:pt x="56" y="130"/>
                  <a:pt x="58" y="124"/>
                </a:cubicBezTo>
                <a:cubicBezTo>
                  <a:pt x="58" y="124"/>
                  <a:pt x="59" y="121"/>
                  <a:pt x="63" y="105"/>
                </a:cubicBezTo>
                <a:cubicBezTo>
                  <a:pt x="65" y="109"/>
                  <a:pt x="72" y="114"/>
                  <a:pt x="80" y="114"/>
                </a:cubicBezTo>
                <a:cubicBezTo>
                  <a:pt x="103" y="114"/>
                  <a:pt x="118" y="93"/>
                  <a:pt x="118" y="65"/>
                </a:cubicBezTo>
                <a:cubicBezTo>
                  <a:pt x="118" y="44"/>
                  <a:pt x="100" y="24"/>
                  <a:pt x="73" y="24"/>
                </a:cubicBezTo>
                <a:cubicBezTo>
                  <a:pt x="40" y="24"/>
                  <a:pt x="23" y="48"/>
                  <a:pt x="23" y="69"/>
                </a:cubicBezTo>
                <a:cubicBezTo>
                  <a:pt x="23" y="81"/>
                  <a:pt x="27" y="92"/>
                  <a:pt x="37" y="96"/>
                </a:cubicBezTo>
                <a:cubicBezTo>
                  <a:pt x="39" y="96"/>
                  <a:pt x="40" y="96"/>
                  <a:pt x="41" y="94"/>
                </a:cubicBezTo>
                <a:cubicBezTo>
                  <a:pt x="41" y="93"/>
                  <a:pt x="42" y="90"/>
                  <a:pt x="42" y="88"/>
                </a:cubicBezTo>
                <a:cubicBezTo>
                  <a:pt x="43" y="86"/>
                  <a:pt x="42" y="86"/>
                  <a:pt x="41" y="84"/>
                </a:cubicBezTo>
                <a:cubicBezTo>
                  <a:pt x="38" y="81"/>
                  <a:pt x="36" y="77"/>
                  <a:pt x="36" y="70"/>
                </a:cubicBezTo>
                <a:cubicBezTo>
                  <a:pt x="36" y="52"/>
                  <a:pt x="50" y="36"/>
                  <a:pt x="71" y="36"/>
                </a:cubicBezTo>
                <a:cubicBezTo>
                  <a:pt x="90" y="36"/>
                  <a:pt x="101" y="48"/>
                  <a:pt x="101" y="64"/>
                </a:cubicBezTo>
                <a:cubicBezTo>
                  <a:pt x="101" y="84"/>
                  <a:pt x="92" y="101"/>
                  <a:pt x="78" y="101"/>
                </a:cubicBezTo>
                <a:cubicBezTo>
                  <a:pt x="71" y="101"/>
                  <a:pt x="65" y="95"/>
                  <a:pt x="67" y="88"/>
                </a:cubicBezTo>
                <a:cubicBezTo>
                  <a:pt x="69" y="79"/>
                  <a:pt x="74" y="69"/>
                  <a:pt x="74" y="63"/>
                </a:cubicBezTo>
                <a:cubicBezTo>
                  <a:pt x="74" y="57"/>
                  <a:pt x="70" y="52"/>
                  <a:pt x="64" y="52"/>
                </a:cubicBezTo>
                <a:cubicBezTo>
                  <a:pt x="56" y="52"/>
                  <a:pt x="50" y="60"/>
                  <a:pt x="50" y="70"/>
                </a:cubicBezTo>
                <a:cubicBezTo>
                  <a:pt x="50" y="70"/>
                  <a:pt x="50" y="77"/>
                  <a:pt x="53" y="81"/>
                </a:cubicBezTo>
                <a:cubicBezTo>
                  <a:pt x="45" y="114"/>
                  <a:pt x="43" y="120"/>
                  <a:pt x="43" y="120"/>
                </a:cubicBezTo>
                <a:cubicBezTo>
                  <a:pt x="42" y="125"/>
                  <a:pt x="42" y="131"/>
                  <a:pt x="42" y="136"/>
                </a:cubicBezTo>
                <a:cubicBezTo>
                  <a:pt x="17" y="125"/>
                  <a:pt x="0" y="101"/>
                  <a:pt x="0" y="71"/>
                </a:cubicBezTo>
                <a:cubicBezTo>
                  <a:pt x="0" y="32"/>
                  <a:pt x="31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1"/>
                  <a:pt x="110" y="142"/>
                  <a:pt x="71" y="14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Freeform 104"/>
          <p:cNvSpPr>
            <a:spLocks/>
          </p:cNvSpPr>
          <p:nvPr/>
        </p:nvSpPr>
        <p:spPr bwMode="auto">
          <a:xfrm>
            <a:off x="7684678" y="2038490"/>
            <a:ext cx="165454" cy="164264"/>
          </a:xfrm>
          <a:custGeom>
            <a:avLst/>
            <a:gdLst>
              <a:gd name="T0" fmla="*/ 142 w 142"/>
              <a:gd name="T1" fmla="*/ 27 h 142"/>
              <a:gd name="T2" fmla="*/ 142 w 142"/>
              <a:gd name="T3" fmla="*/ 116 h 142"/>
              <a:gd name="T4" fmla="*/ 115 w 142"/>
              <a:gd name="T5" fmla="*/ 142 h 142"/>
              <a:gd name="T6" fmla="*/ 48 w 142"/>
              <a:gd name="T7" fmla="*/ 142 h 142"/>
              <a:gd name="T8" fmla="*/ 58 w 142"/>
              <a:gd name="T9" fmla="*/ 123 h 142"/>
              <a:gd name="T10" fmla="*/ 63 w 142"/>
              <a:gd name="T11" fmla="*/ 104 h 142"/>
              <a:gd name="T12" fmla="*/ 81 w 142"/>
              <a:gd name="T13" fmla="*/ 112 h 142"/>
              <a:gd name="T14" fmla="*/ 118 w 142"/>
              <a:gd name="T15" fmla="*/ 64 h 142"/>
              <a:gd name="T16" fmla="*/ 74 w 142"/>
              <a:gd name="T17" fmla="*/ 24 h 142"/>
              <a:gd name="T18" fmla="*/ 24 w 142"/>
              <a:gd name="T19" fmla="*/ 68 h 142"/>
              <a:gd name="T20" fmla="*/ 38 w 142"/>
              <a:gd name="T21" fmla="*/ 95 h 142"/>
              <a:gd name="T22" fmla="*/ 42 w 142"/>
              <a:gd name="T23" fmla="*/ 93 h 142"/>
              <a:gd name="T24" fmla="*/ 43 w 142"/>
              <a:gd name="T25" fmla="*/ 87 h 142"/>
              <a:gd name="T26" fmla="*/ 42 w 142"/>
              <a:gd name="T27" fmla="*/ 84 h 142"/>
              <a:gd name="T28" fmla="*/ 37 w 142"/>
              <a:gd name="T29" fmla="*/ 70 h 142"/>
              <a:gd name="T30" fmla="*/ 72 w 142"/>
              <a:gd name="T31" fmla="*/ 36 h 142"/>
              <a:gd name="T32" fmla="*/ 101 w 142"/>
              <a:gd name="T33" fmla="*/ 63 h 142"/>
              <a:gd name="T34" fmla="*/ 79 w 142"/>
              <a:gd name="T35" fmla="*/ 100 h 142"/>
              <a:gd name="T36" fmla="*/ 68 w 142"/>
              <a:gd name="T37" fmla="*/ 87 h 142"/>
              <a:gd name="T38" fmla="*/ 74 w 142"/>
              <a:gd name="T39" fmla="*/ 62 h 142"/>
              <a:gd name="T40" fmla="*/ 65 w 142"/>
              <a:gd name="T41" fmla="*/ 51 h 142"/>
              <a:gd name="T42" fmla="*/ 51 w 142"/>
              <a:gd name="T43" fmla="*/ 69 h 142"/>
              <a:gd name="T44" fmla="*/ 53 w 142"/>
              <a:gd name="T45" fmla="*/ 81 h 142"/>
              <a:gd name="T46" fmla="*/ 44 w 142"/>
              <a:gd name="T47" fmla="*/ 119 h 142"/>
              <a:gd name="T48" fmla="*/ 44 w 142"/>
              <a:gd name="T49" fmla="*/ 142 h 142"/>
              <a:gd name="T50" fmla="*/ 27 w 142"/>
              <a:gd name="T51" fmla="*/ 142 h 142"/>
              <a:gd name="T52" fmla="*/ 0 w 142"/>
              <a:gd name="T53" fmla="*/ 116 h 142"/>
              <a:gd name="T54" fmla="*/ 0 w 142"/>
              <a:gd name="T55" fmla="*/ 27 h 142"/>
              <a:gd name="T56" fmla="*/ 27 w 142"/>
              <a:gd name="T57" fmla="*/ 0 h 142"/>
              <a:gd name="T58" fmla="*/ 115 w 142"/>
              <a:gd name="T59" fmla="*/ 0 h 142"/>
              <a:gd name="T60" fmla="*/ 142 w 142"/>
              <a:gd name="T61" fmla="*/ 2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2" h="142">
                <a:moveTo>
                  <a:pt x="142" y="27"/>
                </a:moveTo>
                <a:cubicBezTo>
                  <a:pt x="142" y="116"/>
                  <a:pt x="142" y="116"/>
                  <a:pt x="142" y="116"/>
                </a:cubicBezTo>
                <a:cubicBezTo>
                  <a:pt x="142" y="130"/>
                  <a:pt x="130" y="142"/>
                  <a:pt x="115" y="14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52" y="138"/>
                  <a:pt x="57" y="131"/>
                  <a:pt x="58" y="123"/>
                </a:cubicBezTo>
                <a:cubicBezTo>
                  <a:pt x="58" y="123"/>
                  <a:pt x="59" y="120"/>
                  <a:pt x="63" y="104"/>
                </a:cubicBezTo>
                <a:cubicBezTo>
                  <a:pt x="66" y="108"/>
                  <a:pt x="73" y="112"/>
                  <a:pt x="81" y="112"/>
                </a:cubicBezTo>
                <a:cubicBezTo>
                  <a:pt x="103" y="112"/>
                  <a:pt x="118" y="92"/>
                  <a:pt x="118" y="64"/>
                </a:cubicBezTo>
                <a:cubicBezTo>
                  <a:pt x="118" y="44"/>
                  <a:pt x="101" y="24"/>
                  <a:pt x="74" y="24"/>
                </a:cubicBezTo>
                <a:cubicBezTo>
                  <a:pt x="41" y="24"/>
                  <a:pt x="24" y="48"/>
                  <a:pt x="24" y="68"/>
                </a:cubicBezTo>
                <a:cubicBezTo>
                  <a:pt x="24" y="80"/>
                  <a:pt x="28" y="91"/>
                  <a:pt x="38" y="95"/>
                </a:cubicBezTo>
                <a:cubicBezTo>
                  <a:pt x="40" y="95"/>
                  <a:pt x="41" y="95"/>
                  <a:pt x="42" y="93"/>
                </a:cubicBezTo>
                <a:cubicBezTo>
                  <a:pt x="42" y="92"/>
                  <a:pt x="43" y="89"/>
                  <a:pt x="43" y="87"/>
                </a:cubicBezTo>
                <a:cubicBezTo>
                  <a:pt x="44" y="86"/>
                  <a:pt x="43" y="85"/>
                  <a:pt x="42" y="84"/>
                </a:cubicBezTo>
                <a:cubicBezTo>
                  <a:pt x="39" y="80"/>
                  <a:pt x="37" y="76"/>
                  <a:pt x="37" y="70"/>
                </a:cubicBezTo>
                <a:cubicBezTo>
                  <a:pt x="37" y="52"/>
                  <a:pt x="51" y="36"/>
                  <a:pt x="72" y="36"/>
                </a:cubicBezTo>
                <a:cubicBezTo>
                  <a:pt x="91" y="36"/>
                  <a:pt x="101" y="48"/>
                  <a:pt x="101" y="63"/>
                </a:cubicBezTo>
                <a:cubicBezTo>
                  <a:pt x="101" y="83"/>
                  <a:pt x="92" y="100"/>
                  <a:pt x="79" y="100"/>
                </a:cubicBezTo>
                <a:cubicBezTo>
                  <a:pt x="72" y="100"/>
                  <a:pt x="66" y="94"/>
                  <a:pt x="68" y="87"/>
                </a:cubicBezTo>
                <a:cubicBezTo>
                  <a:pt x="70" y="78"/>
                  <a:pt x="74" y="68"/>
                  <a:pt x="74" y="62"/>
                </a:cubicBezTo>
                <a:cubicBezTo>
                  <a:pt x="74" y="56"/>
                  <a:pt x="71" y="51"/>
                  <a:pt x="65" y="51"/>
                </a:cubicBezTo>
                <a:cubicBezTo>
                  <a:pt x="57" y="51"/>
                  <a:pt x="51" y="59"/>
                  <a:pt x="51" y="69"/>
                </a:cubicBezTo>
                <a:cubicBezTo>
                  <a:pt x="51" y="69"/>
                  <a:pt x="51" y="76"/>
                  <a:pt x="53" y="81"/>
                </a:cubicBezTo>
                <a:cubicBezTo>
                  <a:pt x="46" y="113"/>
                  <a:pt x="44" y="119"/>
                  <a:pt x="44" y="119"/>
                </a:cubicBezTo>
                <a:cubicBezTo>
                  <a:pt x="42" y="127"/>
                  <a:pt x="43" y="137"/>
                  <a:pt x="44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Freeform 105"/>
          <p:cNvSpPr>
            <a:spLocks noEditPoints="1"/>
          </p:cNvSpPr>
          <p:nvPr/>
        </p:nvSpPr>
        <p:spPr bwMode="auto">
          <a:xfrm>
            <a:off x="7898934" y="2038490"/>
            <a:ext cx="191641" cy="164264"/>
          </a:xfrm>
          <a:custGeom>
            <a:avLst/>
            <a:gdLst>
              <a:gd name="T0" fmla="*/ 123 w 165"/>
              <a:gd name="T1" fmla="*/ 85 h 142"/>
              <a:gd name="T2" fmla="*/ 83 w 165"/>
              <a:gd name="T3" fmla="*/ 114 h 142"/>
              <a:gd name="T4" fmla="*/ 52 w 165"/>
              <a:gd name="T5" fmla="*/ 142 h 142"/>
              <a:gd name="T6" fmla="*/ 21 w 165"/>
              <a:gd name="T7" fmla="*/ 118 h 142"/>
              <a:gd name="T8" fmla="*/ 0 w 165"/>
              <a:gd name="T9" fmla="*/ 109 h 142"/>
              <a:gd name="T10" fmla="*/ 0 w 165"/>
              <a:gd name="T11" fmla="*/ 69 h 142"/>
              <a:gd name="T12" fmla="*/ 36 w 165"/>
              <a:gd name="T13" fmla="*/ 84 h 142"/>
              <a:gd name="T14" fmla="*/ 52 w 165"/>
              <a:gd name="T15" fmla="*/ 80 h 142"/>
              <a:gd name="T16" fmla="*/ 55 w 165"/>
              <a:gd name="T17" fmla="*/ 80 h 142"/>
              <a:gd name="T18" fmla="*/ 81 w 165"/>
              <a:gd name="T19" fmla="*/ 42 h 142"/>
              <a:gd name="T20" fmla="*/ 123 w 165"/>
              <a:gd name="T21" fmla="*/ 0 h 142"/>
              <a:gd name="T22" fmla="*/ 165 w 165"/>
              <a:gd name="T23" fmla="*/ 42 h 142"/>
              <a:gd name="T24" fmla="*/ 123 w 165"/>
              <a:gd name="T25" fmla="*/ 85 h 142"/>
              <a:gd name="T26" fmla="*/ 52 w 165"/>
              <a:gd name="T27" fmla="*/ 88 h 142"/>
              <a:gd name="T28" fmla="*/ 47 w 165"/>
              <a:gd name="T29" fmla="*/ 88 h 142"/>
              <a:gd name="T30" fmla="*/ 56 w 165"/>
              <a:gd name="T31" fmla="*/ 92 h 142"/>
              <a:gd name="T32" fmla="*/ 66 w 165"/>
              <a:gd name="T33" fmla="*/ 116 h 142"/>
              <a:gd name="T34" fmla="*/ 42 w 165"/>
              <a:gd name="T35" fmla="*/ 126 h 142"/>
              <a:gd name="T36" fmla="*/ 31 w 165"/>
              <a:gd name="T37" fmla="*/ 122 h 142"/>
              <a:gd name="T38" fmla="*/ 52 w 165"/>
              <a:gd name="T39" fmla="*/ 134 h 142"/>
              <a:gd name="T40" fmla="*/ 75 w 165"/>
              <a:gd name="T41" fmla="*/ 111 h 142"/>
              <a:gd name="T42" fmla="*/ 52 w 165"/>
              <a:gd name="T43" fmla="*/ 88 h 142"/>
              <a:gd name="T44" fmla="*/ 123 w 165"/>
              <a:gd name="T45" fmla="*/ 14 h 142"/>
              <a:gd name="T46" fmla="*/ 95 w 165"/>
              <a:gd name="T47" fmla="*/ 42 h 142"/>
              <a:gd name="T48" fmla="*/ 123 w 165"/>
              <a:gd name="T49" fmla="*/ 71 h 142"/>
              <a:gd name="T50" fmla="*/ 151 w 165"/>
              <a:gd name="T51" fmla="*/ 42 h 142"/>
              <a:gd name="T52" fmla="*/ 123 w 165"/>
              <a:gd name="T53" fmla="*/ 14 h 142"/>
              <a:gd name="T54" fmla="*/ 123 w 165"/>
              <a:gd name="T55" fmla="*/ 65 h 142"/>
              <a:gd name="T56" fmla="*/ 101 w 165"/>
              <a:gd name="T57" fmla="*/ 42 h 142"/>
              <a:gd name="T58" fmla="*/ 123 w 165"/>
              <a:gd name="T59" fmla="*/ 20 h 142"/>
              <a:gd name="T60" fmla="*/ 146 w 165"/>
              <a:gd name="T61" fmla="*/ 42 h 142"/>
              <a:gd name="T62" fmla="*/ 123 w 165"/>
              <a:gd name="T63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42">
                <a:moveTo>
                  <a:pt x="123" y="85"/>
                </a:moveTo>
                <a:cubicBezTo>
                  <a:pt x="83" y="114"/>
                  <a:pt x="83" y="114"/>
                  <a:pt x="83" y="114"/>
                </a:cubicBezTo>
                <a:cubicBezTo>
                  <a:pt x="81" y="130"/>
                  <a:pt x="68" y="142"/>
                  <a:pt x="52" y="142"/>
                </a:cubicBezTo>
                <a:cubicBezTo>
                  <a:pt x="37" y="142"/>
                  <a:pt x="24" y="132"/>
                  <a:pt x="21" y="118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69"/>
                  <a:pt x="0" y="69"/>
                  <a:pt x="0" y="69"/>
                </a:cubicBezTo>
                <a:cubicBezTo>
                  <a:pt x="36" y="84"/>
                  <a:pt x="36" y="84"/>
                  <a:pt x="36" y="84"/>
                </a:cubicBezTo>
                <a:cubicBezTo>
                  <a:pt x="40" y="81"/>
                  <a:pt x="46" y="80"/>
                  <a:pt x="52" y="80"/>
                </a:cubicBezTo>
                <a:cubicBezTo>
                  <a:pt x="53" y="80"/>
                  <a:pt x="54" y="80"/>
                  <a:pt x="55" y="80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19"/>
                  <a:pt x="100" y="0"/>
                  <a:pt x="123" y="0"/>
                </a:cubicBezTo>
                <a:cubicBezTo>
                  <a:pt x="146" y="0"/>
                  <a:pt x="165" y="19"/>
                  <a:pt x="165" y="42"/>
                </a:cubicBezTo>
                <a:cubicBezTo>
                  <a:pt x="165" y="66"/>
                  <a:pt x="146" y="85"/>
                  <a:pt x="123" y="85"/>
                </a:cubicBezTo>
                <a:close/>
                <a:moveTo>
                  <a:pt x="52" y="88"/>
                </a:moveTo>
                <a:cubicBezTo>
                  <a:pt x="50" y="88"/>
                  <a:pt x="48" y="88"/>
                  <a:pt x="47" y="88"/>
                </a:cubicBezTo>
                <a:cubicBezTo>
                  <a:pt x="56" y="92"/>
                  <a:pt x="56" y="92"/>
                  <a:pt x="56" y="92"/>
                </a:cubicBezTo>
                <a:cubicBezTo>
                  <a:pt x="66" y="96"/>
                  <a:pt x="70" y="107"/>
                  <a:pt x="66" y="116"/>
                </a:cubicBezTo>
                <a:cubicBezTo>
                  <a:pt x="63" y="126"/>
                  <a:pt x="52" y="130"/>
                  <a:pt x="42" y="126"/>
                </a:cubicBezTo>
                <a:cubicBezTo>
                  <a:pt x="39" y="125"/>
                  <a:pt x="35" y="123"/>
                  <a:pt x="31" y="122"/>
                </a:cubicBezTo>
                <a:cubicBezTo>
                  <a:pt x="35" y="129"/>
                  <a:pt x="43" y="134"/>
                  <a:pt x="52" y="134"/>
                </a:cubicBezTo>
                <a:cubicBezTo>
                  <a:pt x="64" y="134"/>
                  <a:pt x="75" y="124"/>
                  <a:pt x="75" y="111"/>
                </a:cubicBezTo>
                <a:cubicBezTo>
                  <a:pt x="75" y="98"/>
                  <a:pt x="64" y="88"/>
                  <a:pt x="52" y="88"/>
                </a:cubicBezTo>
                <a:close/>
                <a:moveTo>
                  <a:pt x="123" y="14"/>
                </a:moveTo>
                <a:cubicBezTo>
                  <a:pt x="108" y="14"/>
                  <a:pt x="95" y="27"/>
                  <a:pt x="95" y="42"/>
                </a:cubicBezTo>
                <a:cubicBezTo>
                  <a:pt x="95" y="58"/>
                  <a:pt x="108" y="71"/>
                  <a:pt x="123" y="71"/>
                </a:cubicBezTo>
                <a:cubicBezTo>
                  <a:pt x="139" y="71"/>
                  <a:pt x="151" y="58"/>
                  <a:pt x="151" y="42"/>
                </a:cubicBezTo>
                <a:cubicBezTo>
                  <a:pt x="151" y="27"/>
                  <a:pt x="139" y="14"/>
                  <a:pt x="123" y="14"/>
                </a:cubicBezTo>
                <a:close/>
                <a:moveTo>
                  <a:pt x="123" y="65"/>
                </a:moveTo>
                <a:cubicBezTo>
                  <a:pt x="111" y="65"/>
                  <a:pt x="101" y="55"/>
                  <a:pt x="101" y="42"/>
                </a:cubicBezTo>
                <a:cubicBezTo>
                  <a:pt x="101" y="30"/>
                  <a:pt x="111" y="20"/>
                  <a:pt x="123" y="20"/>
                </a:cubicBezTo>
                <a:cubicBezTo>
                  <a:pt x="136" y="20"/>
                  <a:pt x="146" y="30"/>
                  <a:pt x="146" y="42"/>
                </a:cubicBezTo>
                <a:cubicBezTo>
                  <a:pt x="146" y="55"/>
                  <a:pt x="136" y="65"/>
                  <a:pt x="123" y="6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Freeform 106"/>
          <p:cNvSpPr>
            <a:spLocks noEditPoints="1"/>
          </p:cNvSpPr>
          <p:nvPr/>
        </p:nvSpPr>
        <p:spPr bwMode="auto">
          <a:xfrm>
            <a:off x="8133425" y="2038490"/>
            <a:ext cx="164264" cy="16426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6 h 142"/>
              <a:gd name="T8" fmla="*/ 0 w 142"/>
              <a:gd name="T9" fmla="*/ 102 h 142"/>
              <a:gd name="T10" fmla="*/ 16 w 142"/>
              <a:gd name="T11" fmla="*/ 108 h 142"/>
              <a:gd name="T12" fmla="*/ 40 w 142"/>
              <a:gd name="T13" fmla="*/ 128 h 142"/>
              <a:gd name="T14" fmla="*/ 65 w 142"/>
              <a:gd name="T15" fmla="*/ 105 h 142"/>
              <a:gd name="T16" fmla="*/ 97 w 142"/>
              <a:gd name="T17" fmla="*/ 82 h 142"/>
              <a:gd name="T18" fmla="*/ 130 w 142"/>
              <a:gd name="T19" fmla="*/ 49 h 142"/>
              <a:gd name="T20" fmla="*/ 97 w 142"/>
              <a:gd name="T21" fmla="*/ 15 h 142"/>
              <a:gd name="T22" fmla="*/ 63 w 142"/>
              <a:gd name="T23" fmla="*/ 48 h 142"/>
              <a:gd name="T24" fmla="*/ 43 w 142"/>
              <a:gd name="T25" fmla="*/ 78 h 142"/>
              <a:gd name="T26" fmla="*/ 40 w 142"/>
              <a:gd name="T27" fmla="*/ 78 h 142"/>
              <a:gd name="T28" fmla="*/ 27 w 142"/>
              <a:gd name="T29" fmla="*/ 81 h 142"/>
              <a:gd name="T30" fmla="*/ 0 w 142"/>
              <a:gd name="T31" fmla="*/ 70 h 142"/>
              <a:gd name="T32" fmla="*/ 0 w 142"/>
              <a:gd name="T33" fmla="*/ 27 h 142"/>
              <a:gd name="T34" fmla="*/ 27 w 142"/>
              <a:gd name="T35" fmla="*/ 0 h 142"/>
              <a:gd name="T36" fmla="*/ 115 w 142"/>
              <a:gd name="T37" fmla="*/ 0 h 142"/>
              <a:gd name="T38" fmla="*/ 142 w 142"/>
              <a:gd name="T39" fmla="*/ 27 h 142"/>
              <a:gd name="T40" fmla="*/ 142 w 142"/>
              <a:gd name="T41" fmla="*/ 116 h 142"/>
              <a:gd name="T42" fmla="*/ 40 w 142"/>
              <a:gd name="T43" fmla="*/ 121 h 142"/>
              <a:gd name="T44" fmla="*/ 24 w 142"/>
              <a:gd name="T45" fmla="*/ 111 h 142"/>
              <a:gd name="T46" fmla="*/ 33 w 142"/>
              <a:gd name="T47" fmla="*/ 115 h 142"/>
              <a:gd name="T48" fmla="*/ 52 w 142"/>
              <a:gd name="T49" fmla="*/ 107 h 142"/>
              <a:gd name="T50" fmla="*/ 44 w 142"/>
              <a:gd name="T51" fmla="*/ 88 h 142"/>
              <a:gd name="T52" fmla="*/ 36 w 142"/>
              <a:gd name="T53" fmla="*/ 85 h 142"/>
              <a:gd name="T54" fmla="*/ 40 w 142"/>
              <a:gd name="T55" fmla="*/ 84 h 142"/>
              <a:gd name="T56" fmla="*/ 58 w 142"/>
              <a:gd name="T57" fmla="*/ 103 h 142"/>
              <a:gd name="T58" fmla="*/ 40 w 142"/>
              <a:gd name="T59" fmla="*/ 121 h 142"/>
              <a:gd name="T60" fmla="*/ 97 w 142"/>
              <a:gd name="T61" fmla="*/ 71 h 142"/>
              <a:gd name="T62" fmla="*/ 74 w 142"/>
              <a:gd name="T63" fmla="*/ 49 h 142"/>
              <a:gd name="T64" fmla="*/ 97 w 142"/>
              <a:gd name="T65" fmla="*/ 26 h 142"/>
              <a:gd name="T66" fmla="*/ 119 w 142"/>
              <a:gd name="T67" fmla="*/ 49 h 142"/>
              <a:gd name="T68" fmla="*/ 97 w 142"/>
              <a:gd name="T69" fmla="*/ 71 h 142"/>
              <a:gd name="T70" fmla="*/ 97 w 142"/>
              <a:gd name="T71" fmla="*/ 31 h 142"/>
              <a:gd name="T72" fmla="*/ 79 w 142"/>
              <a:gd name="T73" fmla="*/ 48 h 142"/>
              <a:gd name="T74" fmla="*/ 97 w 142"/>
              <a:gd name="T75" fmla="*/ 66 h 142"/>
              <a:gd name="T76" fmla="*/ 115 w 142"/>
              <a:gd name="T77" fmla="*/ 48 h 142"/>
              <a:gd name="T78" fmla="*/ 97 w 142"/>
              <a:gd name="T79" fmla="*/ 3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102"/>
                  <a:pt x="0" y="102"/>
                  <a:pt x="0" y="102"/>
                </a:cubicBezTo>
                <a:cubicBezTo>
                  <a:pt x="16" y="108"/>
                  <a:pt x="16" y="108"/>
                  <a:pt x="16" y="108"/>
                </a:cubicBezTo>
                <a:cubicBezTo>
                  <a:pt x="18" y="119"/>
                  <a:pt x="28" y="128"/>
                  <a:pt x="40" y="128"/>
                </a:cubicBezTo>
                <a:cubicBezTo>
                  <a:pt x="53" y="128"/>
                  <a:pt x="64" y="118"/>
                  <a:pt x="65" y="105"/>
                </a:cubicBezTo>
                <a:cubicBezTo>
                  <a:pt x="97" y="82"/>
                  <a:pt x="97" y="82"/>
                  <a:pt x="97" y="82"/>
                </a:cubicBezTo>
                <a:cubicBezTo>
                  <a:pt x="115" y="82"/>
                  <a:pt x="130" y="67"/>
                  <a:pt x="130" y="49"/>
                </a:cubicBezTo>
                <a:cubicBezTo>
                  <a:pt x="130" y="30"/>
                  <a:pt x="115" y="15"/>
                  <a:pt x="97" y="15"/>
                </a:cubicBezTo>
                <a:cubicBezTo>
                  <a:pt x="78" y="15"/>
                  <a:pt x="64" y="30"/>
                  <a:pt x="63" y="48"/>
                </a:cubicBezTo>
                <a:cubicBezTo>
                  <a:pt x="43" y="78"/>
                  <a:pt x="43" y="78"/>
                  <a:pt x="43" y="78"/>
                </a:cubicBezTo>
                <a:cubicBezTo>
                  <a:pt x="42" y="78"/>
                  <a:pt x="41" y="78"/>
                  <a:pt x="40" y="78"/>
                </a:cubicBezTo>
                <a:cubicBezTo>
                  <a:pt x="35" y="78"/>
                  <a:pt x="31" y="79"/>
                  <a:pt x="27" y="81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40" y="121"/>
                </a:moveTo>
                <a:cubicBezTo>
                  <a:pt x="33" y="121"/>
                  <a:pt x="27" y="117"/>
                  <a:pt x="24" y="111"/>
                </a:cubicBezTo>
                <a:cubicBezTo>
                  <a:pt x="27" y="112"/>
                  <a:pt x="30" y="114"/>
                  <a:pt x="33" y="115"/>
                </a:cubicBezTo>
                <a:cubicBezTo>
                  <a:pt x="40" y="118"/>
                  <a:pt x="49" y="114"/>
                  <a:pt x="52" y="107"/>
                </a:cubicBezTo>
                <a:cubicBezTo>
                  <a:pt x="55" y="99"/>
                  <a:pt x="51" y="91"/>
                  <a:pt x="44" y="88"/>
                </a:cubicBezTo>
                <a:cubicBezTo>
                  <a:pt x="36" y="85"/>
                  <a:pt x="36" y="85"/>
                  <a:pt x="36" y="85"/>
                </a:cubicBezTo>
                <a:cubicBezTo>
                  <a:pt x="37" y="85"/>
                  <a:pt x="39" y="84"/>
                  <a:pt x="40" y="84"/>
                </a:cubicBezTo>
                <a:cubicBezTo>
                  <a:pt x="50" y="84"/>
                  <a:pt x="58" y="93"/>
                  <a:pt x="58" y="103"/>
                </a:cubicBezTo>
                <a:cubicBezTo>
                  <a:pt x="58" y="113"/>
                  <a:pt x="50" y="121"/>
                  <a:pt x="40" y="121"/>
                </a:cubicBezTo>
                <a:close/>
                <a:moveTo>
                  <a:pt x="97" y="71"/>
                </a:moveTo>
                <a:cubicBezTo>
                  <a:pt x="84" y="71"/>
                  <a:pt x="74" y="61"/>
                  <a:pt x="74" y="49"/>
                </a:cubicBezTo>
                <a:cubicBezTo>
                  <a:pt x="74" y="36"/>
                  <a:pt x="84" y="26"/>
                  <a:pt x="97" y="26"/>
                </a:cubicBezTo>
                <a:cubicBezTo>
                  <a:pt x="109" y="26"/>
                  <a:pt x="119" y="36"/>
                  <a:pt x="119" y="49"/>
                </a:cubicBezTo>
                <a:cubicBezTo>
                  <a:pt x="119" y="61"/>
                  <a:pt x="109" y="71"/>
                  <a:pt x="97" y="71"/>
                </a:cubicBezTo>
                <a:close/>
                <a:moveTo>
                  <a:pt x="97" y="31"/>
                </a:moveTo>
                <a:cubicBezTo>
                  <a:pt x="87" y="31"/>
                  <a:pt x="79" y="39"/>
                  <a:pt x="79" y="48"/>
                </a:cubicBezTo>
                <a:cubicBezTo>
                  <a:pt x="79" y="58"/>
                  <a:pt x="87" y="66"/>
                  <a:pt x="97" y="66"/>
                </a:cubicBezTo>
                <a:cubicBezTo>
                  <a:pt x="107" y="66"/>
                  <a:pt x="115" y="58"/>
                  <a:pt x="115" y="48"/>
                </a:cubicBezTo>
                <a:cubicBezTo>
                  <a:pt x="115" y="39"/>
                  <a:pt x="107" y="31"/>
                  <a:pt x="97" y="3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107"/>
          <p:cNvSpPr>
            <a:spLocks noEditPoints="1"/>
          </p:cNvSpPr>
          <p:nvPr/>
        </p:nvSpPr>
        <p:spPr bwMode="auto">
          <a:xfrm>
            <a:off x="8392914" y="2039681"/>
            <a:ext cx="219018" cy="151170"/>
          </a:xfrm>
          <a:custGeom>
            <a:avLst/>
            <a:gdLst>
              <a:gd name="T0" fmla="*/ 189 w 189"/>
              <a:gd name="T1" fmla="*/ 93 h 130"/>
              <a:gd name="T2" fmla="*/ 152 w 189"/>
              <a:gd name="T3" fmla="*/ 130 h 130"/>
              <a:gd name="T4" fmla="*/ 150 w 189"/>
              <a:gd name="T5" fmla="*/ 129 h 130"/>
              <a:gd name="T6" fmla="*/ 38 w 189"/>
              <a:gd name="T7" fmla="*/ 129 h 130"/>
              <a:gd name="T8" fmla="*/ 38 w 189"/>
              <a:gd name="T9" fmla="*/ 129 h 130"/>
              <a:gd name="T10" fmla="*/ 38 w 189"/>
              <a:gd name="T11" fmla="*/ 129 h 130"/>
              <a:gd name="T12" fmla="*/ 38 w 189"/>
              <a:gd name="T13" fmla="*/ 129 h 130"/>
              <a:gd name="T14" fmla="*/ 0 w 189"/>
              <a:gd name="T15" fmla="*/ 92 h 130"/>
              <a:gd name="T16" fmla="*/ 19 w 189"/>
              <a:gd name="T17" fmla="*/ 60 h 130"/>
              <a:gd name="T18" fmla="*/ 18 w 189"/>
              <a:gd name="T19" fmla="*/ 52 h 130"/>
              <a:gd name="T20" fmla="*/ 44 w 189"/>
              <a:gd name="T21" fmla="*/ 26 h 130"/>
              <a:gd name="T22" fmla="*/ 59 w 189"/>
              <a:gd name="T23" fmla="*/ 32 h 130"/>
              <a:gd name="T24" fmla="*/ 110 w 189"/>
              <a:gd name="T25" fmla="*/ 0 h 130"/>
              <a:gd name="T26" fmla="*/ 166 w 189"/>
              <a:gd name="T27" fmla="*/ 56 h 130"/>
              <a:gd name="T28" fmla="*/ 166 w 189"/>
              <a:gd name="T29" fmla="*/ 59 h 130"/>
              <a:gd name="T30" fmla="*/ 189 w 189"/>
              <a:gd name="T31" fmla="*/ 93 h 130"/>
              <a:gd name="T32" fmla="*/ 70 w 189"/>
              <a:gd name="T33" fmla="*/ 108 h 130"/>
              <a:gd name="T34" fmla="*/ 92 w 189"/>
              <a:gd name="T35" fmla="*/ 99 h 130"/>
              <a:gd name="T36" fmla="*/ 84 w 189"/>
              <a:gd name="T37" fmla="*/ 89 h 130"/>
              <a:gd name="T38" fmla="*/ 71 w 189"/>
              <a:gd name="T39" fmla="*/ 95 h 130"/>
              <a:gd name="T40" fmla="*/ 59 w 189"/>
              <a:gd name="T41" fmla="*/ 84 h 130"/>
              <a:gd name="T42" fmla="*/ 71 w 189"/>
              <a:gd name="T43" fmla="*/ 73 h 130"/>
              <a:gd name="T44" fmla="*/ 125 w 189"/>
              <a:gd name="T45" fmla="*/ 108 h 130"/>
              <a:gd name="T46" fmla="*/ 151 w 189"/>
              <a:gd name="T47" fmla="*/ 84 h 130"/>
              <a:gd name="T48" fmla="*/ 125 w 189"/>
              <a:gd name="T49" fmla="*/ 60 h 130"/>
              <a:gd name="T50" fmla="*/ 102 w 189"/>
              <a:gd name="T51" fmla="*/ 68 h 130"/>
              <a:gd name="T52" fmla="*/ 111 w 189"/>
              <a:gd name="T53" fmla="*/ 78 h 130"/>
              <a:gd name="T54" fmla="*/ 124 w 189"/>
              <a:gd name="T55" fmla="*/ 73 h 130"/>
              <a:gd name="T56" fmla="*/ 136 w 189"/>
              <a:gd name="T57" fmla="*/ 83 h 130"/>
              <a:gd name="T58" fmla="*/ 124 w 189"/>
              <a:gd name="T59" fmla="*/ 95 h 130"/>
              <a:gd name="T60" fmla="*/ 70 w 189"/>
              <a:gd name="T61" fmla="*/ 60 h 130"/>
              <a:gd name="T62" fmla="*/ 43 w 189"/>
              <a:gd name="T63" fmla="*/ 84 h 130"/>
              <a:gd name="T64" fmla="*/ 70 w 189"/>
              <a:gd name="T65" fmla="*/ 10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9" h="130">
                <a:moveTo>
                  <a:pt x="189" y="93"/>
                </a:moveTo>
                <a:cubicBezTo>
                  <a:pt x="189" y="113"/>
                  <a:pt x="173" y="130"/>
                  <a:pt x="152" y="130"/>
                </a:cubicBezTo>
                <a:cubicBezTo>
                  <a:pt x="151" y="130"/>
                  <a:pt x="151" y="129"/>
                  <a:pt x="150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17" y="128"/>
                  <a:pt x="0" y="112"/>
                  <a:pt x="0" y="92"/>
                </a:cubicBezTo>
                <a:cubicBezTo>
                  <a:pt x="0" y="78"/>
                  <a:pt x="8" y="66"/>
                  <a:pt x="19" y="60"/>
                </a:cubicBezTo>
                <a:cubicBezTo>
                  <a:pt x="18" y="57"/>
                  <a:pt x="18" y="55"/>
                  <a:pt x="18" y="52"/>
                </a:cubicBezTo>
                <a:cubicBezTo>
                  <a:pt x="18" y="38"/>
                  <a:pt x="29" y="26"/>
                  <a:pt x="44" y="26"/>
                </a:cubicBezTo>
                <a:cubicBezTo>
                  <a:pt x="50" y="26"/>
                  <a:pt x="55" y="28"/>
                  <a:pt x="59" y="32"/>
                </a:cubicBezTo>
                <a:cubicBezTo>
                  <a:pt x="69" y="13"/>
                  <a:pt x="88" y="0"/>
                  <a:pt x="110" y="0"/>
                </a:cubicBezTo>
                <a:cubicBezTo>
                  <a:pt x="141" y="0"/>
                  <a:pt x="166" y="25"/>
                  <a:pt x="166" y="56"/>
                </a:cubicBezTo>
                <a:cubicBezTo>
                  <a:pt x="166" y="57"/>
                  <a:pt x="166" y="58"/>
                  <a:pt x="166" y="59"/>
                </a:cubicBezTo>
                <a:cubicBezTo>
                  <a:pt x="180" y="65"/>
                  <a:pt x="189" y="78"/>
                  <a:pt x="189" y="93"/>
                </a:cubicBezTo>
                <a:close/>
                <a:moveTo>
                  <a:pt x="70" y="108"/>
                </a:moveTo>
                <a:cubicBezTo>
                  <a:pt x="79" y="108"/>
                  <a:pt x="86" y="105"/>
                  <a:pt x="92" y="99"/>
                </a:cubicBezTo>
                <a:cubicBezTo>
                  <a:pt x="90" y="95"/>
                  <a:pt x="87" y="92"/>
                  <a:pt x="84" y="89"/>
                </a:cubicBezTo>
                <a:cubicBezTo>
                  <a:pt x="80" y="93"/>
                  <a:pt x="76" y="95"/>
                  <a:pt x="71" y="95"/>
                </a:cubicBezTo>
                <a:cubicBezTo>
                  <a:pt x="64" y="95"/>
                  <a:pt x="59" y="91"/>
                  <a:pt x="59" y="84"/>
                </a:cubicBezTo>
                <a:cubicBezTo>
                  <a:pt x="59" y="77"/>
                  <a:pt x="64" y="73"/>
                  <a:pt x="71" y="73"/>
                </a:cubicBezTo>
                <a:cubicBezTo>
                  <a:pt x="91" y="73"/>
                  <a:pt x="95" y="108"/>
                  <a:pt x="125" y="108"/>
                </a:cubicBezTo>
                <a:cubicBezTo>
                  <a:pt x="139" y="108"/>
                  <a:pt x="151" y="99"/>
                  <a:pt x="151" y="84"/>
                </a:cubicBezTo>
                <a:cubicBezTo>
                  <a:pt x="151" y="68"/>
                  <a:pt x="139" y="60"/>
                  <a:pt x="125" y="60"/>
                </a:cubicBezTo>
                <a:cubicBezTo>
                  <a:pt x="115" y="60"/>
                  <a:pt x="109" y="62"/>
                  <a:pt x="102" y="68"/>
                </a:cubicBezTo>
                <a:cubicBezTo>
                  <a:pt x="105" y="72"/>
                  <a:pt x="108" y="75"/>
                  <a:pt x="111" y="78"/>
                </a:cubicBezTo>
                <a:cubicBezTo>
                  <a:pt x="115" y="75"/>
                  <a:pt x="119" y="73"/>
                  <a:pt x="124" y="73"/>
                </a:cubicBezTo>
                <a:cubicBezTo>
                  <a:pt x="130" y="73"/>
                  <a:pt x="136" y="77"/>
                  <a:pt x="136" y="83"/>
                </a:cubicBezTo>
                <a:cubicBezTo>
                  <a:pt x="136" y="90"/>
                  <a:pt x="131" y="95"/>
                  <a:pt x="124" y="95"/>
                </a:cubicBezTo>
                <a:cubicBezTo>
                  <a:pt x="104" y="95"/>
                  <a:pt x="99" y="60"/>
                  <a:pt x="70" y="60"/>
                </a:cubicBezTo>
                <a:cubicBezTo>
                  <a:pt x="56" y="60"/>
                  <a:pt x="43" y="68"/>
                  <a:pt x="43" y="84"/>
                </a:cubicBezTo>
                <a:cubicBezTo>
                  <a:pt x="43" y="99"/>
                  <a:pt x="56" y="108"/>
                  <a:pt x="70" y="10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Freeform 108"/>
          <p:cNvSpPr>
            <a:spLocks/>
          </p:cNvSpPr>
          <p:nvPr/>
        </p:nvSpPr>
        <p:spPr bwMode="auto">
          <a:xfrm>
            <a:off x="486843" y="2269412"/>
            <a:ext cx="205926" cy="151170"/>
          </a:xfrm>
          <a:custGeom>
            <a:avLst/>
            <a:gdLst>
              <a:gd name="T0" fmla="*/ 142 w 178"/>
              <a:gd name="T1" fmla="*/ 130 h 130"/>
              <a:gd name="T2" fmla="*/ 42 w 178"/>
              <a:gd name="T3" fmla="*/ 130 h 130"/>
              <a:gd name="T4" fmla="*/ 0 w 178"/>
              <a:gd name="T5" fmla="*/ 89 h 130"/>
              <a:gd name="T6" fmla="*/ 24 w 178"/>
              <a:gd name="T7" fmla="*/ 51 h 130"/>
              <a:gd name="T8" fmla="*/ 24 w 178"/>
              <a:gd name="T9" fmla="*/ 47 h 130"/>
              <a:gd name="T10" fmla="*/ 71 w 178"/>
              <a:gd name="T11" fmla="*/ 0 h 130"/>
              <a:gd name="T12" fmla="*/ 115 w 178"/>
              <a:gd name="T13" fmla="*/ 29 h 130"/>
              <a:gd name="T14" fmla="*/ 130 w 178"/>
              <a:gd name="T15" fmla="*/ 24 h 130"/>
              <a:gd name="T16" fmla="*/ 154 w 178"/>
              <a:gd name="T17" fmla="*/ 47 h 130"/>
              <a:gd name="T18" fmla="*/ 150 w 178"/>
              <a:gd name="T19" fmla="*/ 60 h 130"/>
              <a:gd name="T20" fmla="*/ 178 w 178"/>
              <a:gd name="T21" fmla="*/ 94 h 130"/>
              <a:gd name="T22" fmla="*/ 142 w 178"/>
              <a:gd name="T23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8" h="130">
                <a:moveTo>
                  <a:pt x="142" y="130"/>
                </a:moveTo>
                <a:cubicBezTo>
                  <a:pt x="42" y="130"/>
                  <a:pt x="42" y="130"/>
                  <a:pt x="42" y="130"/>
                </a:cubicBezTo>
                <a:cubicBezTo>
                  <a:pt x="19" y="130"/>
                  <a:pt x="0" y="111"/>
                  <a:pt x="0" y="89"/>
                </a:cubicBezTo>
                <a:cubicBezTo>
                  <a:pt x="0" y="72"/>
                  <a:pt x="10" y="58"/>
                  <a:pt x="24" y="51"/>
                </a:cubicBezTo>
                <a:cubicBezTo>
                  <a:pt x="24" y="50"/>
                  <a:pt x="24" y="48"/>
                  <a:pt x="24" y="47"/>
                </a:cubicBezTo>
                <a:cubicBezTo>
                  <a:pt x="24" y="21"/>
                  <a:pt x="45" y="0"/>
                  <a:pt x="71" y="0"/>
                </a:cubicBezTo>
                <a:cubicBezTo>
                  <a:pt x="91" y="0"/>
                  <a:pt x="108" y="12"/>
                  <a:pt x="115" y="29"/>
                </a:cubicBezTo>
                <a:cubicBezTo>
                  <a:pt x="119" y="26"/>
                  <a:pt x="124" y="24"/>
                  <a:pt x="130" y="24"/>
                </a:cubicBezTo>
                <a:cubicBezTo>
                  <a:pt x="143" y="24"/>
                  <a:pt x="154" y="34"/>
                  <a:pt x="154" y="47"/>
                </a:cubicBezTo>
                <a:cubicBezTo>
                  <a:pt x="154" y="52"/>
                  <a:pt x="153" y="56"/>
                  <a:pt x="150" y="60"/>
                </a:cubicBezTo>
                <a:cubicBezTo>
                  <a:pt x="166" y="64"/>
                  <a:pt x="178" y="78"/>
                  <a:pt x="178" y="94"/>
                </a:cubicBezTo>
                <a:cubicBezTo>
                  <a:pt x="178" y="114"/>
                  <a:pt x="162" y="130"/>
                  <a:pt x="142" y="1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Freeform 109"/>
          <p:cNvSpPr>
            <a:spLocks noEditPoints="1"/>
          </p:cNvSpPr>
          <p:nvPr/>
        </p:nvSpPr>
        <p:spPr bwMode="auto">
          <a:xfrm>
            <a:off x="735619" y="2269412"/>
            <a:ext cx="205926" cy="151170"/>
          </a:xfrm>
          <a:custGeom>
            <a:avLst/>
            <a:gdLst>
              <a:gd name="T0" fmla="*/ 142 w 178"/>
              <a:gd name="T1" fmla="*/ 130 h 130"/>
              <a:gd name="T2" fmla="*/ 42 w 178"/>
              <a:gd name="T3" fmla="*/ 130 h 130"/>
              <a:gd name="T4" fmla="*/ 0 w 178"/>
              <a:gd name="T5" fmla="*/ 89 h 130"/>
              <a:gd name="T6" fmla="*/ 24 w 178"/>
              <a:gd name="T7" fmla="*/ 51 h 130"/>
              <a:gd name="T8" fmla="*/ 24 w 178"/>
              <a:gd name="T9" fmla="*/ 47 h 130"/>
              <a:gd name="T10" fmla="*/ 71 w 178"/>
              <a:gd name="T11" fmla="*/ 0 h 130"/>
              <a:gd name="T12" fmla="*/ 115 w 178"/>
              <a:gd name="T13" fmla="*/ 29 h 130"/>
              <a:gd name="T14" fmla="*/ 130 w 178"/>
              <a:gd name="T15" fmla="*/ 24 h 130"/>
              <a:gd name="T16" fmla="*/ 154 w 178"/>
              <a:gd name="T17" fmla="*/ 47 h 130"/>
              <a:gd name="T18" fmla="*/ 150 w 178"/>
              <a:gd name="T19" fmla="*/ 60 h 130"/>
              <a:gd name="T20" fmla="*/ 178 w 178"/>
              <a:gd name="T21" fmla="*/ 94 h 130"/>
              <a:gd name="T22" fmla="*/ 142 w 178"/>
              <a:gd name="T23" fmla="*/ 130 h 130"/>
              <a:gd name="T24" fmla="*/ 116 w 178"/>
              <a:gd name="T25" fmla="*/ 71 h 130"/>
              <a:gd name="T26" fmla="*/ 95 w 178"/>
              <a:gd name="T27" fmla="*/ 71 h 130"/>
              <a:gd name="T28" fmla="*/ 95 w 178"/>
              <a:gd name="T29" fmla="*/ 38 h 130"/>
              <a:gd name="T30" fmla="*/ 92 w 178"/>
              <a:gd name="T31" fmla="*/ 35 h 130"/>
              <a:gd name="T32" fmla="*/ 74 w 178"/>
              <a:gd name="T33" fmla="*/ 35 h 130"/>
              <a:gd name="T34" fmla="*/ 71 w 178"/>
              <a:gd name="T35" fmla="*/ 38 h 130"/>
              <a:gd name="T36" fmla="*/ 71 w 178"/>
              <a:gd name="T37" fmla="*/ 71 h 130"/>
              <a:gd name="T38" fmla="*/ 51 w 178"/>
              <a:gd name="T39" fmla="*/ 71 h 130"/>
              <a:gd name="T40" fmla="*/ 48 w 178"/>
              <a:gd name="T41" fmla="*/ 74 h 130"/>
              <a:gd name="T42" fmla="*/ 49 w 178"/>
              <a:gd name="T43" fmla="*/ 76 h 130"/>
              <a:gd name="T44" fmla="*/ 81 w 178"/>
              <a:gd name="T45" fmla="*/ 108 h 130"/>
              <a:gd name="T46" fmla="*/ 83 w 178"/>
              <a:gd name="T47" fmla="*/ 109 h 130"/>
              <a:gd name="T48" fmla="*/ 85 w 178"/>
              <a:gd name="T49" fmla="*/ 108 h 130"/>
              <a:gd name="T50" fmla="*/ 118 w 178"/>
              <a:gd name="T51" fmla="*/ 76 h 130"/>
              <a:gd name="T52" fmla="*/ 119 w 178"/>
              <a:gd name="T53" fmla="*/ 74 h 130"/>
              <a:gd name="T54" fmla="*/ 116 w 178"/>
              <a:gd name="T55" fmla="*/ 7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8" h="130">
                <a:moveTo>
                  <a:pt x="142" y="130"/>
                </a:moveTo>
                <a:cubicBezTo>
                  <a:pt x="42" y="130"/>
                  <a:pt x="42" y="130"/>
                  <a:pt x="42" y="130"/>
                </a:cubicBezTo>
                <a:cubicBezTo>
                  <a:pt x="19" y="130"/>
                  <a:pt x="0" y="111"/>
                  <a:pt x="0" y="89"/>
                </a:cubicBezTo>
                <a:cubicBezTo>
                  <a:pt x="0" y="72"/>
                  <a:pt x="10" y="58"/>
                  <a:pt x="24" y="51"/>
                </a:cubicBezTo>
                <a:cubicBezTo>
                  <a:pt x="24" y="50"/>
                  <a:pt x="24" y="48"/>
                  <a:pt x="24" y="47"/>
                </a:cubicBezTo>
                <a:cubicBezTo>
                  <a:pt x="24" y="21"/>
                  <a:pt x="45" y="0"/>
                  <a:pt x="71" y="0"/>
                </a:cubicBezTo>
                <a:cubicBezTo>
                  <a:pt x="91" y="0"/>
                  <a:pt x="108" y="11"/>
                  <a:pt x="115" y="29"/>
                </a:cubicBezTo>
                <a:cubicBezTo>
                  <a:pt x="119" y="26"/>
                  <a:pt x="125" y="24"/>
                  <a:pt x="130" y="24"/>
                </a:cubicBezTo>
                <a:cubicBezTo>
                  <a:pt x="144" y="24"/>
                  <a:pt x="154" y="34"/>
                  <a:pt x="154" y="47"/>
                </a:cubicBezTo>
                <a:cubicBezTo>
                  <a:pt x="154" y="52"/>
                  <a:pt x="153" y="56"/>
                  <a:pt x="150" y="60"/>
                </a:cubicBezTo>
                <a:cubicBezTo>
                  <a:pt x="166" y="64"/>
                  <a:pt x="178" y="78"/>
                  <a:pt x="178" y="94"/>
                </a:cubicBezTo>
                <a:cubicBezTo>
                  <a:pt x="178" y="114"/>
                  <a:pt x="162" y="130"/>
                  <a:pt x="142" y="130"/>
                </a:cubicBezTo>
                <a:close/>
                <a:moveTo>
                  <a:pt x="116" y="71"/>
                </a:moveTo>
                <a:cubicBezTo>
                  <a:pt x="95" y="71"/>
                  <a:pt x="95" y="71"/>
                  <a:pt x="95" y="71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37"/>
                  <a:pt x="94" y="35"/>
                  <a:pt x="92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3" y="35"/>
                  <a:pt x="71" y="37"/>
                  <a:pt x="71" y="38"/>
                </a:cubicBezTo>
                <a:cubicBezTo>
                  <a:pt x="71" y="71"/>
                  <a:pt x="71" y="71"/>
                  <a:pt x="7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1"/>
                  <a:pt x="48" y="72"/>
                  <a:pt x="48" y="74"/>
                </a:cubicBezTo>
                <a:cubicBezTo>
                  <a:pt x="48" y="75"/>
                  <a:pt x="48" y="75"/>
                  <a:pt x="49" y="76"/>
                </a:cubicBezTo>
                <a:cubicBezTo>
                  <a:pt x="81" y="108"/>
                  <a:pt x="81" y="108"/>
                  <a:pt x="81" y="108"/>
                </a:cubicBezTo>
                <a:cubicBezTo>
                  <a:pt x="82" y="109"/>
                  <a:pt x="82" y="109"/>
                  <a:pt x="83" y="109"/>
                </a:cubicBezTo>
                <a:cubicBezTo>
                  <a:pt x="84" y="109"/>
                  <a:pt x="85" y="109"/>
                  <a:pt x="85" y="108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75"/>
                  <a:pt x="119" y="75"/>
                  <a:pt x="119" y="74"/>
                </a:cubicBezTo>
                <a:cubicBezTo>
                  <a:pt x="119" y="72"/>
                  <a:pt x="117" y="71"/>
                  <a:pt x="116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Freeform 110"/>
          <p:cNvSpPr>
            <a:spLocks noEditPoints="1"/>
          </p:cNvSpPr>
          <p:nvPr/>
        </p:nvSpPr>
        <p:spPr bwMode="auto">
          <a:xfrm>
            <a:off x="983204" y="2269412"/>
            <a:ext cx="205926" cy="151170"/>
          </a:xfrm>
          <a:custGeom>
            <a:avLst/>
            <a:gdLst>
              <a:gd name="T0" fmla="*/ 142 w 177"/>
              <a:gd name="T1" fmla="*/ 130 h 130"/>
              <a:gd name="T2" fmla="*/ 41 w 177"/>
              <a:gd name="T3" fmla="*/ 130 h 130"/>
              <a:gd name="T4" fmla="*/ 0 w 177"/>
              <a:gd name="T5" fmla="*/ 89 h 130"/>
              <a:gd name="T6" fmla="*/ 23 w 177"/>
              <a:gd name="T7" fmla="*/ 51 h 130"/>
              <a:gd name="T8" fmla="*/ 23 w 177"/>
              <a:gd name="T9" fmla="*/ 47 h 130"/>
              <a:gd name="T10" fmla="*/ 71 w 177"/>
              <a:gd name="T11" fmla="*/ 0 h 130"/>
              <a:gd name="T12" fmla="*/ 114 w 177"/>
              <a:gd name="T13" fmla="*/ 29 h 130"/>
              <a:gd name="T14" fmla="*/ 130 w 177"/>
              <a:gd name="T15" fmla="*/ 24 h 130"/>
              <a:gd name="T16" fmla="*/ 153 w 177"/>
              <a:gd name="T17" fmla="*/ 47 h 130"/>
              <a:gd name="T18" fmla="*/ 150 w 177"/>
              <a:gd name="T19" fmla="*/ 60 h 130"/>
              <a:gd name="T20" fmla="*/ 177 w 177"/>
              <a:gd name="T21" fmla="*/ 94 h 130"/>
              <a:gd name="T22" fmla="*/ 142 w 177"/>
              <a:gd name="T23" fmla="*/ 130 h 130"/>
              <a:gd name="T24" fmla="*/ 117 w 177"/>
              <a:gd name="T25" fmla="*/ 66 h 130"/>
              <a:gd name="T26" fmla="*/ 84 w 177"/>
              <a:gd name="T27" fmla="*/ 33 h 130"/>
              <a:gd name="T28" fmla="*/ 82 w 177"/>
              <a:gd name="T29" fmla="*/ 32 h 130"/>
              <a:gd name="T30" fmla="*/ 80 w 177"/>
              <a:gd name="T31" fmla="*/ 33 h 130"/>
              <a:gd name="T32" fmla="*/ 48 w 177"/>
              <a:gd name="T33" fmla="*/ 66 h 130"/>
              <a:gd name="T34" fmla="*/ 47 w 177"/>
              <a:gd name="T35" fmla="*/ 68 h 130"/>
              <a:gd name="T36" fmla="*/ 50 w 177"/>
              <a:gd name="T37" fmla="*/ 71 h 130"/>
              <a:gd name="T38" fmla="*/ 71 w 177"/>
              <a:gd name="T39" fmla="*/ 71 h 130"/>
              <a:gd name="T40" fmla="*/ 71 w 177"/>
              <a:gd name="T41" fmla="*/ 103 h 130"/>
              <a:gd name="T42" fmla="*/ 73 w 177"/>
              <a:gd name="T43" fmla="*/ 106 h 130"/>
              <a:gd name="T44" fmla="*/ 91 w 177"/>
              <a:gd name="T45" fmla="*/ 106 h 130"/>
              <a:gd name="T46" fmla="*/ 94 w 177"/>
              <a:gd name="T47" fmla="*/ 103 h 130"/>
              <a:gd name="T48" fmla="*/ 94 w 177"/>
              <a:gd name="T49" fmla="*/ 71 h 130"/>
              <a:gd name="T50" fmla="*/ 115 w 177"/>
              <a:gd name="T51" fmla="*/ 71 h 130"/>
              <a:gd name="T52" fmla="*/ 118 w 177"/>
              <a:gd name="T53" fmla="*/ 68 h 130"/>
              <a:gd name="T54" fmla="*/ 117 w 177"/>
              <a:gd name="T55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7" h="130">
                <a:moveTo>
                  <a:pt x="142" y="130"/>
                </a:moveTo>
                <a:cubicBezTo>
                  <a:pt x="41" y="130"/>
                  <a:pt x="41" y="130"/>
                  <a:pt x="41" y="130"/>
                </a:cubicBezTo>
                <a:cubicBezTo>
                  <a:pt x="18" y="130"/>
                  <a:pt x="0" y="111"/>
                  <a:pt x="0" y="89"/>
                </a:cubicBezTo>
                <a:cubicBezTo>
                  <a:pt x="0" y="72"/>
                  <a:pt x="9" y="58"/>
                  <a:pt x="23" y="51"/>
                </a:cubicBezTo>
                <a:cubicBezTo>
                  <a:pt x="23" y="50"/>
                  <a:pt x="23" y="48"/>
                  <a:pt x="23" y="47"/>
                </a:cubicBezTo>
                <a:cubicBezTo>
                  <a:pt x="23" y="21"/>
                  <a:pt x="44" y="0"/>
                  <a:pt x="71" y="0"/>
                </a:cubicBezTo>
                <a:cubicBezTo>
                  <a:pt x="90" y="0"/>
                  <a:pt x="107" y="11"/>
                  <a:pt x="114" y="29"/>
                </a:cubicBezTo>
                <a:cubicBezTo>
                  <a:pt x="119" y="26"/>
                  <a:pt x="124" y="24"/>
                  <a:pt x="130" y="24"/>
                </a:cubicBezTo>
                <a:cubicBezTo>
                  <a:pt x="143" y="24"/>
                  <a:pt x="153" y="34"/>
                  <a:pt x="153" y="47"/>
                </a:cubicBezTo>
                <a:cubicBezTo>
                  <a:pt x="153" y="52"/>
                  <a:pt x="152" y="56"/>
                  <a:pt x="150" y="60"/>
                </a:cubicBezTo>
                <a:cubicBezTo>
                  <a:pt x="166" y="64"/>
                  <a:pt x="177" y="78"/>
                  <a:pt x="177" y="94"/>
                </a:cubicBezTo>
                <a:cubicBezTo>
                  <a:pt x="177" y="114"/>
                  <a:pt x="161" y="130"/>
                  <a:pt x="142" y="130"/>
                </a:cubicBezTo>
                <a:close/>
                <a:moveTo>
                  <a:pt x="117" y="66"/>
                </a:moveTo>
                <a:cubicBezTo>
                  <a:pt x="84" y="33"/>
                  <a:pt x="84" y="33"/>
                  <a:pt x="84" y="33"/>
                </a:cubicBezTo>
                <a:cubicBezTo>
                  <a:pt x="84" y="33"/>
                  <a:pt x="83" y="32"/>
                  <a:pt x="82" y="32"/>
                </a:cubicBezTo>
                <a:cubicBezTo>
                  <a:pt x="82" y="32"/>
                  <a:pt x="81" y="33"/>
                  <a:pt x="80" y="33"/>
                </a:cubicBezTo>
                <a:cubicBezTo>
                  <a:pt x="48" y="66"/>
                  <a:pt x="48" y="66"/>
                  <a:pt x="48" y="66"/>
                </a:cubicBezTo>
                <a:cubicBezTo>
                  <a:pt x="47" y="66"/>
                  <a:pt x="47" y="67"/>
                  <a:pt x="47" y="68"/>
                </a:cubicBezTo>
                <a:cubicBezTo>
                  <a:pt x="47" y="70"/>
                  <a:pt x="48" y="71"/>
                  <a:pt x="50" y="71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5"/>
                  <a:pt x="72" y="106"/>
                  <a:pt x="73" y="106"/>
                </a:cubicBezTo>
                <a:cubicBezTo>
                  <a:pt x="91" y="106"/>
                  <a:pt x="91" y="106"/>
                  <a:pt x="91" y="106"/>
                </a:cubicBezTo>
                <a:cubicBezTo>
                  <a:pt x="93" y="106"/>
                  <a:pt x="94" y="105"/>
                  <a:pt x="94" y="103"/>
                </a:cubicBezTo>
                <a:cubicBezTo>
                  <a:pt x="94" y="71"/>
                  <a:pt x="94" y="71"/>
                  <a:pt x="94" y="71"/>
                </a:cubicBezTo>
                <a:cubicBezTo>
                  <a:pt x="115" y="71"/>
                  <a:pt x="115" y="71"/>
                  <a:pt x="115" y="71"/>
                </a:cubicBezTo>
                <a:cubicBezTo>
                  <a:pt x="117" y="71"/>
                  <a:pt x="118" y="69"/>
                  <a:pt x="118" y="68"/>
                </a:cubicBezTo>
                <a:cubicBezTo>
                  <a:pt x="118" y="67"/>
                  <a:pt x="118" y="66"/>
                  <a:pt x="117" y="6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Freeform 111"/>
          <p:cNvSpPr>
            <a:spLocks/>
          </p:cNvSpPr>
          <p:nvPr/>
        </p:nvSpPr>
        <p:spPr bwMode="auto">
          <a:xfrm>
            <a:off x="1231980" y="2300358"/>
            <a:ext cx="191641" cy="120223"/>
          </a:xfrm>
          <a:custGeom>
            <a:avLst/>
            <a:gdLst>
              <a:gd name="T0" fmla="*/ 120 w 165"/>
              <a:gd name="T1" fmla="*/ 30 h 103"/>
              <a:gd name="T2" fmla="*/ 135 w 165"/>
              <a:gd name="T3" fmla="*/ 41 h 103"/>
              <a:gd name="T4" fmla="*/ 165 w 165"/>
              <a:gd name="T5" fmla="*/ 72 h 103"/>
              <a:gd name="T6" fmla="*/ 132 w 165"/>
              <a:gd name="T7" fmla="*/ 103 h 103"/>
              <a:gd name="T8" fmla="*/ 85 w 165"/>
              <a:gd name="T9" fmla="*/ 44 h 103"/>
              <a:gd name="T10" fmla="*/ 49 w 165"/>
              <a:gd name="T11" fmla="*/ 15 h 103"/>
              <a:gd name="T12" fmla="*/ 15 w 165"/>
              <a:gd name="T13" fmla="*/ 51 h 103"/>
              <a:gd name="T14" fmla="*/ 49 w 165"/>
              <a:gd name="T15" fmla="*/ 88 h 103"/>
              <a:gd name="T16" fmla="*/ 73 w 165"/>
              <a:gd name="T17" fmla="*/ 79 h 103"/>
              <a:gd name="T18" fmla="*/ 81 w 165"/>
              <a:gd name="T19" fmla="*/ 68 h 103"/>
              <a:gd name="T20" fmla="*/ 88 w 165"/>
              <a:gd name="T21" fmla="*/ 82 h 103"/>
              <a:gd name="T22" fmla="*/ 84 w 165"/>
              <a:gd name="T23" fmla="*/ 89 h 103"/>
              <a:gd name="T24" fmla="*/ 84 w 165"/>
              <a:gd name="T25" fmla="*/ 89 h 103"/>
              <a:gd name="T26" fmla="*/ 49 w 165"/>
              <a:gd name="T27" fmla="*/ 103 h 103"/>
              <a:gd name="T28" fmla="*/ 0 w 165"/>
              <a:gd name="T29" fmla="*/ 51 h 103"/>
              <a:gd name="T30" fmla="*/ 49 w 165"/>
              <a:gd name="T31" fmla="*/ 0 h 103"/>
              <a:gd name="T32" fmla="*/ 111 w 165"/>
              <a:gd name="T33" fmla="*/ 69 h 103"/>
              <a:gd name="T34" fmla="*/ 132 w 165"/>
              <a:gd name="T35" fmla="*/ 88 h 103"/>
              <a:gd name="T36" fmla="*/ 150 w 165"/>
              <a:gd name="T37" fmla="*/ 71 h 103"/>
              <a:gd name="T38" fmla="*/ 104 w 165"/>
              <a:gd name="T39" fmla="*/ 28 h 103"/>
              <a:gd name="T40" fmla="*/ 104 w 165"/>
              <a:gd name="T41" fmla="*/ 25 h 103"/>
              <a:gd name="T42" fmla="*/ 130 w 165"/>
              <a:gd name="T43" fmla="*/ 0 h 103"/>
              <a:gd name="T44" fmla="*/ 150 w 165"/>
              <a:gd name="T45" fmla="*/ 7 h 103"/>
              <a:gd name="T46" fmla="*/ 150 w 165"/>
              <a:gd name="T47" fmla="*/ 7 h 103"/>
              <a:gd name="T48" fmla="*/ 156 w 165"/>
              <a:gd name="T49" fmla="*/ 15 h 103"/>
              <a:gd name="T50" fmla="*/ 144 w 165"/>
              <a:gd name="T51" fmla="*/ 24 h 103"/>
              <a:gd name="T52" fmla="*/ 139 w 165"/>
              <a:gd name="T53" fmla="*/ 17 h 103"/>
              <a:gd name="T54" fmla="*/ 139 w 165"/>
              <a:gd name="T55" fmla="*/ 17 h 103"/>
              <a:gd name="T56" fmla="*/ 130 w 165"/>
              <a:gd name="T57" fmla="*/ 15 h 103"/>
              <a:gd name="T58" fmla="*/ 119 w 165"/>
              <a:gd name="T59" fmla="*/ 26 h 103"/>
              <a:gd name="T60" fmla="*/ 120 w 165"/>
              <a:gd name="T61" fmla="*/ 3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5" h="103">
                <a:moveTo>
                  <a:pt x="120" y="30"/>
                </a:moveTo>
                <a:cubicBezTo>
                  <a:pt x="123" y="37"/>
                  <a:pt x="128" y="39"/>
                  <a:pt x="135" y="41"/>
                </a:cubicBezTo>
                <a:cubicBezTo>
                  <a:pt x="151" y="45"/>
                  <a:pt x="165" y="54"/>
                  <a:pt x="165" y="72"/>
                </a:cubicBezTo>
                <a:cubicBezTo>
                  <a:pt x="165" y="90"/>
                  <a:pt x="150" y="103"/>
                  <a:pt x="132" y="103"/>
                </a:cubicBezTo>
                <a:cubicBezTo>
                  <a:pt x="102" y="103"/>
                  <a:pt x="93" y="67"/>
                  <a:pt x="85" y="44"/>
                </a:cubicBezTo>
                <a:cubicBezTo>
                  <a:pt x="77" y="26"/>
                  <a:pt x="70" y="15"/>
                  <a:pt x="49" y="15"/>
                </a:cubicBezTo>
                <a:cubicBezTo>
                  <a:pt x="31" y="15"/>
                  <a:pt x="15" y="33"/>
                  <a:pt x="15" y="51"/>
                </a:cubicBezTo>
                <a:cubicBezTo>
                  <a:pt x="15" y="70"/>
                  <a:pt x="29" y="88"/>
                  <a:pt x="49" y="88"/>
                </a:cubicBezTo>
                <a:cubicBezTo>
                  <a:pt x="58" y="88"/>
                  <a:pt x="67" y="86"/>
                  <a:pt x="73" y="79"/>
                </a:cubicBezTo>
                <a:cubicBezTo>
                  <a:pt x="76" y="76"/>
                  <a:pt x="79" y="72"/>
                  <a:pt x="81" y="68"/>
                </a:cubicBezTo>
                <a:cubicBezTo>
                  <a:pt x="88" y="82"/>
                  <a:pt x="88" y="82"/>
                  <a:pt x="88" y="82"/>
                </a:cubicBezTo>
                <a:cubicBezTo>
                  <a:pt x="87" y="85"/>
                  <a:pt x="86" y="87"/>
                  <a:pt x="84" y="89"/>
                </a:cubicBezTo>
                <a:cubicBezTo>
                  <a:pt x="84" y="89"/>
                  <a:pt x="84" y="89"/>
                  <a:pt x="84" y="89"/>
                </a:cubicBezTo>
                <a:cubicBezTo>
                  <a:pt x="75" y="100"/>
                  <a:pt x="62" y="103"/>
                  <a:pt x="49" y="103"/>
                </a:cubicBezTo>
                <a:cubicBezTo>
                  <a:pt x="21" y="103"/>
                  <a:pt x="0" y="78"/>
                  <a:pt x="0" y="51"/>
                </a:cubicBezTo>
                <a:cubicBezTo>
                  <a:pt x="0" y="25"/>
                  <a:pt x="23" y="0"/>
                  <a:pt x="49" y="0"/>
                </a:cubicBezTo>
                <a:cubicBezTo>
                  <a:pt x="93" y="0"/>
                  <a:pt x="96" y="39"/>
                  <a:pt x="111" y="69"/>
                </a:cubicBezTo>
                <a:cubicBezTo>
                  <a:pt x="115" y="78"/>
                  <a:pt x="122" y="88"/>
                  <a:pt x="132" y="88"/>
                </a:cubicBezTo>
                <a:cubicBezTo>
                  <a:pt x="142" y="88"/>
                  <a:pt x="150" y="82"/>
                  <a:pt x="150" y="71"/>
                </a:cubicBezTo>
                <a:cubicBezTo>
                  <a:pt x="150" y="49"/>
                  <a:pt x="110" y="64"/>
                  <a:pt x="104" y="28"/>
                </a:cubicBezTo>
                <a:cubicBezTo>
                  <a:pt x="104" y="27"/>
                  <a:pt x="104" y="26"/>
                  <a:pt x="104" y="25"/>
                </a:cubicBezTo>
                <a:cubicBezTo>
                  <a:pt x="104" y="12"/>
                  <a:pt x="117" y="0"/>
                  <a:pt x="130" y="0"/>
                </a:cubicBezTo>
                <a:cubicBezTo>
                  <a:pt x="138" y="1"/>
                  <a:pt x="143" y="1"/>
                  <a:pt x="150" y="7"/>
                </a:cubicBezTo>
                <a:cubicBezTo>
                  <a:pt x="150" y="7"/>
                  <a:pt x="150" y="7"/>
                  <a:pt x="150" y="7"/>
                </a:cubicBezTo>
                <a:cubicBezTo>
                  <a:pt x="152" y="9"/>
                  <a:pt x="154" y="12"/>
                  <a:pt x="156" y="15"/>
                </a:cubicBezTo>
                <a:cubicBezTo>
                  <a:pt x="144" y="24"/>
                  <a:pt x="144" y="24"/>
                  <a:pt x="144" y="24"/>
                </a:cubicBezTo>
                <a:cubicBezTo>
                  <a:pt x="143" y="21"/>
                  <a:pt x="141" y="19"/>
                  <a:pt x="139" y="17"/>
                </a:cubicBezTo>
                <a:cubicBezTo>
                  <a:pt x="139" y="17"/>
                  <a:pt x="139" y="17"/>
                  <a:pt x="139" y="17"/>
                </a:cubicBezTo>
                <a:cubicBezTo>
                  <a:pt x="137" y="15"/>
                  <a:pt x="133" y="15"/>
                  <a:pt x="130" y="15"/>
                </a:cubicBezTo>
                <a:cubicBezTo>
                  <a:pt x="124" y="15"/>
                  <a:pt x="119" y="20"/>
                  <a:pt x="119" y="26"/>
                </a:cubicBezTo>
                <a:cubicBezTo>
                  <a:pt x="119" y="27"/>
                  <a:pt x="120" y="29"/>
                  <a:pt x="120" y="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Freeform 112"/>
          <p:cNvSpPr>
            <a:spLocks noEditPoints="1"/>
          </p:cNvSpPr>
          <p:nvPr/>
        </p:nvSpPr>
        <p:spPr bwMode="auto">
          <a:xfrm>
            <a:off x="1466472" y="2269411"/>
            <a:ext cx="164264" cy="16426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111 w 142"/>
              <a:gd name="T19" fmla="*/ 63 h 142"/>
              <a:gd name="T20" fmla="*/ 100 w 142"/>
              <a:gd name="T21" fmla="*/ 55 h 142"/>
              <a:gd name="T22" fmla="*/ 99 w 142"/>
              <a:gd name="T23" fmla="*/ 52 h 142"/>
              <a:gd name="T24" fmla="*/ 107 w 142"/>
              <a:gd name="T25" fmla="*/ 45 h 142"/>
              <a:gd name="T26" fmla="*/ 114 w 142"/>
              <a:gd name="T27" fmla="*/ 46 h 142"/>
              <a:gd name="T28" fmla="*/ 113 w 142"/>
              <a:gd name="T29" fmla="*/ 46 h 142"/>
              <a:gd name="T30" fmla="*/ 117 w 142"/>
              <a:gd name="T31" fmla="*/ 51 h 142"/>
              <a:gd name="T32" fmla="*/ 126 w 142"/>
              <a:gd name="T33" fmla="*/ 44 h 142"/>
              <a:gd name="T34" fmla="*/ 121 w 142"/>
              <a:gd name="T35" fmla="*/ 38 h 142"/>
              <a:gd name="T36" fmla="*/ 107 w 142"/>
              <a:gd name="T37" fmla="*/ 34 h 142"/>
              <a:gd name="T38" fmla="*/ 88 w 142"/>
              <a:gd name="T39" fmla="*/ 52 h 142"/>
              <a:gd name="T40" fmla="*/ 88 w 142"/>
              <a:gd name="T41" fmla="*/ 54 h 142"/>
              <a:gd name="T42" fmla="*/ 108 w 142"/>
              <a:gd name="T43" fmla="*/ 74 h 142"/>
              <a:gd name="T44" fmla="*/ 122 w 142"/>
              <a:gd name="T45" fmla="*/ 85 h 142"/>
              <a:gd name="T46" fmla="*/ 122 w 142"/>
              <a:gd name="T47" fmla="*/ 85 h 142"/>
              <a:gd name="T48" fmla="*/ 109 w 142"/>
              <a:gd name="T49" fmla="*/ 97 h 142"/>
              <a:gd name="T50" fmla="*/ 93 w 142"/>
              <a:gd name="T51" fmla="*/ 84 h 142"/>
              <a:gd name="T52" fmla="*/ 49 w 142"/>
              <a:gd name="T53" fmla="*/ 34 h 142"/>
              <a:gd name="T54" fmla="*/ 13 w 142"/>
              <a:gd name="T55" fmla="*/ 70 h 142"/>
              <a:gd name="T56" fmla="*/ 13 w 142"/>
              <a:gd name="T57" fmla="*/ 71 h 142"/>
              <a:gd name="T58" fmla="*/ 48 w 142"/>
              <a:gd name="T59" fmla="*/ 108 h 142"/>
              <a:gd name="T60" fmla="*/ 74 w 142"/>
              <a:gd name="T61" fmla="*/ 98 h 142"/>
              <a:gd name="T62" fmla="*/ 77 w 142"/>
              <a:gd name="T63" fmla="*/ 93 h 142"/>
              <a:gd name="T64" fmla="*/ 71 w 142"/>
              <a:gd name="T65" fmla="*/ 83 h 142"/>
              <a:gd name="T66" fmla="*/ 49 w 142"/>
              <a:gd name="T67" fmla="*/ 97 h 142"/>
              <a:gd name="T68" fmla="*/ 24 w 142"/>
              <a:gd name="T69" fmla="*/ 70 h 142"/>
              <a:gd name="T70" fmla="*/ 49 w 142"/>
              <a:gd name="T71" fmla="*/ 45 h 142"/>
              <a:gd name="T72" fmla="*/ 74 w 142"/>
              <a:gd name="T73" fmla="*/ 66 h 142"/>
              <a:gd name="T74" fmla="*/ 109 w 142"/>
              <a:gd name="T75" fmla="*/ 108 h 142"/>
              <a:gd name="T76" fmla="*/ 132 w 142"/>
              <a:gd name="T77" fmla="*/ 85 h 142"/>
              <a:gd name="T78" fmla="*/ 111 w 142"/>
              <a:gd name="T79" fmla="*/ 6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111" y="63"/>
                </a:moveTo>
                <a:cubicBezTo>
                  <a:pt x="106" y="62"/>
                  <a:pt x="102" y="61"/>
                  <a:pt x="100" y="55"/>
                </a:cubicBezTo>
                <a:cubicBezTo>
                  <a:pt x="100" y="55"/>
                  <a:pt x="99" y="53"/>
                  <a:pt x="99" y="52"/>
                </a:cubicBezTo>
                <a:cubicBezTo>
                  <a:pt x="99" y="48"/>
                  <a:pt x="103" y="45"/>
                  <a:pt x="107" y="45"/>
                </a:cubicBezTo>
                <a:cubicBezTo>
                  <a:pt x="109" y="45"/>
                  <a:pt x="112" y="45"/>
                  <a:pt x="114" y="46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115" y="47"/>
                  <a:pt x="116" y="49"/>
                  <a:pt x="117" y="51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4" y="42"/>
                  <a:pt x="123" y="40"/>
                  <a:pt x="121" y="38"/>
                </a:cubicBezTo>
                <a:cubicBezTo>
                  <a:pt x="117" y="34"/>
                  <a:pt x="113" y="34"/>
                  <a:pt x="107" y="34"/>
                </a:cubicBezTo>
                <a:cubicBezTo>
                  <a:pt x="97" y="34"/>
                  <a:pt x="88" y="42"/>
                  <a:pt x="88" y="52"/>
                </a:cubicBezTo>
                <a:cubicBezTo>
                  <a:pt x="88" y="53"/>
                  <a:pt x="88" y="53"/>
                  <a:pt x="88" y="54"/>
                </a:cubicBezTo>
                <a:cubicBezTo>
                  <a:pt x="90" y="67"/>
                  <a:pt x="97" y="70"/>
                  <a:pt x="108" y="74"/>
                </a:cubicBezTo>
                <a:cubicBezTo>
                  <a:pt x="114" y="75"/>
                  <a:pt x="121" y="78"/>
                  <a:pt x="122" y="85"/>
                </a:cubicBezTo>
                <a:cubicBezTo>
                  <a:pt x="122" y="85"/>
                  <a:pt x="122" y="85"/>
                  <a:pt x="122" y="85"/>
                </a:cubicBezTo>
                <a:cubicBezTo>
                  <a:pt x="122" y="92"/>
                  <a:pt x="115" y="97"/>
                  <a:pt x="109" y="97"/>
                </a:cubicBezTo>
                <a:cubicBezTo>
                  <a:pt x="101" y="97"/>
                  <a:pt x="96" y="90"/>
                  <a:pt x="93" y="84"/>
                </a:cubicBezTo>
                <a:cubicBezTo>
                  <a:pt x="82" y="61"/>
                  <a:pt x="81" y="34"/>
                  <a:pt x="49" y="34"/>
                </a:cubicBezTo>
                <a:cubicBezTo>
                  <a:pt x="30" y="34"/>
                  <a:pt x="13" y="52"/>
                  <a:pt x="13" y="70"/>
                </a:cubicBezTo>
                <a:cubicBezTo>
                  <a:pt x="13" y="71"/>
                  <a:pt x="13" y="71"/>
                  <a:pt x="13" y="71"/>
                </a:cubicBezTo>
                <a:cubicBezTo>
                  <a:pt x="14" y="90"/>
                  <a:pt x="27" y="108"/>
                  <a:pt x="48" y="108"/>
                </a:cubicBezTo>
                <a:cubicBezTo>
                  <a:pt x="58" y="108"/>
                  <a:pt x="67" y="105"/>
                  <a:pt x="74" y="98"/>
                </a:cubicBezTo>
                <a:cubicBezTo>
                  <a:pt x="75" y="96"/>
                  <a:pt x="76" y="95"/>
                  <a:pt x="77" y="93"/>
                </a:cubicBezTo>
                <a:cubicBezTo>
                  <a:pt x="71" y="83"/>
                  <a:pt x="71" y="83"/>
                  <a:pt x="71" y="83"/>
                </a:cubicBezTo>
                <a:cubicBezTo>
                  <a:pt x="66" y="93"/>
                  <a:pt x="60" y="97"/>
                  <a:pt x="49" y="97"/>
                </a:cubicBezTo>
                <a:cubicBezTo>
                  <a:pt x="34" y="97"/>
                  <a:pt x="24" y="84"/>
                  <a:pt x="24" y="70"/>
                </a:cubicBezTo>
                <a:cubicBezTo>
                  <a:pt x="24" y="57"/>
                  <a:pt x="36" y="45"/>
                  <a:pt x="49" y="45"/>
                </a:cubicBezTo>
                <a:cubicBezTo>
                  <a:pt x="64" y="45"/>
                  <a:pt x="69" y="52"/>
                  <a:pt x="74" y="66"/>
                </a:cubicBezTo>
                <a:cubicBezTo>
                  <a:pt x="80" y="82"/>
                  <a:pt x="87" y="108"/>
                  <a:pt x="109" y="108"/>
                </a:cubicBezTo>
                <a:cubicBezTo>
                  <a:pt x="121" y="108"/>
                  <a:pt x="132" y="98"/>
                  <a:pt x="132" y="85"/>
                </a:cubicBezTo>
                <a:cubicBezTo>
                  <a:pt x="132" y="72"/>
                  <a:pt x="122" y="66"/>
                  <a:pt x="111" y="6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Freeform 113"/>
          <p:cNvSpPr>
            <a:spLocks noEditPoints="1"/>
          </p:cNvSpPr>
          <p:nvPr/>
        </p:nvSpPr>
        <p:spPr bwMode="auto">
          <a:xfrm>
            <a:off x="1673586" y="2269412"/>
            <a:ext cx="191641" cy="151170"/>
          </a:xfrm>
          <a:custGeom>
            <a:avLst/>
            <a:gdLst>
              <a:gd name="T0" fmla="*/ 163 w 165"/>
              <a:gd name="T1" fmla="*/ 53 h 130"/>
              <a:gd name="T2" fmla="*/ 113 w 165"/>
              <a:gd name="T3" fmla="*/ 113 h 130"/>
              <a:gd name="T4" fmla="*/ 73 w 165"/>
              <a:gd name="T5" fmla="*/ 123 h 130"/>
              <a:gd name="T6" fmla="*/ 46 w 165"/>
              <a:gd name="T7" fmla="*/ 118 h 130"/>
              <a:gd name="T8" fmla="*/ 29 w 165"/>
              <a:gd name="T9" fmla="*/ 111 h 130"/>
              <a:gd name="T10" fmla="*/ 11 w 165"/>
              <a:gd name="T11" fmla="*/ 130 h 130"/>
              <a:gd name="T12" fmla="*/ 1 w 165"/>
              <a:gd name="T13" fmla="*/ 123 h 130"/>
              <a:gd name="T14" fmla="*/ 0 w 165"/>
              <a:gd name="T15" fmla="*/ 119 h 130"/>
              <a:gd name="T16" fmla="*/ 18 w 165"/>
              <a:gd name="T17" fmla="*/ 96 h 130"/>
              <a:gd name="T18" fmla="*/ 15 w 165"/>
              <a:gd name="T19" fmla="*/ 89 h 130"/>
              <a:gd name="T20" fmla="*/ 14 w 165"/>
              <a:gd name="T21" fmla="*/ 79 h 130"/>
              <a:gd name="T22" fmla="*/ 64 w 165"/>
              <a:gd name="T23" fmla="*/ 20 h 130"/>
              <a:gd name="T24" fmla="*/ 136 w 165"/>
              <a:gd name="T25" fmla="*/ 9 h 130"/>
              <a:gd name="T26" fmla="*/ 151 w 165"/>
              <a:gd name="T27" fmla="*/ 0 h 130"/>
              <a:gd name="T28" fmla="*/ 165 w 165"/>
              <a:gd name="T29" fmla="*/ 35 h 130"/>
              <a:gd name="T30" fmla="*/ 163 w 165"/>
              <a:gd name="T31" fmla="*/ 53 h 130"/>
              <a:gd name="T32" fmla="*/ 112 w 165"/>
              <a:gd name="T33" fmla="*/ 47 h 130"/>
              <a:gd name="T34" fmla="*/ 37 w 165"/>
              <a:gd name="T35" fmla="*/ 84 h 130"/>
              <a:gd name="T36" fmla="*/ 35 w 165"/>
              <a:gd name="T37" fmla="*/ 89 h 130"/>
              <a:gd name="T38" fmla="*/ 41 w 165"/>
              <a:gd name="T39" fmla="*/ 94 h 130"/>
              <a:gd name="T40" fmla="*/ 45 w 165"/>
              <a:gd name="T41" fmla="*/ 93 h 130"/>
              <a:gd name="T42" fmla="*/ 58 w 165"/>
              <a:gd name="T43" fmla="*/ 80 h 130"/>
              <a:gd name="T44" fmla="*/ 112 w 165"/>
              <a:gd name="T45" fmla="*/ 59 h 130"/>
              <a:gd name="T46" fmla="*/ 118 w 165"/>
              <a:gd name="T47" fmla="*/ 53 h 130"/>
              <a:gd name="T48" fmla="*/ 112 w 165"/>
              <a:gd name="T49" fmla="*/ 4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5" h="130">
                <a:moveTo>
                  <a:pt x="163" y="53"/>
                </a:moveTo>
                <a:cubicBezTo>
                  <a:pt x="157" y="81"/>
                  <a:pt x="139" y="100"/>
                  <a:pt x="113" y="113"/>
                </a:cubicBezTo>
                <a:cubicBezTo>
                  <a:pt x="101" y="119"/>
                  <a:pt x="87" y="123"/>
                  <a:pt x="73" y="123"/>
                </a:cubicBezTo>
                <a:cubicBezTo>
                  <a:pt x="64" y="123"/>
                  <a:pt x="55" y="121"/>
                  <a:pt x="46" y="118"/>
                </a:cubicBezTo>
                <a:cubicBezTo>
                  <a:pt x="42" y="117"/>
                  <a:pt x="33" y="111"/>
                  <a:pt x="29" y="111"/>
                </a:cubicBezTo>
                <a:cubicBezTo>
                  <a:pt x="25" y="111"/>
                  <a:pt x="19" y="130"/>
                  <a:pt x="11" y="130"/>
                </a:cubicBezTo>
                <a:cubicBezTo>
                  <a:pt x="5" y="130"/>
                  <a:pt x="4" y="127"/>
                  <a:pt x="1" y="123"/>
                </a:cubicBezTo>
                <a:cubicBezTo>
                  <a:pt x="0" y="121"/>
                  <a:pt x="0" y="121"/>
                  <a:pt x="0" y="119"/>
                </a:cubicBezTo>
                <a:cubicBezTo>
                  <a:pt x="0" y="109"/>
                  <a:pt x="18" y="102"/>
                  <a:pt x="18" y="96"/>
                </a:cubicBezTo>
                <a:cubicBezTo>
                  <a:pt x="18" y="95"/>
                  <a:pt x="15" y="91"/>
                  <a:pt x="15" y="89"/>
                </a:cubicBezTo>
                <a:cubicBezTo>
                  <a:pt x="15" y="86"/>
                  <a:pt x="14" y="82"/>
                  <a:pt x="14" y="79"/>
                </a:cubicBezTo>
                <a:cubicBezTo>
                  <a:pt x="14" y="50"/>
                  <a:pt x="38" y="29"/>
                  <a:pt x="64" y="20"/>
                </a:cubicBezTo>
                <a:cubicBezTo>
                  <a:pt x="83" y="14"/>
                  <a:pt x="123" y="21"/>
                  <a:pt x="136" y="9"/>
                </a:cubicBezTo>
                <a:cubicBezTo>
                  <a:pt x="141" y="4"/>
                  <a:pt x="144" y="0"/>
                  <a:pt x="151" y="0"/>
                </a:cubicBezTo>
                <a:cubicBezTo>
                  <a:pt x="162" y="0"/>
                  <a:pt x="165" y="27"/>
                  <a:pt x="165" y="35"/>
                </a:cubicBezTo>
                <a:cubicBezTo>
                  <a:pt x="165" y="41"/>
                  <a:pt x="165" y="47"/>
                  <a:pt x="163" y="53"/>
                </a:cubicBezTo>
                <a:close/>
                <a:moveTo>
                  <a:pt x="112" y="47"/>
                </a:moveTo>
                <a:cubicBezTo>
                  <a:pt x="79" y="47"/>
                  <a:pt x="58" y="61"/>
                  <a:pt x="37" y="84"/>
                </a:cubicBezTo>
                <a:cubicBezTo>
                  <a:pt x="36" y="86"/>
                  <a:pt x="35" y="87"/>
                  <a:pt x="35" y="89"/>
                </a:cubicBezTo>
                <a:cubicBezTo>
                  <a:pt x="35" y="92"/>
                  <a:pt x="38" y="94"/>
                  <a:pt x="41" y="94"/>
                </a:cubicBezTo>
                <a:cubicBezTo>
                  <a:pt x="43" y="94"/>
                  <a:pt x="44" y="94"/>
                  <a:pt x="45" y="93"/>
                </a:cubicBezTo>
                <a:cubicBezTo>
                  <a:pt x="50" y="89"/>
                  <a:pt x="54" y="84"/>
                  <a:pt x="58" y="80"/>
                </a:cubicBezTo>
                <a:cubicBezTo>
                  <a:pt x="75" y="65"/>
                  <a:pt x="89" y="59"/>
                  <a:pt x="112" y="59"/>
                </a:cubicBezTo>
                <a:cubicBezTo>
                  <a:pt x="115" y="59"/>
                  <a:pt x="118" y="56"/>
                  <a:pt x="118" y="53"/>
                </a:cubicBezTo>
                <a:cubicBezTo>
                  <a:pt x="118" y="50"/>
                  <a:pt x="115" y="47"/>
                  <a:pt x="112" y="4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3" name="Freeform 114"/>
          <p:cNvSpPr>
            <a:spLocks noEditPoints="1"/>
          </p:cNvSpPr>
          <p:nvPr/>
        </p:nvSpPr>
        <p:spPr bwMode="auto">
          <a:xfrm>
            <a:off x="1914029" y="2272983"/>
            <a:ext cx="204735" cy="157122"/>
          </a:xfrm>
          <a:custGeom>
            <a:avLst/>
            <a:gdLst>
              <a:gd name="T0" fmla="*/ 98 w 177"/>
              <a:gd name="T1" fmla="*/ 40 h 136"/>
              <a:gd name="T2" fmla="*/ 89 w 177"/>
              <a:gd name="T3" fmla="*/ 30 h 136"/>
              <a:gd name="T4" fmla="*/ 79 w 177"/>
              <a:gd name="T5" fmla="*/ 40 h 136"/>
              <a:gd name="T6" fmla="*/ 79 w 177"/>
              <a:gd name="T7" fmla="*/ 96 h 136"/>
              <a:gd name="T8" fmla="*/ 40 w 177"/>
              <a:gd name="T9" fmla="*/ 136 h 136"/>
              <a:gd name="T10" fmla="*/ 0 w 177"/>
              <a:gd name="T11" fmla="*/ 96 h 136"/>
              <a:gd name="T12" fmla="*/ 0 w 177"/>
              <a:gd name="T13" fmla="*/ 71 h 136"/>
              <a:gd name="T14" fmla="*/ 30 w 177"/>
              <a:gd name="T15" fmla="*/ 71 h 136"/>
              <a:gd name="T16" fmla="*/ 30 w 177"/>
              <a:gd name="T17" fmla="*/ 96 h 136"/>
              <a:gd name="T18" fmla="*/ 40 w 177"/>
              <a:gd name="T19" fmla="*/ 105 h 136"/>
              <a:gd name="T20" fmla="*/ 49 w 177"/>
              <a:gd name="T21" fmla="*/ 96 h 136"/>
              <a:gd name="T22" fmla="*/ 49 w 177"/>
              <a:gd name="T23" fmla="*/ 38 h 136"/>
              <a:gd name="T24" fmla="*/ 89 w 177"/>
              <a:gd name="T25" fmla="*/ 0 h 136"/>
              <a:gd name="T26" fmla="*/ 128 w 177"/>
              <a:gd name="T27" fmla="*/ 39 h 136"/>
              <a:gd name="T28" fmla="*/ 128 w 177"/>
              <a:gd name="T29" fmla="*/ 51 h 136"/>
              <a:gd name="T30" fmla="*/ 110 w 177"/>
              <a:gd name="T31" fmla="*/ 56 h 136"/>
              <a:gd name="T32" fmla="*/ 98 w 177"/>
              <a:gd name="T33" fmla="*/ 51 h 136"/>
              <a:gd name="T34" fmla="*/ 98 w 177"/>
              <a:gd name="T35" fmla="*/ 40 h 136"/>
              <a:gd name="T36" fmla="*/ 177 w 177"/>
              <a:gd name="T37" fmla="*/ 71 h 136"/>
              <a:gd name="T38" fmla="*/ 177 w 177"/>
              <a:gd name="T39" fmla="*/ 96 h 136"/>
              <a:gd name="T40" fmla="*/ 138 w 177"/>
              <a:gd name="T41" fmla="*/ 136 h 136"/>
              <a:gd name="T42" fmla="*/ 98 w 177"/>
              <a:gd name="T43" fmla="*/ 96 h 136"/>
              <a:gd name="T44" fmla="*/ 98 w 177"/>
              <a:gd name="T45" fmla="*/ 72 h 136"/>
              <a:gd name="T46" fmla="*/ 110 w 177"/>
              <a:gd name="T47" fmla="*/ 77 h 136"/>
              <a:gd name="T48" fmla="*/ 128 w 177"/>
              <a:gd name="T49" fmla="*/ 72 h 136"/>
              <a:gd name="T50" fmla="*/ 128 w 177"/>
              <a:gd name="T51" fmla="*/ 97 h 136"/>
              <a:gd name="T52" fmla="*/ 138 w 177"/>
              <a:gd name="T53" fmla="*/ 106 h 136"/>
              <a:gd name="T54" fmla="*/ 147 w 177"/>
              <a:gd name="T55" fmla="*/ 97 h 136"/>
              <a:gd name="T56" fmla="*/ 147 w 177"/>
              <a:gd name="T57" fmla="*/ 71 h 136"/>
              <a:gd name="T58" fmla="*/ 177 w 177"/>
              <a:gd name="T59" fmla="*/ 7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7" h="136">
                <a:moveTo>
                  <a:pt x="98" y="40"/>
                </a:moveTo>
                <a:cubicBezTo>
                  <a:pt x="98" y="35"/>
                  <a:pt x="94" y="30"/>
                  <a:pt x="89" y="30"/>
                </a:cubicBezTo>
                <a:cubicBezTo>
                  <a:pt x="83" y="30"/>
                  <a:pt x="79" y="35"/>
                  <a:pt x="79" y="40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118"/>
                  <a:pt x="61" y="136"/>
                  <a:pt x="40" y="136"/>
                </a:cubicBezTo>
                <a:cubicBezTo>
                  <a:pt x="18" y="136"/>
                  <a:pt x="0" y="118"/>
                  <a:pt x="0" y="96"/>
                </a:cubicBezTo>
                <a:cubicBezTo>
                  <a:pt x="0" y="96"/>
                  <a:pt x="0" y="96"/>
                  <a:pt x="0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101"/>
                  <a:pt x="34" y="105"/>
                  <a:pt x="40" y="105"/>
                </a:cubicBezTo>
                <a:cubicBezTo>
                  <a:pt x="45" y="105"/>
                  <a:pt x="49" y="101"/>
                  <a:pt x="49" y="96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17"/>
                  <a:pt x="67" y="0"/>
                  <a:pt x="89" y="0"/>
                </a:cubicBezTo>
                <a:cubicBezTo>
                  <a:pt x="110" y="0"/>
                  <a:pt x="128" y="17"/>
                  <a:pt x="128" y="39"/>
                </a:cubicBezTo>
                <a:cubicBezTo>
                  <a:pt x="128" y="51"/>
                  <a:pt x="128" y="51"/>
                  <a:pt x="128" y="51"/>
                </a:cubicBezTo>
                <a:cubicBezTo>
                  <a:pt x="110" y="56"/>
                  <a:pt x="110" y="56"/>
                  <a:pt x="110" y="56"/>
                </a:cubicBezTo>
                <a:cubicBezTo>
                  <a:pt x="98" y="51"/>
                  <a:pt x="98" y="51"/>
                  <a:pt x="98" y="51"/>
                </a:cubicBezTo>
                <a:lnTo>
                  <a:pt x="98" y="40"/>
                </a:lnTo>
                <a:close/>
                <a:moveTo>
                  <a:pt x="177" y="71"/>
                </a:moveTo>
                <a:cubicBezTo>
                  <a:pt x="177" y="96"/>
                  <a:pt x="177" y="96"/>
                  <a:pt x="177" y="96"/>
                </a:cubicBezTo>
                <a:cubicBezTo>
                  <a:pt x="177" y="118"/>
                  <a:pt x="160" y="136"/>
                  <a:pt x="138" y="136"/>
                </a:cubicBezTo>
                <a:cubicBezTo>
                  <a:pt x="116" y="136"/>
                  <a:pt x="98" y="118"/>
                  <a:pt x="98" y="96"/>
                </a:cubicBezTo>
                <a:cubicBezTo>
                  <a:pt x="98" y="72"/>
                  <a:pt x="98" y="72"/>
                  <a:pt x="98" y="72"/>
                </a:cubicBezTo>
                <a:cubicBezTo>
                  <a:pt x="110" y="77"/>
                  <a:pt x="110" y="77"/>
                  <a:pt x="110" y="77"/>
                </a:cubicBezTo>
                <a:cubicBezTo>
                  <a:pt x="128" y="72"/>
                  <a:pt x="128" y="72"/>
                  <a:pt x="128" y="72"/>
                </a:cubicBezTo>
                <a:cubicBezTo>
                  <a:pt x="128" y="97"/>
                  <a:pt x="128" y="97"/>
                  <a:pt x="128" y="97"/>
                </a:cubicBezTo>
                <a:cubicBezTo>
                  <a:pt x="128" y="102"/>
                  <a:pt x="132" y="106"/>
                  <a:pt x="138" y="106"/>
                </a:cubicBezTo>
                <a:cubicBezTo>
                  <a:pt x="143" y="106"/>
                  <a:pt x="147" y="102"/>
                  <a:pt x="147" y="97"/>
                </a:cubicBezTo>
                <a:cubicBezTo>
                  <a:pt x="147" y="71"/>
                  <a:pt x="147" y="71"/>
                  <a:pt x="147" y="71"/>
                </a:cubicBezTo>
                <a:lnTo>
                  <a:pt x="177" y="7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Freeform 115"/>
          <p:cNvSpPr>
            <a:spLocks noEditPoints="1"/>
          </p:cNvSpPr>
          <p:nvPr/>
        </p:nvSpPr>
        <p:spPr bwMode="auto">
          <a:xfrm>
            <a:off x="2161616" y="2269411"/>
            <a:ext cx="16426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88 w 142"/>
              <a:gd name="T11" fmla="*/ 63 h 142"/>
              <a:gd name="T12" fmla="*/ 88 w 142"/>
              <a:gd name="T13" fmla="*/ 57 h 142"/>
              <a:gd name="T14" fmla="*/ 70 w 142"/>
              <a:gd name="T15" fmla="*/ 40 h 142"/>
              <a:gd name="T16" fmla="*/ 52 w 142"/>
              <a:gd name="T17" fmla="*/ 57 h 142"/>
              <a:gd name="T18" fmla="*/ 52 w 142"/>
              <a:gd name="T19" fmla="*/ 83 h 142"/>
              <a:gd name="T20" fmla="*/ 48 w 142"/>
              <a:gd name="T21" fmla="*/ 88 h 142"/>
              <a:gd name="T22" fmla="*/ 44 w 142"/>
              <a:gd name="T23" fmla="*/ 83 h 142"/>
              <a:gd name="T24" fmla="*/ 44 w 142"/>
              <a:gd name="T25" fmla="*/ 72 h 142"/>
              <a:gd name="T26" fmla="*/ 30 w 142"/>
              <a:gd name="T27" fmla="*/ 72 h 142"/>
              <a:gd name="T28" fmla="*/ 30 w 142"/>
              <a:gd name="T29" fmla="*/ 84 h 142"/>
              <a:gd name="T30" fmla="*/ 48 w 142"/>
              <a:gd name="T31" fmla="*/ 102 h 142"/>
              <a:gd name="T32" fmla="*/ 66 w 142"/>
              <a:gd name="T33" fmla="*/ 84 h 142"/>
              <a:gd name="T34" fmla="*/ 66 w 142"/>
              <a:gd name="T35" fmla="*/ 58 h 142"/>
              <a:gd name="T36" fmla="*/ 70 w 142"/>
              <a:gd name="T37" fmla="*/ 54 h 142"/>
              <a:gd name="T38" fmla="*/ 75 w 142"/>
              <a:gd name="T39" fmla="*/ 58 h 142"/>
              <a:gd name="T40" fmla="*/ 75 w 142"/>
              <a:gd name="T41" fmla="*/ 63 h 142"/>
              <a:gd name="T42" fmla="*/ 80 w 142"/>
              <a:gd name="T43" fmla="*/ 66 h 142"/>
              <a:gd name="T44" fmla="*/ 88 w 142"/>
              <a:gd name="T45" fmla="*/ 63 h 142"/>
              <a:gd name="T46" fmla="*/ 111 w 142"/>
              <a:gd name="T47" fmla="*/ 72 h 142"/>
              <a:gd name="T48" fmla="*/ 97 w 142"/>
              <a:gd name="T49" fmla="*/ 72 h 142"/>
              <a:gd name="T50" fmla="*/ 97 w 142"/>
              <a:gd name="T51" fmla="*/ 84 h 142"/>
              <a:gd name="T52" fmla="*/ 93 w 142"/>
              <a:gd name="T53" fmla="*/ 88 h 142"/>
              <a:gd name="T54" fmla="*/ 88 w 142"/>
              <a:gd name="T55" fmla="*/ 84 h 142"/>
              <a:gd name="T56" fmla="*/ 88 w 142"/>
              <a:gd name="T57" fmla="*/ 73 h 142"/>
              <a:gd name="T58" fmla="*/ 80 w 142"/>
              <a:gd name="T59" fmla="*/ 75 h 142"/>
              <a:gd name="T60" fmla="*/ 75 w 142"/>
              <a:gd name="T61" fmla="*/ 72 h 142"/>
              <a:gd name="T62" fmla="*/ 75 w 142"/>
              <a:gd name="T63" fmla="*/ 84 h 142"/>
              <a:gd name="T64" fmla="*/ 93 w 142"/>
              <a:gd name="T65" fmla="*/ 102 h 142"/>
              <a:gd name="T66" fmla="*/ 111 w 142"/>
              <a:gd name="T67" fmla="*/ 84 h 142"/>
              <a:gd name="T68" fmla="*/ 111 w 142"/>
              <a:gd name="T69" fmla="*/ 7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88" y="63"/>
                </a:moveTo>
                <a:cubicBezTo>
                  <a:pt x="88" y="57"/>
                  <a:pt x="88" y="57"/>
                  <a:pt x="88" y="57"/>
                </a:cubicBezTo>
                <a:cubicBezTo>
                  <a:pt x="88" y="48"/>
                  <a:pt x="80" y="40"/>
                  <a:pt x="70" y="40"/>
                </a:cubicBezTo>
                <a:cubicBezTo>
                  <a:pt x="60" y="40"/>
                  <a:pt x="52" y="47"/>
                  <a:pt x="52" y="57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6"/>
                  <a:pt x="50" y="88"/>
                  <a:pt x="48" y="88"/>
                </a:cubicBezTo>
                <a:cubicBezTo>
                  <a:pt x="45" y="88"/>
                  <a:pt x="44" y="86"/>
                  <a:pt x="44" y="83"/>
                </a:cubicBezTo>
                <a:cubicBezTo>
                  <a:pt x="44" y="72"/>
                  <a:pt x="44" y="72"/>
                  <a:pt x="44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83"/>
                  <a:pt x="30" y="84"/>
                  <a:pt x="30" y="84"/>
                </a:cubicBezTo>
                <a:cubicBezTo>
                  <a:pt x="30" y="94"/>
                  <a:pt x="38" y="102"/>
                  <a:pt x="48" y="102"/>
                </a:cubicBezTo>
                <a:cubicBezTo>
                  <a:pt x="58" y="102"/>
                  <a:pt x="66" y="94"/>
                  <a:pt x="66" y="84"/>
                </a:cubicBezTo>
                <a:cubicBezTo>
                  <a:pt x="66" y="58"/>
                  <a:pt x="66" y="58"/>
                  <a:pt x="66" y="58"/>
                </a:cubicBezTo>
                <a:cubicBezTo>
                  <a:pt x="66" y="56"/>
                  <a:pt x="68" y="54"/>
                  <a:pt x="70" y="54"/>
                </a:cubicBezTo>
                <a:cubicBezTo>
                  <a:pt x="73" y="54"/>
                  <a:pt x="75" y="56"/>
                  <a:pt x="75" y="58"/>
                </a:cubicBezTo>
                <a:cubicBezTo>
                  <a:pt x="75" y="63"/>
                  <a:pt x="75" y="63"/>
                  <a:pt x="75" y="63"/>
                </a:cubicBezTo>
                <a:cubicBezTo>
                  <a:pt x="80" y="66"/>
                  <a:pt x="80" y="66"/>
                  <a:pt x="80" y="66"/>
                </a:cubicBezTo>
                <a:lnTo>
                  <a:pt x="88" y="63"/>
                </a:lnTo>
                <a:close/>
                <a:moveTo>
                  <a:pt x="111" y="72"/>
                </a:moveTo>
                <a:cubicBezTo>
                  <a:pt x="97" y="72"/>
                  <a:pt x="97" y="72"/>
                  <a:pt x="97" y="72"/>
                </a:cubicBezTo>
                <a:cubicBezTo>
                  <a:pt x="97" y="84"/>
                  <a:pt x="97" y="84"/>
                  <a:pt x="97" y="84"/>
                </a:cubicBezTo>
                <a:cubicBezTo>
                  <a:pt x="97" y="86"/>
                  <a:pt x="95" y="88"/>
                  <a:pt x="93" y="88"/>
                </a:cubicBezTo>
                <a:cubicBezTo>
                  <a:pt x="90" y="88"/>
                  <a:pt x="88" y="86"/>
                  <a:pt x="88" y="84"/>
                </a:cubicBezTo>
                <a:cubicBezTo>
                  <a:pt x="88" y="73"/>
                  <a:pt x="88" y="73"/>
                  <a:pt x="88" y="73"/>
                </a:cubicBezTo>
                <a:cubicBezTo>
                  <a:pt x="80" y="75"/>
                  <a:pt x="80" y="75"/>
                  <a:pt x="80" y="75"/>
                </a:cubicBezTo>
                <a:cubicBezTo>
                  <a:pt x="75" y="72"/>
                  <a:pt x="75" y="72"/>
                  <a:pt x="75" y="72"/>
                </a:cubicBezTo>
                <a:cubicBezTo>
                  <a:pt x="75" y="84"/>
                  <a:pt x="75" y="84"/>
                  <a:pt x="75" y="84"/>
                </a:cubicBezTo>
                <a:cubicBezTo>
                  <a:pt x="75" y="94"/>
                  <a:pt x="83" y="102"/>
                  <a:pt x="93" y="102"/>
                </a:cubicBezTo>
                <a:cubicBezTo>
                  <a:pt x="103" y="102"/>
                  <a:pt x="111" y="94"/>
                  <a:pt x="111" y="84"/>
                </a:cubicBezTo>
                <a:cubicBezTo>
                  <a:pt x="111" y="84"/>
                  <a:pt x="111" y="83"/>
                  <a:pt x="111" y="7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5" name="Freeform 116"/>
          <p:cNvSpPr>
            <a:spLocks/>
          </p:cNvSpPr>
          <p:nvPr/>
        </p:nvSpPr>
        <p:spPr bwMode="auto">
          <a:xfrm>
            <a:off x="2378253" y="2259887"/>
            <a:ext cx="185690" cy="185690"/>
          </a:xfrm>
          <a:custGeom>
            <a:avLst/>
            <a:gdLst>
              <a:gd name="T0" fmla="*/ 157 w 160"/>
              <a:gd name="T1" fmla="*/ 146 h 160"/>
              <a:gd name="T2" fmla="*/ 147 w 160"/>
              <a:gd name="T3" fmla="*/ 156 h 160"/>
              <a:gd name="T4" fmla="*/ 138 w 160"/>
              <a:gd name="T5" fmla="*/ 160 h 160"/>
              <a:gd name="T6" fmla="*/ 130 w 160"/>
              <a:gd name="T7" fmla="*/ 156 h 160"/>
              <a:gd name="T8" fmla="*/ 97 w 160"/>
              <a:gd name="T9" fmla="*/ 123 h 160"/>
              <a:gd name="T10" fmla="*/ 93 w 160"/>
              <a:gd name="T11" fmla="*/ 114 h 160"/>
              <a:gd name="T12" fmla="*/ 97 w 160"/>
              <a:gd name="T13" fmla="*/ 105 h 160"/>
              <a:gd name="T14" fmla="*/ 73 w 160"/>
              <a:gd name="T15" fmla="*/ 82 h 160"/>
              <a:gd name="T16" fmla="*/ 62 w 160"/>
              <a:gd name="T17" fmla="*/ 93 h 160"/>
              <a:gd name="T18" fmla="*/ 59 w 160"/>
              <a:gd name="T19" fmla="*/ 95 h 160"/>
              <a:gd name="T20" fmla="*/ 55 w 160"/>
              <a:gd name="T21" fmla="*/ 93 h 160"/>
              <a:gd name="T22" fmla="*/ 61 w 160"/>
              <a:gd name="T23" fmla="*/ 102 h 160"/>
              <a:gd name="T24" fmla="*/ 58 w 160"/>
              <a:gd name="T25" fmla="*/ 109 h 160"/>
              <a:gd name="T26" fmla="*/ 47 w 160"/>
              <a:gd name="T27" fmla="*/ 117 h 160"/>
              <a:gd name="T28" fmla="*/ 40 w 160"/>
              <a:gd name="T29" fmla="*/ 114 h 160"/>
              <a:gd name="T30" fmla="*/ 3 w 160"/>
              <a:gd name="T31" fmla="*/ 76 h 160"/>
              <a:gd name="T32" fmla="*/ 0 w 160"/>
              <a:gd name="T33" fmla="*/ 70 h 160"/>
              <a:gd name="T34" fmla="*/ 8 w 160"/>
              <a:gd name="T35" fmla="*/ 58 h 160"/>
              <a:gd name="T36" fmla="*/ 14 w 160"/>
              <a:gd name="T37" fmla="*/ 56 h 160"/>
              <a:gd name="T38" fmla="*/ 23 w 160"/>
              <a:gd name="T39" fmla="*/ 61 h 160"/>
              <a:gd name="T40" fmla="*/ 22 w 160"/>
              <a:gd name="T41" fmla="*/ 58 h 160"/>
              <a:gd name="T42" fmla="*/ 23 w 160"/>
              <a:gd name="T43" fmla="*/ 55 h 160"/>
              <a:gd name="T44" fmla="*/ 55 w 160"/>
              <a:gd name="T45" fmla="*/ 23 h 160"/>
              <a:gd name="T46" fmla="*/ 59 w 160"/>
              <a:gd name="T47" fmla="*/ 22 h 160"/>
              <a:gd name="T48" fmla="*/ 62 w 160"/>
              <a:gd name="T49" fmla="*/ 23 h 160"/>
              <a:gd name="T50" fmla="*/ 56 w 160"/>
              <a:gd name="T51" fmla="*/ 14 h 160"/>
              <a:gd name="T52" fmla="*/ 59 w 160"/>
              <a:gd name="T53" fmla="*/ 7 h 160"/>
              <a:gd name="T54" fmla="*/ 70 w 160"/>
              <a:gd name="T55" fmla="*/ 0 h 160"/>
              <a:gd name="T56" fmla="*/ 77 w 160"/>
              <a:gd name="T57" fmla="*/ 2 h 160"/>
              <a:gd name="T58" fmla="*/ 114 w 160"/>
              <a:gd name="T59" fmla="*/ 40 h 160"/>
              <a:gd name="T60" fmla="*/ 117 w 160"/>
              <a:gd name="T61" fmla="*/ 46 h 160"/>
              <a:gd name="T62" fmla="*/ 109 w 160"/>
              <a:gd name="T63" fmla="*/ 58 h 160"/>
              <a:gd name="T64" fmla="*/ 103 w 160"/>
              <a:gd name="T65" fmla="*/ 60 h 160"/>
              <a:gd name="T66" fmla="*/ 94 w 160"/>
              <a:gd name="T67" fmla="*/ 55 h 160"/>
              <a:gd name="T68" fmla="*/ 95 w 160"/>
              <a:gd name="T69" fmla="*/ 58 h 160"/>
              <a:gd name="T70" fmla="*/ 94 w 160"/>
              <a:gd name="T71" fmla="*/ 61 h 160"/>
              <a:gd name="T72" fmla="*/ 82 w 160"/>
              <a:gd name="T73" fmla="*/ 73 h 160"/>
              <a:gd name="T74" fmla="*/ 106 w 160"/>
              <a:gd name="T75" fmla="*/ 97 h 160"/>
              <a:gd name="T76" fmla="*/ 115 w 160"/>
              <a:gd name="T77" fmla="*/ 93 h 160"/>
              <a:gd name="T78" fmla="*/ 123 w 160"/>
              <a:gd name="T79" fmla="*/ 96 h 160"/>
              <a:gd name="T80" fmla="*/ 157 w 160"/>
              <a:gd name="T81" fmla="*/ 130 h 160"/>
              <a:gd name="T82" fmla="*/ 160 w 160"/>
              <a:gd name="T83" fmla="*/ 138 h 160"/>
              <a:gd name="T84" fmla="*/ 157 w 160"/>
              <a:gd name="T85" fmla="*/ 14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60">
                <a:moveTo>
                  <a:pt x="157" y="146"/>
                </a:moveTo>
                <a:cubicBezTo>
                  <a:pt x="147" y="156"/>
                  <a:pt x="147" y="156"/>
                  <a:pt x="147" y="156"/>
                </a:cubicBezTo>
                <a:cubicBezTo>
                  <a:pt x="145" y="158"/>
                  <a:pt x="142" y="160"/>
                  <a:pt x="138" y="160"/>
                </a:cubicBezTo>
                <a:cubicBezTo>
                  <a:pt x="135" y="160"/>
                  <a:pt x="132" y="158"/>
                  <a:pt x="130" y="15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4" y="120"/>
                  <a:pt x="93" y="117"/>
                  <a:pt x="93" y="114"/>
                </a:cubicBezTo>
                <a:cubicBezTo>
                  <a:pt x="93" y="111"/>
                  <a:pt x="95" y="108"/>
                  <a:pt x="97" y="105"/>
                </a:cubicBezTo>
                <a:cubicBezTo>
                  <a:pt x="73" y="82"/>
                  <a:pt x="73" y="82"/>
                  <a:pt x="73" y="82"/>
                </a:cubicBezTo>
                <a:cubicBezTo>
                  <a:pt x="62" y="93"/>
                  <a:pt x="62" y="93"/>
                  <a:pt x="62" y="93"/>
                </a:cubicBezTo>
                <a:cubicBezTo>
                  <a:pt x="61" y="94"/>
                  <a:pt x="60" y="95"/>
                  <a:pt x="59" y="95"/>
                </a:cubicBezTo>
                <a:cubicBezTo>
                  <a:pt x="57" y="95"/>
                  <a:pt x="56" y="94"/>
                  <a:pt x="55" y="93"/>
                </a:cubicBezTo>
                <a:cubicBezTo>
                  <a:pt x="58" y="96"/>
                  <a:pt x="61" y="98"/>
                  <a:pt x="61" y="102"/>
                </a:cubicBezTo>
                <a:cubicBezTo>
                  <a:pt x="61" y="105"/>
                  <a:pt x="60" y="107"/>
                  <a:pt x="58" y="109"/>
                </a:cubicBezTo>
                <a:cubicBezTo>
                  <a:pt x="55" y="112"/>
                  <a:pt x="52" y="117"/>
                  <a:pt x="47" y="117"/>
                </a:cubicBezTo>
                <a:cubicBezTo>
                  <a:pt x="44" y="117"/>
                  <a:pt x="42" y="116"/>
                  <a:pt x="40" y="114"/>
                </a:cubicBezTo>
                <a:cubicBezTo>
                  <a:pt x="3" y="76"/>
                  <a:pt x="3" y="76"/>
                  <a:pt x="3" y="76"/>
                </a:cubicBezTo>
                <a:cubicBezTo>
                  <a:pt x="1" y="75"/>
                  <a:pt x="0" y="72"/>
                  <a:pt x="0" y="70"/>
                </a:cubicBezTo>
                <a:cubicBezTo>
                  <a:pt x="0" y="65"/>
                  <a:pt x="5" y="62"/>
                  <a:pt x="8" y="58"/>
                </a:cubicBezTo>
                <a:cubicBezTo>
                  <a:pt x="10" y="57"/>
                  <a:pt x="12" y="56"/>
                  <a:pt x="14" y="56"/>
                </a:cubicBezTo>
                <a:cubicBezTo>
                  <a:pt x="18" y="56"/>
                  <a:pt x="21" y="58"/>
                  <a:pt x="23" y="61"/>
                </a:cubicBezTo>
                <a:cubicBezTo>
                  <a:pt x="22" y="60"/>
                  <a:pt x="22" y="59"/>
                  <a:pt x="22" y="58"/>
                </a:cubicBezTo>
                <a:cubicBezTo>
                  <a:pt x="22" y="57"/>
                  <a:pt x="22" y="56"/>
                  <a:pt x="23" y="55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2"/>
                  <a:pt x="57" y="22"/>
                  <a:pt x="59" y="22"/>
                </a:cubicBezTo>
                <a:cubicBezTo>
                  <a:pt x="60" y="22"/>
                  <a:pt x="61" y="22"/>
                  <a:pt x="62" y="23"/>
                </a:cubicBezTo>
                <a:cubicBezTo>
                  <a:pt x="59" y="20"/>
                  <a:pt x="56" y="18"/>
                  <a:pt x="56" y="14"/>
                </a:cubicBezTo>
                <a:cubicBezTo>
                  <a:pt x="56" y="11"/>
                  <a:pt x="57" y="9"/>
                  <a:pt x="59" y="7"/>
                </a:cubicBezTo>
                <a:cubicBezTo>
                  <a:pt x="62" y="4"/>
                  <a:pt x="65" y="0"/>
                  <a:pt x="70" y="0"/>
                </a:cubicBezTo>
                <a:cubicBezTo>
                  <a:pt x="73" y="0"/>
                  <a:pt x="75" y="1"/>
                  <a:pt x="77" y="2"/>
                </a:cubicBezTo>
                <a:cubicBezTo>
                  <a:pt x="114" y="40"/>
                  <a:pt x="114" y="40"/>
                  <a:pt x="114" y="40"/>
                </a:cubicBezTo>
                <a:cubicBezTo>
                  <a:pt x="116" y="42"/>
                  <a:pt x="117" y="44"/>
                  <a:pt x="117" y="46"/>
                </a:cubicBezTo>
                <a:cubicBezTo>
                  <a:pt x="117" y="51"/>
                  <a:pt x="113" y="55"/>
                  <a:pt x="109" y="58"/>
                </a:cubicBezTo>
                <a:cubicBezTo>
                  <a:pt x="107" y="59"/>
                  <a:pt x="105" y="60"/>
                  <a:pt x="103" y="60"/>
                </a:cubicBezTo>
                <a:cubicBezTo>
                  <a:pt x="99" y="60"/>
                  <a:pt x="97" y="58"/>
                  <a:pt x="94" y="55"/>
                </a:cubicBezTo>
                <a:cubicBezTo>
                  <a:pt x="95" y="56"/>
                  <a:pt x="95" y="57"/>
                  <a:pt x="95" y="58"/>
                </a:cubicBezTo>
                <a:cubicBezTo>
                  <a:pt x="95" y="59"/>
                  <a:pt x="95" y="60"/>
                  <a:pt x="94" y="61"/>
                </a:cubicBezTo>
                <a:cubicBezTo>
                  <a:pt x="82" y="73"/>
                  <a:pt x="82" y="73"/>
                  <a:pt x="82" y="73"/>
                </a:cubicBezTo>
                <a:cubicBezTo>
                  <a:pt x="106" y="97"/>
                  <a:pt x="106" y="97"/>
                  <a:pt x="106" y="97"/>
                </a:cubicBezTo>
                <a:cubicBezTo>
                  <a:pt x="108" y="94"/>
                  <a:pt x="111" y="93"/>
                  <a:pt x="115" y="93"/>
                </a:cubicBezTo>
                <a:cubicBezTo>
                  <a:pt x="118" y="93"/>
                  <a:pt x="121" y="94"/>
                  <a:pt x="123" y="96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59" y="132"/>
                  <a:pt x="160" y="135"/>
                  <a:pt x="160" y="138"/>
                </a:cubicBezTo>
                <a:cubicBezTo>
                  <a:pt x="160" y="141"/>
                  <a:pt x="159" y="144"/>
                  <a:pt x="157" y="14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6" name="Freeform 117"/>
          <p:cNvSpPr>
            <a:spLocks noEditPoints="1"/>
          </p:cNvSpPr>
          <p:nvPr/>
        </p:nvSpPr>
        <p:spPr bwMode="auto">
          <a:xfrm>
            <a:off x="2613936" y="2255128"/>
            <a:ext cx="149980" cy="192831"/>
          </a:xfrm>
          <a:custGeom>
            <a:avLst/>
            <a:gdLst>
              <a:gd name="T0" fmla="*/ 108 w 130"/>
              <a:gd name="T1" fmla="*/ 162 h 166"/>
              <a:gd name="T2" fmla="*/ 108 w 130"/>
              <a:gd name="T3" fmla="*/ 166 h 166"/>
              <a:gd name="T4" fmla="*/ 108 w 130"/>
              <a:gd name="T5" fmla="*/ 166 h 166"/>
              <a:gd name="T6" fmla="*/ 3 w 130"/>
              <a:gd name="T7" fmla="*/ 166 h 166"/>
              <a:gd name="T8" fmla="*/ 0 w 130"/>
              <a:gd name="T9" fmla="*/ 166 h 166"/>
              <a:gd name="T10" fmla="*/ 0 w 130"/>
              <a:gd name="T11" fmla="*/ 166 h 166"/>
              <a:gd name="T12" fmla="*/ 0 w 130"/>
              <a:gd name="T13" fmla="*/ 98 h 166"/>
              <a:gd name="T14" fmla="*/ 11 w 130"/>
              <a:gd name="T15" fmla="*/ 98 h 166"/>
              <a:gd name="T16" fmla="*/ 11 w 130"/>
              <a:gd name="T17" fmla="*/ 155 h 166"/>
              <a:gd name="T18" fmla="*/ 97 w 130"/>
              <a:gd name="T19" fmla="*/ 155 h 166"/>
              <a:gd name="T20" fmla="*/ 97 w 130"/>
              <a:gd name="T21" fmla="*/ 98 h 166"/>
              <a:gd name="T22" fmla="*/ 108 w 130"/>
              <a:gd name="T23" fmla="*/ 98 h 166"/>
              <a:gd name="T24" fmla="*/ 108 w 130"/>
              <a:gd name="T25" fmla="*/ 162 h 166"/>
              <a:gd name="T26" fmla="*/ 86 w 130"/>
              <a:gd name="T27" fmla="*/ 143 h 166"/>
              <a:gd name="T28" fmla="*/ 20 w 130"/>
              <a:gd name="T29" fmla="*/ 144 h 166"/>
              <a:gd name="T30" fmla="*/ 20 w 130"/>
              <a:gd name="T31" fmla="*/ 130 h 166"/>
              <a:gd name="T32" fmla="*/ 86 w 130"/>
              <a:gd name="T33" fmla="*/ 129 h 166"/>
              <a:gd name="T34" fmla="*/ 86 w 130"/>
              <a:gd name="T35" fmla="*/ 143 h 166"/>
              <a:gd name="T36" fmla="*/ 87 w 130"/>
              <a:gd name="T37" fmla="*/ 112 h 166"/>
              <a:gd name="T38" fmla="*/ 86 w 130"/>
              <a:gd name="T39" fmla="*/ 126 h 166"/>
              <a:gd name="T40" fmla="*/ 21 w 130"/>
              <a:gd name="T41" fmla="*/ 119 h 166"/>
              <a:gd name="T42" fmla="*/ 22 w 130"/>
              <a:gd name="T43" fmla="*/ 106 h 166"/>
              <a:gd name="T44" fmla="*/ 87 w 130"/>
              <a:gd name="T45" fmla="*/ 112 h 166"/>
              <a:gd name="T46" fmla="*/ 91 w 130"/>
              <a:gd name="T47" fmla="*/ 93 h 166"/>
              <a:gd name="T48" fmla="*/ 88 w 130"/>
              <a:gd name="T49" fmla="*/ 107 h 166"/>
              <a:gd name="T50" fmla="*/ 25 w 130"/>
              <a:gd name="T51" fmla="*/ 90 h 166"/>
              <a:gd name="T52" fmla="*/ 28 w 130"/>
              <a:gd name="T53" fmla="*/ 76 h 166"/>
              <a:gd name="T54" fmla="*/ 91 w 130"/>
              <a:gd name="T55" fmla="*/ 93 h 166"/>
              <a:gd name="T56" fmla="*/ 100 w 130"/>
              <a:gd name="T57" fmla="*/ 77 h 166"/>
              <a:gd name="T58" fmla="*/ 93 w 130"/>
              <a:gd name="T59" fmla="*/ 89 h 166"/>
              <a:gd name="T60" fmla="*/ 36 w 130"/>
              <a:gd name="T61" fmla="*/ 56 h 166"/>
              <a:gd name="T62" fmla="*/ 43 w 130"/>
              <a:gd name="T63" fmla="*/ 44 h 166"/>
              <a:gd name="T64" fmla="*/ 100 w 130"/>
              <a:gd name="T65" fmla="*/ 77 h 166"/>
              <a:gd name="T66" fmla="*/ 113 w 130"/>
              <a:gd name="T67" fmla="*/ 68 h 166"/>
              <a:gd name="T68" fmla="*/ 102 w 130"/>
              <a:gd name="T69" fmla="*/ 76 h 166"/>
              <a:gd name="T70" fmla="*/ 65 w 130"/>
              <a:gd name="T71" fmla="*/ 22 h 166"/>
              <a:gd name="T72" fmla="*/ 77 w 130"/>
              <a:gd name="T73" fmla="*/ 14 h 166"/>
              <a:gd name="T74" fmla="*/ 113 w 130"/>
              <a:gd name="T75" fmla="*/ 68 h 166"/>
              <a:gd name="T76" fmla="*/ 130 w 130"/>
              <a:gd name="T77" fmla="*/ 64 h 166"/>
              <a:gd name="T78" fmla="*/ 116 w 130"/>
              <a:gd name="T79" fmla="*/ 67 h 166"/>
              <a:gd name="T80" fmla="*/ 105 w 130"/>
              <a:gd name="T81" fmla="*/ 2 h 166"/>
              <a:gd name="T82" fmla="*/ 118 w 130"/>
              <a:gd name="T83" fmla="*/ 0 h 166"/>
              <a:gd name="T84" fmla="*/ 130 w 130"/>
              <a:gd name="T85" fmla="*/ 6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0" h="166">
                <a:moveTo>
                  <a:pt x="108" y="162"/>
                </a:moveTo>
                <a:cubicBezTo>
                  <a:pt x="108" y="166"/>
                  <a:pt x="108" y="166"/>
                  <a:pt x="108" y="166"/>
                </a:cubicBezTo>
                <a:cubicBezTo>
                  <a:pt x="108" y="166"/>
                  <a:pt x="108" y="166"/>
                  <a:pt x="108" y="166"/>
                </a:cubicBezTo>
                <a:cubicBezTo>
                  <a:pt x="3" y="166"/>
                  <a:pt x="3" y="166"/>
                  <a:pt x="3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98"/>
                  <a:pt x="0" y="98"/>
                  <a:pt x="0" y="98"/>
                </a:cubicBezTo>
                <a:cubicBezTo>
                  <a:pt x="11" y="98"/>
                  <a:pt x="11" y="98"/>
                  <a:pt x="11" y="98"/>
                </a:cubicBezTo>
                <a:cubicBezTo>
                  <a:pt x="11" y="155"/>
                  <a:pt x="11" y="155"/>
                  <a:pt x="11" y="155"/>
                </a:cubicBezTo>
                <a:cubicBezTo>
                  <a:pt x="97" y="155"/>
                  <a:pt x="97" y="155"/>
                  <a:pt x="97" y="155"/>
                </a:cubicBezTo>
                <a:cubicBezTo>
                  <a:pt x="97" y="98"/>
                  <a:pt x="97" y="98"/>
                  <a:pt x="97" y="98"/>
                </a:cubicBezTo>
                <a:cubicBezTo>
                  <a:pt x="108" y="98"/>
                  <a:pt x="108" y="98"/>
                  <a:pt x="108" y="98"/>
                </a:cubicBezTo>
                <a:lnTo>
                  <a:pt x="108" y="162"/>
                </a:lnTo>
                <a:close/>
                <a:moveTo>
                  <a:pt x="86" y="143"/>
                </a:moveTo>
                <a:cubicBezTo>
                  <a:pt x="20" y="144"/>
                  <a:pt x="20" y="144"/>
                  <a:pt x="20" y="144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86" y="129"/>
                  <a:pt x="86" y="129"/>
                  <a:pt x="86" y="129"/>
                </a:cubicBezTo>
                <a:lnTo>
                  <a:pt x="86" y="143"/>
                </a:lnTo>
                <a:close/>
                <a:moveTo>
                  <a:pt x="87" y="112"/>
                </a:moveTo>
                <a:cubicBezTo>
                  <a:pt x="86" y="126"/>
                  <a:pt x="86" y="126"/>
                  <a:pt x="86" y="126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22" y="106"/>
                  <a:pt x="22" y="106"/>
                  <a:pt x="22" y="106"/>
                </a:cubicBezTo>
                <a:lnTo>
                  <a:pt x="87" y="112"/>
                </a:lnTo>
                <a:close/>
                <a:moveTo>
                  <a:pt x="91" y="93"/>
                </a:moveTo>
                <a:cubicBezTo>
                  <a:pt x="88" y="107"/>
                  <a:pt x="88" y="107"/>
                  <a:pt x="88" y="107"/>
                </a:cubicBezTo>
                <a:cubicBezTo>
                  <a:pt x="25" y="90"/>
                  <a:pt x="25" y="90"/>
                  <a:pt x="25" y="90"/>
                </a:cubicBezTo>
                <a:cubicBezTo>
                  <a:pt x="28" y="76"/>
                  <a:pt x="28" y="76"/>
                  <a:pt x="28" y="76"/>
                </a:cubicBezTo>
                <a:lnTo>
                  <a:pt x="91" y="93"/>
                </a:lnTo>
                <a:close/>
                <a:moveTo>
                  <a:pt x="100" y="77"/>
                </a:moveTo>
                <a:cubicBezTo>
                  <a:pt x="93" y="89"/>
                  <a:pt x="93" y="89"/>
                  <a:pt x="93" y="89"/>
                </a:cubicBezTo>
                <a:cubicBezTo>
                  <a:pt x="36" y="56"/>
                  <a:pt x="36" y="56"/>
                  <a:pt x="36" y="56"/>
                </a:cubicBezTo>
                <a:cubicBezTo>
                  <a:pt x="43" y="44"/>
                  <a:pt x="43" y="44"/>
                  <a:pt x="43" y="44"/>
                </a:cubicBezTo>
                <a:lnTo>
                  <a:pt x="100" y="77"/>
                </a:lnTo>
                <a:close/>
                <a:moveTo>
                  <a:pt x="113" y="68"/>
                </a:moveTo>
                <a:cubicBezTo>
                  <a:pt x="102" y="76"/>
                  <a:pt x="102" y="76"/>
                  <a:pt x="102" y="76"/>
                </a:cubicBezTo>
                <a:cubicBezTo>
                  <a:pt x="65" y="22"/>
                  <a:pt x="65" y="22"/>
                  <a:pt x="65" y="22"/>
                </a:cubicBezTo>
                <a:cubicBezTo>
                  <a:pt x="77" y="14"/>
                  <a:pt x="77" y="14"/>
                  <a:pt x="77" y="14"/>
                </a:cubicBezTo>
                <a:lnTo>
                  <a:pt x="113" y="68"/>
                </a:lnTo>
                <a:close/>
                <a:moveTo>
                  <a:pt x="130" y="64"/>
                </a:moveTo>
                <a:cubicBezTo>
                  <a:pt x="116" y="67"/>
                  <a:pt x="116" y="67"/>
                  <a:pt x="116" y="67"/>
                </a:cubicBezTo>
                <a:cubicBezTo>
                  <a:pt x="105" y="2"/>
                  <a:pt x="105" y="2"/>
                  <a:pt x="105" y="2"/>
                </a:cubicBezTo>
                <a:cubicBezTo>
                  <a:pt x="118" y="0"/>
                  <a:pt x="118" y="0"/>
                  <a:pt x="118" y="0"/>
                </a:cubicBezTo>
                <a:lnTo>
                  <a:pt x="130" y="6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118"/>
          <p:cNvSpPr>
            <a:spLocks noEditPoints="1"/>
          </p:cNvSpPr>
          <p:nvPr/>
        </p:nvSpPr>
        <p:spPr bwMode="auto">
          <a:xfrm>
            <a:off x="2811529" y="2269411"/>
            <a:ext cx="165454" cy="164264"/>
          </a:xfrm>
          <a:custGeom>
            <a:avLst/>
            <a:gdLst>
              <a:gd name="T0" fmla="*/ 142 w 142"/>
              <a:gd name="T1" fmla="*/ 115 h 142"/>
              <a:gd name="T2" fmla="*/ 116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7 w 142"/>
              <a:gd name="T11" fmla="*/ 0 h 142"/>
              <a:gd name="T12" fmla="*/ 116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136 w 142"/>
              <a:gd name="T19" fmla="*/ 71 h 142"/>
              <a:gd name="T20" fmla="*/ 71 w 142"/>
              <a:gd name="T21" fmla="*/ 71 h 142"/>
              <a:gd name="T22" fmla="*/ 71 w 142"/>
              <a:gd name="T23" fmla="*/ 6 h 142"/>
              <a:gd name="T24" fmla="*/ 27 w 142"/>
              <a:gd name="T25" fmla="*/ 6 h 142"/>
              <a:gd name="T26" fmla="*/ 6 w 142"/>
              <a:gd name="T27" fmla="*/ 26 h 142"/>
              <a:gd name="T28" fmla="*/ 6 w 142"/>
              <a:gd name="T29" fmla="*/ 71 h 142"/>
              <a:gd name="T30" fmla="*/ 71 w 142"/>
              <a:gd name="T31" fmla="*/ 71 h 142"/>
              <a:gd name="T32" fmla="*/ 71 w 142"/>
              <a:gd name="T33" fmla="*/ 136 h 142"/>
              <a:gd name="T34" fmla="*/ 116 w 142"/>
              <a:gd name="T35" fmla="*/ 136 h 142"/>
              <a:gd name="T36" fmla="*/ 136 w 142"/>
              <a:gd name="T37" fmla="*/ 115 h 142"/>
              <a:gd name="T38" fmla="*/ 136 w 142"/>
              <a:gd name="T39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6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136" y="71"/>
                </a:moveTo>
                <a:cubicBezTo>
                  <a:pt x="71" y="71"/>
                  <a:pt x="71" y="71"/>
                  <a:pt x="71" y="71"/>
                </a:cubicBezTo>
                <a:cubicBezTo>
                  <a:pt x="71" y="6"/>
                  <a:pt x="71" y="6"/>
                  <a:pt x="71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15" y="6"/>
                  <a:pt x="6" y="15"/>
                  <a:pt x="6" y="26"/>
                </a:cubicBezTo>
                <a:cubicBezTo>
                  <a:pt x="6" y="71"/>
                  <a:pt x="6" y="71"/>
                  <a:pt x="6" y="71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136"/>
                  <a:pt x="71" y="136"/>
                  <a:pt x="71" y="136"/>
                </a:cubicBezTo>
                <a:cubicBezTo>
                  <a:pt x="116" y="136"/>
                  <a:pt x="116" y="136"/>
                  <a:pt x="116" y="136"/>
                </a:cubicBezTo>
                <a:cubicBezTo>
                  <a:pt x="127" y="136"/>
                  <a:pt x="136" y="127"/>
                  <a:pt x="136" y="115"/>
                </a:cubicBezTo>
                <a:lnTo>
                  <a:pt x="136" y="7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8" name="Freeform 119"/>
          <p:cNvSpPr>
            <a:spLocks noEditPoints="1"/>
          </p:cNvSpPr>
          <p:nvPr/>
        </p:nvSpPr>
        <p:spPr bwMode="auto">
          <a:xfrm>
            <a:off x="3019832" y="2255127"/>
            <a:ext cx="204735" cy="178547"/>
          </a:xfrm>
          <a:custGeom>
            <a:avLst/>
            <a:gdLst>
              <a:gd name="T0" fmla="*/ 177 w 177"/>
              <a:gd name="T1" fmla="*/ 115 h 154"/>
              <a:gd name="T2" fmla="*/ 163 w 177"/>
              <a:gd name="T3" fmla="*/ 130 h 154"/>
              <a:gd name="T4" fmla="*/ 112 w 177"/>
              <a:gd name="T5" fmla="*/ 130 h 154"/>
              <a:gd name="T6" fmla="*/ 118 w 177"/>
              <a:gd name="T7" fmla="*/ 148 h 154"/>
              <a:gd name="T8" fmla="*/ 112 w 177"/>
              <a:gd name="T9" fmla="*/ 154 h 154"/>
              <a:gd name="T10" fmla="*/ 65 w 177"/>
              <a:gd name="T11" fmla="*/ 154 h 154"/>
              <a:gd name="T12" fmla="*/ 59 w 177"/>
              <a:gd name="T13" fmla="*/ 148 h 154"/>
              <a:gd name="T14" fmla="*/ 65 w 177"/>
              <a:gd name="T15" fmla="*/ 130 h 154"/>
              <a:gd name="T16" fmla="*/ 15 w 177"/>
              <a:gd name="T17" fmla="*/ 130 h 154"/>
              <a:gd name="T18" fmla="*/ 0 w 177"/>
              <a:gd name="T19" fmla="*/ 115 h 154"/>
              <a:gd name="T20" fmla="*/ 0 w 177"/>
              <a:gd name="T21" fmla="*/ 15 h 154"/>
              <a:gd name="T22" fmla="*/ 15 w 177"/>
              <a:gd name="T23" fmla="*/ 0 h 154"/>
              <a:gd name="T24" fmla="*/ 163 w 177"/>
              <a:gd name="T25" fmla="*/ 0 h 154"/>
              <a:gd name="T26" fmla="*/ 177 w 177"/>
              <a:gd name="T27" fmla="*/ 15 h 154"/>
              <a:gd name="T28" fmla="*/ 177 w 177"/>
              <a:gd name="T29" fmla="*/ 115 h 154"/>
              <a:gd name="T30" fmla="*/ 165 w 177"/>
              <a:gd name="T31" fmla="*/ 15 h 154"/>
              <a:gd name="T32" fmla="*/ 163 w 177"/>
              <a:gd name="T33" fmla="*/ 12 h 154"/>
              <a:gd name="T34" fmla="*/ 15 w 177"/>
              <a:gd name="T35" fmla="*/ 12 h 154"/>
              <a:gd name="T36" fmla="*/ 12 w 177"/>
              <a:gd name="T37" fmla="*/ 15 h 154"/>
              <a:gd name="T38" fmla="*/ 12 w 177"/>
              <a:gd name="T39" fmla="*/ 92 h 154"/>
              <a:gd name="T40" fmla="*/ 15 w 177"/>
              <a:gd name="T41" fmla="*/ 95 h 154"/>
              <a:gd name="T42" fmla="*/ 163 w 177"/>
              <a:gd name="T43" fmla="*/ 95 h 154"/>
              <a:gd name="T44" fmla="*/ 165 w 177"/>
              <a:gd name="T45" fmla="*/ 92 h 154"/>
              <a:gd name="T46" fmla="*/ 165 w 177"/>
              <a:gd name="T47" fmla="*/ 1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7" h="154">
                <a:moveTo>
                  <a:pt x="177" y="115"/>
                </a:moveTo>
                <a:cubicBezTo>
                  <a:pt x="177" y="123"/>
                  <a:pt x="171" y="130"/>
                  <a:pt x="163" y="130"/>
                </a:cubicBezTo>
                <a:cubicBezTo>
                  <a:pt x="112" y="130"/>
                  <a:pt x="112" y="130"/>
                  <a:pt x="112" y="130"/>
                </a:cubicBezTo>
                <a:cubicBezTo>
                  <a:pt x="112" y="138"/>
                  <a:pt x="118" y="145"/>
                  <a:pt x="118" y="148"/>
                </a:cubicBezTo>
                <a:cubicBezTo>
                  <a:pt x="118" y="151"/>
                  <a:pt x="115" y="154"/>
                  <a:pt x="112" y="154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2" y="154"/>
                  <a:pt x="59" y="151"/>
                  <a:pt x="59" y="148"/>
                </a:cubicBezTo>
                <a:cubicBezTo>
                  <a:pt x="59" y="144"/>
                  <a:pt x="65" y="138"/>
                  <a:pt x="65" y="130"/>
                </a:cubicBezTo>
                <a:cubicBezTo>
                  <a:pt x="15" y="130"/>
                  <a:pt x="15" y="130"/>
                  <a:pt x="15" y="130"/>
                </a:cubicBezTo>
                <a:cubicBezTo>
                  <a:pt x="7" y="130"/>
                  <a:pt x="0" y="123"/>
                  <a:pt x="0" y="1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71" y="0"/>
                  <a:pt x="177" y="7"/>
                  <a:pt x="177" y="15"/>
                </a:cubicBezTo>
                <a:lnTo>
                  <a:pt x="177" y="115"/>
                </a:lnTo>
                <a:close/>
                <a:moveTo>
                  <a:pt x="165" y="15"/>
                </a:moveTo>
                <a:cubicBezTo>
                  <a:pt x="165" y="13"/>
                  <a:pt x="164" y="12"/>
                  <a:pt x="163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3" y="12"/>
                  <a:pt x="12" y="13"/>
                  <a:pt x="12" y="15"/>
                </a:cubicBezTo>
                <a:cubicBezTo>
                  <a:pt x="12" y="92"/>
                  <a:pt x="12" y="92"/>
                  <a:pt x="12" y="92"/>
                </a:cubicBezTo>
                <a:cubicBezTo>
                  <a:pt x="12" y="93"/>
                  <a:pt x="13" y="95"/>
                  <a:pt x="15" y="95"/>
                </a:cubicBezTo>
                <a:cubicBezTo>
                  <a:pt x="163" y="95"/>
                  <a:pt x="163" y="95"/>
                  <a:pt x="163" y="95"/>
                </a:cubicBezTo>
                <a:cubicBezTo>
                  <a:pt x="164" y="95"/>
                  <a:pt x="165" y="93"/>
                  <a:pt x="165" y="92"/>
                </a:cubicBezTo>
                <a:lnTo>
                  <a:pt x="165" y="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9" name="Freeform 120"/>
          <p:cNvSpPr>
            <a:spLocks noEditPoints="1"/>
          </p:cNvSpPr>
          <p:nvPr/>
        </p:nvSpPr>
        <p:spPr bwMode="auto">
          <a:xfrm>
            <a:off x="3272179" y="2283695"/>
            <a:ext cx="205926" cy="136887"/>
          </a:xfrm>
          <a:custGeom>
            <a:avLst/>
            <a:gdLst>
              <a:gd name="T0" fmla="*/ 177 w 177"/>
              <a:gd name="T1" fmla="*/ 100 h 118"/>
              <a:gd name="T2" fmla="*/ 177 w 177"/>
              <a:gd name="T3" fmla="*/ 109 h 118"/>
              <a:gd name="T4" fmla="*/ 163 w 177"/>
              <a:gd name="T5" fmla="*/ 118 h 118"/>
              <a:gd name="T6" fmla="*/ 15 w 177"/>
              <a:gd name="T7" fmla="*/ 118 h 118"/>
              <a:gd name="T8" fmla="*/ 0 w 177"/>
              <a:gd name="T9" fmla="*/ 109 h 118"/>
              <a:gd name="T10" fmla="*/ 0 w 177"/>
              <a:gd name="T11" fmla="*/ 100 h 118"/>
              <a:gd name="T12" fmla="*/ 15 w 177"/>
              <a:gd name="T13" fmla="*/ 100 h 118"/>
              <a:gd name="T14" fmla="*/ 163 w 177"/>
              <a:gd name="T15" fmla="*/ 100 h 118"/>
              <a:gd name="T16" fmla="*/ 177 w 177"/>
              <a:gd name="T17" fmla="*/ 100 h 118"/>
              <a:gd name="T18" fmla="*/ 24 w 177"/>
              <a:gd name="T19" fmla="*/ 80 h 118"/>
              <a:gd name="T20" fmla="*/ 24 w 177"/>
              <a:gd name="T21" fmla="*/ 14 h 118"/>
              <a:gd name="T22" fmla="*/ 38 w 177"/>
              <a:gd name="T23" fmla="*/ 0 h 118"/>
              <a:gd name="T24" fmla="*/ 139 w 177"/>
              <a:gd name="T25" fmla="*/ 0 h 118"/>
              <a:gd name="T26" fmla="*/ 154 w 177"/>
              <a:gd name="T27" fmla="*/ 14 h 118"/>
              <a:gd name="T28" fmla="*/ 154 w 177"/>
              <a:gd name="T29" fmla="*/ 80 h 118"/>
              <a:gd name="T30" fmla="*/ 139 w 177"/>
              <a:gd name="T31" fmla="*/ 94 h 118"/>
              <a:gd name="T32" fmla="*/ 38 w 177"/>
              <a:gd name="T33" fmla="*/ 94 h 118"/>
              <a:gd name="T34" fmla="*/ 24 w 177"/>
              <a:gd name="T35" fmla="*/ 80 h 118"/>
              <a:gd name="T36" fmla="*/ 36 w 177"/>
              <a:gd name="T37" fmla="*/ 80 h 118"/>
              <a:gd name="T38" fmla="*/ 38 w 177"/>
              <a:gd name="T39" fmla="*/ 82 h 118"/>
              <a:gd name="T40" fmla="*/ 139 w 177"/>
              <a:gd name="T41" fmla="*/ 82 h 118"/>
              <a:gd name="T42" fmla="*/ 142 w 177"/>
              <a:gd name="T43" fmla="*/ 80 h 118"/>
              <a:gd name="T44" fmla="*/ 142 w 177"/>
              <a:gd name="T45" fmla="*/ 14 h 118"/>
              <a:gd name="T46" fmla="*/ 139 w 177"/>
              <a:gd name="T47" fmla="*/ 12 h 118"/>
              <a:gd name="T48" fmla="*/ 38 w 177"/>
              <a:gd name="T49" fmla="*/ 12 h 118"/>
              <a:gd name="T50" fmla="*/ 36 w 177"/>
              <a:gd name="T51" fmla="*/ 14 h 118"/>
              <a:gd name="T52" fmla="*/ 36 w 177"/>
              <a:gd name="T53" fmla="*/ 80 h 118"/>
              <a:gd name="T54" fmla="*/ 98 w 177"/>
              <a:gd name="T55" fmla="*/ 108 h 118"/>
              <a:gd name="T56" fmla="*/ 96 w 177"/>
              <a:gd name="T57" fmla="*/ 106 h 118"/>
              <a:gd name="T58" fmla="*/ 81 w 177"/>
              <a:gd name="T59" fmla="*/ 106 h 118"/>
              <a:gd name="T60" fmla="*/ 80 w 177"/>
              <a:gd name="T61" fmla="*/ 108 h 118"/>
              <a:gd name="T62" fmla="*/ 81 w 177"/>
              <a:gd name="T63" fmla="*/ 109 h 118"/>
              <a:gd name="T64" fmla="*/ 96 w 177"/>
              <a:gd name="T65" fmla="*/ 109 h 118"/>
              <a:gd name="T66" fmla="*/ 98 w 177"/>
              <a:gd name="T67" fmla="*/ 10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18">
                <a:moveTo>
                  <a:pt x="177" y="100"/>
                </a:moveTo>
                <a:cubicBezTo>
                  <a:pt x="177" y="109"/>
                  <a:pt x="177" y="109"/>
                  <a:pt x="177" y="109"/>
                </a:cubicBezTo>
                <a:cubicBezTo>
                  <a:pt x="177" y="114"/>
                  <a:pt x="171" y="118"/>
                  <a:pt x="163" y="118"/>
                </a:cubicBezTo>
                <a:cubicBezTo>
                  <a:pt x="15" y="118"/>
                  <a:pt x="15" y="118"/>
                  <a:pt x="15" y="118"/>
                </a:cubicBezTo>
                <a:cubicBezTo>
                  <a:pt x="7" y="118"/>
                  <a:pt x="0" y="114"/>
                  <a:pt x="0" y="109"/>
                </a:cubicBezTo>
                <a:cubicBezTo>
                  <a:pt x="0" y="100"/>
                  <a:pt x="0" y="100"/>
                  <a:pt x="0" y="100"/>
                </a:cubicBezTo>
                <a:cubicBezTo>
                  <a:pt x="15" y="100"/>
                  <a:pt x="15" y="100"/>
                  <a:pt x="15" y="100"/>
                </a:cubicBezTo>
                <a:cubicBezTo>
                  <a:pt x="163" y="100"/>
                  <a:pt x="163" y="100"/>
                  <a:pt x="163" y="100"/>
                </a:cubicBezTo>
                <a:lnTo>
                  <a:pt x="177" y="100"/>
                </a:lnTo>
                <a:close/>
                <a:moveTo>
                  <a:pt x="24" y="80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6"/>
                  <a:pt x="30" y="0"/>
                  <a:pt x="38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7" y="0"/>
                  <a:pt x="154" y="6"/>
                  <a:pt x="154" y="14"/>
                </a:cubicBezTo>
                <a:cubicBezTo>
                  <a:pt x="154" y="80"/>
                  <a:pt x="154" y="80"/>
                  <a:pt x="154" y="80"/>
                </a:cubicBezTo>
                <a:cubicBezTo>
                  <a:pt x="154" y="88"/>
                  <a:pt x="147" y="94"/>
                  <a:pt x="139" y="94"/>
                </a:cubicBezTo>
                <a:cubicBezTo>
                  <a:pt x="38" y="94"/>
                  <a:pt x="38" y="94"/>
                  <a:pt x="38" y="94"/>
                </a:cubicBezTo>
                <a:cubicBezTo>
                  <a:pt x="30" y="94"/>
                  <a:pt x="24" y="88"/>
                  <a:pt x="24" y="80"/>
                </a:cubicBezTo>
                <a:close/>
                <a:moveTo>
                  <a:pt x="36" y="80"/>
                </a:moveTo>
                <a:cubicBezTo>
                  <a:pt x="36" y="81"/>
                  <a:pt x="37" y="82"/>
                  <a:pt x="38" y="82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41" y="82"/>
                  <a:pt x="142" y="81"/>
                  <a:pt x="142" y="80"/>
                </a:cubicBezTo>
                <a:cubicBezTo>
                  <a:pt x="142" y="14"/>
                  <a:pt x="142" y="14"/>
                  <a:pt x="142" y="14"/>
                </a:cubicBezTo>
                <a:cubicBezTo>
                  <a:pt x="142" y="13"/>
                  <a:pt x="141" y="12"/>
                  <a:pt x="139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7" y="12"/>
                  <a:pt x="36" y="13"/>
                  <a:pt x="36" y="14"/>
                </a:cubicBezTo>
                <a:lnTo>
                  <a:pt x="36" y="80"/>
                </a:lnTo>
                <a:close/>
                <a:moveTo>
                  <a:pt x="98" y="108"/>
                </a:moveTo>
                <a:cubicBezTo>
                  <a:pt x="98" y="107"/>
                  <a:pt x="97" y="106"/>
                  <a:pt x="96" y="106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81" y="106"/>
                  <a:pt x="80" y="107"/>
                  <a:pt x="80" y="108"/>
                </a:cubicBezTo>
                <a:cubicBezTo>
                  <a:pt x="80" y="108"/>
                  <a:pt x="81" y="109"/>
                  <a:pt x="81" y="10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7" y="109"/>
                  <a:pt x="98" y="108"/>
                  <a:pt x="98" y="10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Freeform 121"/>
          <p:cNvSpPr>
            <a:spLocks noEditPoints="1"/>
          </p:cNvSpPr>
          <p:nvPr/>
        </p:nvSpPr>
        <p:spPr bwMode="auto">
          <a:xfrm>
            <a:off x="3525717" y="2269412"/>
            <a:ext cx="123793" cy="151170"/>
          </a:xfrm>
          <a:custGeom>
            <a:avLst/>
            <a:gdLst>
              <a:gd name="T0" fmla="*/ 107 w 107"/>
              <a:gd name="T1" fmla="*/ 115 h 130"/>
              <a:gd name="T2" fmla="*/ 92 w 107"/>
              <a:gd name="T3" fmla="*/ 130 h 130"/>
              <a:gd name="T4" fmla="*/ 15 w 107"/>
              <a:gd name="T5" fmla="*/ 130 h 130"/>
              <a:gd name="T6" fmla="*/ 0 w 107"/>
              <a:gd name="T7" fmla="*/ 115 h 130"/>
              <a:gd name="T8" fmla="*/ 0 w 107"/>
              <a:gd name="T9" fmla="*/ 15 h 130"/>
              <a:gd name="T10" fmla="*/ 15 w 107"/>
              <a:gd name="T11" fmla="*/ 0 h 130"/>
              <a:gd name="T12" fmla="*/ 92 w 107"/>
              <a:gd name="T13" fmla="*/ 0 h 130"/>
              <a:gd name="T14" fmla="*/ 107 w 107"/>
              <a:gd name="T15" fmla="*/ 15 h 130"/>
              <a:gd name="T16" fmla="*/ 107 w 107"/>
              <a:gd name="T17" fmla="*/ 115 h 130"/>
              <a:gd name="T18" fmla="*/ 95 w 107"/>
              <a:gd name="T19" fmla="*/ 15 h 130"/>
              <a:gd name="T20" fmla="*/ 92 w 107"/>
              <a:gd name="T21" fmla="*/ 12 h 130"/>
              <a:gd name="T22" fmla="*/ 15 w 107"/>
              <a:gd name="T23" fmla="*/ 12 h 130"/>
              <a:gd name="T24" fmla="*/ 12 w 107"/>
              <a:gd name="T25" fmla="*/ 15 h 130"/>
              <a:gd name="T26" fmla="*/ 12 w 107"/>
              <a:gd name="T27" fmla="*/ 103 h 130"/>
              <a:gd name="T28" fmla="*/ 15 w 107"/>
              <a:gd name="T29" fmla="*/ 106 h 130"/>
              <a:gd name="T30" fmla="*/ 92 w 107"/>
              <a:gd name="T31" fmla="*/ 106 h 130"/>
              <a:gd name="T32" fmla="*/ 95 w 107"/>
              <a:gd name="T33" fmla="*/ 103 h 130"/>
              <a:gd name="T34" fmla="*/ 95 w 107"/>
              <a:gd name="T35" fmla="*/ 15 h 130"/>
              <a:gd name="T36" fmla="*/ 53 w 107"/>
              <a:gd name="T37" fmla="*/ 112 h 130"/>
              <a:gd name="T38" fmla="*/ 47 w 107"/>
              <a:gd name="T39" fmla="*/ 118 h 130"/>
              <a:gd name="T40" fmla="*/ 53 w 107"/>
              <a:gd name="T41" fmla="*/ 124 h 130"/>
              <a:gd name="T42" fmla="*/ 59 w 107"/>
              <a:gd name="T43" fmla="*/ 118 h 130"/>
              <a:gd name="T44" fmla="*/ 53 w 107"/>
              <a:gd name="T45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7" h="130">
                <a:moveTo>
                  <a:pt x="107" y="115"/>
                </a:moveTo>
                <a:cubicBezTo>
                  <a:pt x="107" y="123"/>
                  <a:pt x="100" y="130"/>
                  <a:pt x="92" y="130"/>
                </a:cubicBezTo>
                <a:cubicBezTo>
                  <a:pt x="15" y="130"/>
                  <a:pt x="15" y="130"/>
                  <a:pt x="15" y="130"/>
                </a:cubicBezTo>
                <a:cubicBezTo>
                  <a:pt x="7" y="130"/>
                  <a:pt x="0" y="123"/>
                  <a:pt x="0" y="1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6"/>
                  <a:pt x="7" y="0"/>
                  <a:pt x="15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100" y="0"/>
                  <a:pt x="107" y="6"/>
                  <a:pt x="107" y="15"/>
                </a:cubicBezTo>
                <a:lnTo>
                  <a:pt x="107" y="115"/>
                </a:lnTo>
                <a:close/>
                <a:moveTo>
                  <a:pt x="95" y="15"/>
                </a:moveTo>
                <a:cubicBezTo>
                  <a:pt x="95" y="13"/>
                  <a:pt x="93" y="12"/>
                  <a:pt x="92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3" y="12"/>
                  <a:pt x="12" y="13"/>
                  <a:pt x="12" y="15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5"/>
                  <a:pt x="13" y="106"/>
                  <a:pt x="15" y="106"/>
                </a:cubicBezTo>
                <a:cubicBezTo>
                  <a:pt x="92" y="106"/>
                  <a:pt x="92" y="106"/>
                  <a:pt x="92" y="106"/>
                </a:cubicBezTo>
                <a:cubicBezTo>
                  <a:pt x="93" y="106"/>
                  <a:pt x="95" y="105"/>
                  <a:pt x="95" y="103"/>
                </a:cubicBezTo>
                <a:lnTo>
                  <a:pt x="95" y="15"/>
                </a:lnTo>
                <a:close/>
                <a:moveTo>
                  <a:pt x="53" y="112"/>
                </a:moveTo>
                <a:cubicBezTo>
                  <a:pt x="50" y="112"/>
                  <a:pt x="47" y="115"/>
                  <a:pt x="47" y="118"/>
                </a:cubicBezTo>
                <a:cubicBezTo>
                  <a:pt x="47" y="121"/>
                  <a:pt x="50" y="124"/>
                  <a:pt x="53" y="124"/>
                </a:cubicBezTo>
                <a:cubicBezTo>
                  <a:pt x="57" y="124"/>
                  <a:pt x="59" y="121"/>
                  <a:pt x="59" y="118"/>
                </a:cubicBezTo>
                <a:cubicBezTo>
                  <a:pt x="59" y="115"/>
                  <a:pt x="57" y="112"/>
                  <a:pt x="53" y="1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Freeform 122"/>
          <p:cNvSpPr>
            <a:spLocks noEditPoints="1"/>
          </p:cNvSpPr>
          <p:nvPr/>
        </p:nvSpPr>
        <p:spPr bwMode="auto">
          <a:xfrm>
            <a:off x="3739975" y="2269411"/>
            <a:ext cx="165454" cy="164264"/>
          </a:xfrm>
          <a:custGeom>
            <a:avLst/>
            <a:gdLst>
              <a:gd name="T0" fmla="*/ 142 w 142"/>
              <a:gd name="T1" fmla="*/ 13 h 142"/>
              <a:gd name="T2" fmla="*/ 142 w 142"/>
              <a:gd name="T3" fmla="*/ 129 h 142"/>
              <a:gd name="T4" fmla="*/ 129 w 142"/>
              <a:gd name="T5" fmla="*/ 142 h 142"/>
              <a:gd name="T6" fmla="*/ 13 w 142"/>
              <a:gd name="T7" fmla="*/ 142 h 142"/>
              <a:gd name="T8" fmla="*/ 0 w 142"/>
              <a:gd name="T9" fmla="*/ 129 h 142"/>
              <a:gd name="T10" fmla="*/ 0 w 142"/>
              <a:gd name="T11" fmla="*/ 13 h 142"/>
              <a:gd name="T12" fmla="*/ 13 w 142"/>
              <a:gd name="T13" fmla="*/ 0 h 142"/>
              <a:gd name="T14" fmla="*/ 129 w 142"/>
              <a:gd name="T15" fmla="*/ 0 h 142"/>
              <a:gd name="T16" fmla="*/ 142 w 142"/>
              <a:gd name="T17" fmla="*/ 13 h 142"/>
              <a:gd name="T18" fmla="*/ 135 w 142"/>
              <a:gd name="T19" fmla="*/ 13 h 142"/>
              <a:gd name="T20" fmla="*/ 129 w 142"/>
              <a:gd name="T21" fmla="*/ 6 h 142"/>
              <a:gd name="T22" fmla="*/ 13 w 142"/>
              <a:gd name="T23" fmla="*/ 6 h 142"/>
              <a:gd name="T24" fmla="*/ 6 w 142"/>
              <a:gd name="T25" fmla="*/ 13 h 142"/>
              <a:gd name="T26" fmla="*/ 6 w 142"/>
              <a:gd name="T27" fmla="*/ 129 h 142"/>
              <a:gd name="T28" fmla="*/ 13 w 142"/>
              <a:gd name="T29" fmla="*/ 135 h 142"/>
              <a:gd name="T30" fmla="*/ 129 w 142"/>
              <a:gd name="T31" fmla="*/ 135 h 142"/>
              <a:gd name="T32" fmla="*/ 135 w 142"/>
              <a:gd name="T33" fmla="*/ 129 h 142"/>
              <a:gd name="T34" fmla="*/ 135 w 142"/>
              <a:gd name="T35" fmla="*/ 13 h 142"/>
              <a:gd name="T36" fmla="*/ 130 w 142"/>
              <a:gd name="T37" fmla="*/ 13 h 142"/>
              <a:gd name="T38" fmla="*/ 130 w 142"/>
              <a:gd name="T39" fmla="*/ 52 h 142"/>
              <a:gd name="T40" fmla="*/ 113 w 142"/>
              <a:gd name="T41" fmla="*/ 47 h 142"/>
              <a:gd name="T42" fmla="*/ 53 w 142"/>
              <a:gd name="T43" fmla="*/ 46 h 142"/>
              <a:gd name="T44" fmla="*/ 52 w 142"/>
              <a:gd name="T45" fmla="*/ 47 h 142"/>
              <a:gd name="T46" fmla="*/ 46 w 142"/>
              <a:gd name="T47" fmla="*/ 34 h 142"/>
              <a:gd name="T48" fmla="*/ 24 w 142"/>
              <a:gd name="T49" fmla="*/ 34 h 142"/>
              <a:gd name="T50" fmla="*/ 32 w 142"/>
              <a:gd name="T51" fmla="*/ 52 h 142"/>
              <a:gd name="T52" fmla="*/ 11 w 142"/>
              <a:gd name="T53" fmla="*/ 64 h 142"/>
              <a:gd name="T54" fmla="*/ 11 w 142"/>
              <a:gd name="T55" fmla="*/ 13 h 142"/>
              <a:gd name="T56" fmla="*/ 13 w 142"/>
              <a:gd name="T57" fmla="*/ 11 h 142"/>
              <a:gd name="T58" fmla="*/ 129 w 142"/>
              <a:gd name="T59" fmla="*/ 11 h 142"/>
              <a:gd name="T60" fmla="*/ 130 w 142"/>
              <a:gd name="T61" fmla="*/ 13 h 142"/>
              <a:gd name="T62" fmla="*/ 81 w 142"/>
              <a:gd name="T63" fmla="*/ 97 h 142"/>
              <a:gd name="T64" fmla="*/ 130 w 142"/>
              <a:gd name="T65" fmla="*/ 83 h 142"/>
              <a:gd name="T66" fmla="*/ 130 w 142"/>
              <a:gd name="T67" fmla="*/ 129 h 142"/>
              <a:gd name="T68" fmla="*/ 129 w 142"/>
              <a:gd name="T69" fmla="*/ 131 h 142"/>
              <a:gd name="T70" fmla="*/ 13 w 142"/>
              <a:gd name="T71" fmla="*/ 131 h 142"/>
              <a:gd name="T72" fmla="*/ 11 w 142"/>
              <a:gd name="T73" fmla="*/ 129 h 142"/>
              <a:gd name="T74" fmla="*/ 11 w 142"/>
              <a:gd name="T75" fmla="*/ 116 h 142"/>
              <a:gd name="T76" fmla="*/ 77 w 142"/>
              <a:gd name="T77" fmla="*/ 98 h 142"/>
              <a:gd name="T78" fmla="*/ 57 w 142"/>
              <a:gd name="T79" fmla="*/ 57 h 142"/>
              <a:gd name="T80" fmla="*/ 59 w 142"/>
              <a:gd name="T81" fmla="*/ 57 h 142"/>
              <a:gd name="T82" fmla="*/ 121 w 142"/>
              <a:gd name="T83" fmla="*/ 68 h 142"/>
              <a:gd name="T84" fmla="*/ 119 w 142"/>
              <a:gd name="T85" fmla="*/ 72 h 142"/>
              <a:gd name="T86" fmla="*/ 95 w 142"/>
              <a:gd name="T87" fmla="*/ 78 h 142"/>
              <a:gd name="T88" fmla="*/ 86 w 142"/>
              <a:gd name="T89" fmla="*/ 59 h 142"/>
              <a:gd name="T90" fmla="*/ 64 w 142"/>
              <a:gd name="T91" fmla="*/ 61 h 142"/>
              <a:gd name="T92" fmla="*/ 81 w 142"/>
              <a:gd name="T93" fmla="*/ 97 h 142"/>
              <a:gd name="T94" fmla="*/ 22 w 142"/>
              <a:gd name="T95" fmla="*/ 92 h 142"/>
              <a:gd name="T96" fmla="*/ 38 w 142"/>
              <a:gd name="T97" fmla="*/ 64 h 142"/>
              <a:gd name="T98" fmla="*/ 50 w 142"/>
              <a:gd name="T99" fmla="*/ 89 h 142"/>
              <a:gd name="T100" fmla="*/ 26 w 142"/>
              <a:gd name="T101" fmla="*/ 94 h 142"/>
              <a:gd name="T102" fmla="*/ 22 w 142"/>
              <a:gd name="T103" fmla="*/ 9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2" h="142">
                <a:moveTo>
                  <a:pt x="142" y="13"/>
                </a:moveTo>
                <a:cubicBezTo>
                  <a:pt x="142" y="129"/>
                  <a:pt x="142" y="129"/>
                  <a:pt x="142" y="129"/>
                </a:cubicBezTo>
                <a:cubicBezTo>
                  <a:pt x="142" y="136"/>
                  <a:pt x="136" y="142"/>
                  <a:pt x="129" y="142"/>
                </a:cubicBezTo>
                <a:cubicBezTo>
                  <a:pt x="13" y="142"/>
                  <a:pt x="13" y="142"/>
                  <a:pt x="13" y="142"/>
                </a:cubicBezTo>
                <a:cubicBezTo>
                  <a:pt x="5" y="142"/>
                  <a:pt x="0" y="136"/>
                  <a:pt x="0" y="12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5" y="0"/>
                  <a:pt x="13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36" y="0"/>
                  <a:pt x="142" y="6"/>
                  <a:pt x="142" y="13"/>
                </a:cubicBezTo>
                <a:close/>
                <a:moveTo>
                  <a:pt x="135" y="13"/>
                </a:moveTo>
                <a:cubicBezTo>
                  <a:pt x="135" y="9"/>
                  <a:pt x="132" y="6"/>
                  <a:pt x="129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9" y="6"/>
                  <a:pt x="6" y="9"/>
                  <a:pt x="6" y="13"/>
                </a:cubicBezTo>
                <a:cubicBezTo>
                  <a:pt x="6" y="129"/>
                  <a:pt x="6" y="129"/>
                  <a:pt x="6" y="129"/>
                </a:cubicBezTo>
                <a:cubicBezTo>
                  <a:pt x="6" y="132"/>
                  <a:pt x="9" y="135"/>
                  <a:pt x="13" y="135"/>
                </a:cubicBezTo>
                <a:cubicBezTo>
                  <a:pt x="129" y="135"/>
                  <a:pt x="129" y="135"/>
                  <a:pt x="129" y="135"/>
                </a:cubicBezTo>
                <a:cubicBezTo>
                  <a:pt x="132" y="135"/>
                  <a:pt x="135" y="132"/>
                  <a:pt x="135" y="129"/>
                </a:cubicBezTo>
                <a:lnTo>
                  <a:pt x="135" y="13"/>
                </a:lnTo>
                <a:close/>
                <a:moveTo>
                  <a:pt x="130" y="13"/>
                </a:moveTo>
                <a:cubicBezTo>
                  <a:pt x="130" y="52"/>
                  <a:pt x="130" y="52"/>
                  <a:pt x="130" y="52"/>
                </a:cubicBezTo>
                <a:cubicBezTo>
                  <a:pt x="125" y="50"/>
                  <a:pt x="119" y="49"/>
                  <a:pt x="113" y="47"/>
                </a:cubicBezTo>
                <a:cubicBezTo>
                  <a:pt x="94" y="43"/>
                  <a:pt x="74" y="43"/>
                  <a:pt x="53" y="46"/>
                </a:cubicBezTo>
                <a:cubicBezTo>
                  <a:pt x="53" y="47"/>
                  <a:pt x="53" y="47"/>
                  <a:pt x="52" y="47"/>
                </a:cubicBezTo>
                <a:cubicBezTo>
                  <a:pt x="46" y="34"/>
                  <a:pt x="46" y="34"/>
                  <a:pt x="46" y="34"/>
                </a:cubicBezTo>
                <a:cubicBezTo>
                  <a:pt x="24" y="34"/>
                  <a:pt x="24" y="34"/>
                  <a:pt x="24" y="34"/>
                </a:cubicBezTo>
                <a:cubicBezTo>
                  <a:pt x="32" y="52"/>
                  <a:pt x="32" y="52"/>
                  <a:pt x="32" y="52"/>
                </a:cubicBezTo>
                <a:cubicBezTo>
                  <a:pt x="24" y="55"/>
                  <a:pt x="17" y="59"/>
                  <a:pt x="11" y="64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2"/>
                  <a:pt x="12" y="11"/>
                  <a:pt x="13" y="11"/>
                </a:cubicBezTo>
                <a:cubicBezTo>
                  <a:pt x="129" y="11"/>
                  <a:pt x="129" y="11"/>
                  <a:pt x="129" y="11"/>
                </a:cubicBezTo>
                <a:cubicBezTo>
                  <a:pt x="130" y="11"/>
                  <a:pt x="130" y="12"/>
                  <a:pt x="130" y="13"/>
                </a:cubicBezTo>
                <a:close/>
                <a:moveTo>
                  <a:pt x="81" y="97"/>
                </a:moveTo>
                <a:cubicBezTo>
                  <a:pt x="130" y="83"/>
                  <a:pt x="130" y="83"/>
                  <a:pt x="130" y="83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0" y="130"/>
                  <a:pt x="130" y="131"/>
                  <a:pt x="129" y="131"/>
                </a:cubicBezTo>
                <a:cubicBezTo>
                  <a:pt x="13" y="131"/>
                  <a:pt x="13" y="131"/>
                  <a:pt x="13" y="131"/>
                </a:cubicBezTo>
                <a:cubicBezTo>
                  <a:pt x="12" y="131"/>
                  <a:pt x="11" y="130"/>
                  <a:pt x="11" y="129"/>
                </a:cubicBezTo>
                <a:cubicBezTo>
                  <a:pt x="11" y="116"/>
                  <a:pt x="11" y="116"/>
                  <a:pt x="11" y="116"/>
                </a:cubicBezTo>
                <a:cubicBezTo>
                  <a:pt x="77" y="98"/>
                  <a:pt x="77" y="98"/>
                  <a:pt x="77" y="98"/>
                </a:cubicBezTo>
                <a:cubicBezTo>
                  <a:pt x="57" y="57"/>
                  <a:pt x="57" y="57"/>
                  <a:pt x="57" y="57"/>
                </a:cubicBezTo>
                <a:cubicBezTo>
                  <a:pt x="58" y="57"/>
                  <a:pt x="58" y="57"/>
                  <a:pt x="59" y="57"/>
                </a:cubicBezTo>
                <a:cubicBezTo>
                  <a:pt x="91" y="51"/>
                  <a:pt x="111" y="58"/>
                  <a:pt x="121" y="68"/>
                </a:cubicBezTo>
                <a:cubicBezTo>
                  <a:pt x="123" y="70"/>
                  <a:pt x="121" y="71"/>
                  <a:pt x="119" y="72"/>
                </a:cubicBezTo>
                <a:cubicBezTo>
                  <a:pt x="119" y="72"/>
                  <a:pt x="113" y="73"/>
                  <a:pt x="95" y="78"/>
                </a:cubicBezTo>
                <a:cubicBezTo>
                  <a:pt x="86" y="59"/>
                  <a:pt x="86" y="59"/>
                  <a:pt x="86" y="59"/>
                </a:cubicBezTo>
                <a:cubicBezTo>
                  <a:pt x="80" y="59"/>
                  <a:pt x="72" y="59"/>
                  <a:pt x="64" y="61"/>
                </a:cubicBezTo>
                <a:lnTo>
                  <a:pt x="81" y="97"/>
                </a:lnTo>
                <a:close/>
                <a:moveTo>
                  <a:pt x="22" y="92"/>
                </a:moveTo>
                <a:cubicBezTo>
                  <a:pt x="21" y="82"/>
                  <a:pt x="24" y="71"/>
                  <a:pt x="38" y="64"/>
                </a:cubicBezTo>
                <a:cubicBezTo>
                  <a:pt x="50" y="89"/>
                  <a:pt x="50" y="89"/>
                  <a:pt x="50" y="89"/>
                </a:cubicBezTo>
                <a:cubicBezTo>
                  <a:pt x="26" y="94"/>
                  <a:pt x="26" y="94"/>
                  <a:pt x="26" y="94"/>
                </a:cubicBezTo>
                <a:cubicBezTo>
                  <a:pt x="24" y="95"/>
                  <a:pt x="23" y="94"/>
                  <a:pt x="22" y="9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Freeform 123"/>
          <p:cNvSpPr>
            <a:spLocks noEditPoints="1"/>
          </p:cNvSpPr>
          <p:nvPr/>
        </p:nvSpPr>
        <p:spPr bwMode="auto">
          <a:xfrm>
            <a:off x="3947089" y="2269411"/>
            <a:ext cx="205926" cy="178547"/>
          </a:xfrm>
          <a:custGeom>
            <a:avLst/>
            <a:gdLst>
              <a:gd name="T0" fmla="*/ 163 w 178"/>
              <a:gd name="T1" fmla="*/ 154 h 154"/>
              <a:gd name="T2" fmla="*/ 0 w 178"/>
              <a:gd name="T3" fmla="*/ 139 h 154"/>
              <a:gd name="T4" fmla="*/ 15 w 178"/>
              <a:gd name="T5" fmla="*/ 0 h 154"/>
              <a:gd name="T6" fmla="*/ 178 w 178"/>
              <a:gd name="T7" fmla="*/ 15 h 154"/>
              <a:gd name="T8" fmla="*/ 36 w 178"/>
              <a:gd name="T9" fmla="*/ 18 h 154"/>
              <a:gd name="T10" fmla="*/ 18 w 178"/>
              <a:gd name="T11" fmla="*/ 12 h 154"/>
              <a:gd name="T12" fmla="*/ 12 w 178"/>
              <a:gd name="T13" fmla="*/ 29 h 154"/>
              <a:gd name="T14" fmla="*/ 30 w 178"/>
              <a:gd name="T15" fmla="*/ 35 h 154"/>
              <a:gd name="T16" fmla="*/ 36 w 178"/>
              <a:gd name="T17" fmla="*/ 18 h 154"/>
              <a:gd name="T18" fmla="*/ 30 w 178"/>
              <a:gd name="T19" fmla="*/ 47 h 154"/>
              <a:gd name="T20" fmla="*/ 12 w 178"/>
              <a:gd name="T21" fmla="*/ 53 h 154"/>
              <a:gd name="T22" fmla="*/ 18 w 178"/>
              <a:gd name="T23" fmla="*/ 71 h 154"/>
              <a:gd name="T24" fmla="*/ 36 w 178"/>
              <a:gd name="T25" fmla="*/ 65 h 154"/>
              <a:gd name="T26" fmla="*/ 36 w 178"/>
              <a:gd name="T27" fmla="*/ 89 h 154"/>
              <a:gd name="T28" fmla="*/ 18 w 178"/>
              <a:gd name="T29" fmla="*/ 83 h 154"/>
              <a:gd name="T30" fmla="*/ 12 w 178"/>
              <a:gd name="T31" fmla="*/ 100 h 154"/>
              <a:gd name="T32" fmla="*/ 30 w 178"/>
              <a:gd name="T33" fmla="*/ 106 h 154"/>
              <a:gd name="T34" fmla="*/ 36 w 178"/>
              <a:gd name="T35" fmla="*/ 89 h 154"/>
              <a:gd name="T36" fmla="*/ 30 w 178"/>
              <a:gd name="T37" fmla="*/ 118 h 154"/>
              <a:gd name="T38" fmla="*/ 12 w 178"/>
              <a:gd name="T39" fmla="*/ 124 h 154"/>
              <a:gd name="T40" fmla="*/ 18 w 178"/>
              <a:gd name="T41" fmla="*/ 142 h 154"/>
              <a:gd name="T42" fmla="*/ 36 w 178"/>
              <a:gd name="T43" fmla="*/ 136 h 154"/>
              <a:gd name="T44" fmla="*/ 130 w 178"/>
              <a:gd name="T45" fmla="*/ 18 h 154"/>
              <a:gd name="T46" fmla="*/ 53 w 178"/>
              <a:gd name="T47" fmla="*/ 12 h 154"/>
              <a:gd name="T48" fmla="*/ 47 w 178"/>
              <a:gd name="T49" fmla="*/ 65 h 154"/>
              <a:gd name="T50" fmla="*/ 124 w 178"/>
              <a:gd name="T51" fmla="*/ 71 h 154"/>
              <a:gd name="T52" fmla="*/ 130 w 178"/>
              <a:gd name="T53" fmla="*/ 18 h 154"/>
              <a:gd name="T54" fmla="*/ 124 w 178"/>
              <a:gd name="T55" fmla="*/ 83 h 154"/>
              <a:gd name="T56" fmla="*/ 47 w 178"/>
              <a:gd name="T57" fmla="*/ 89 h 154"/>
              <a:gd name="T58" fmla="*/ 53 w 178"/>
              <a:gd name="T59" fmla="*/ 142 h 154"/>
              <a:gd name="T60" fmla="*/ 130 w 178"/>
              <a:gd name="T61" fmla="*/ 136 h 154"/>
              <a:gd name="T62" fmla="*/ 166 w 178"/>
              <a:gd name="T63" fmla="*/ 18 h 154"/>
              <a:gd name="T64" fmla="*/ 148 w 178"/>
              <a:gd name="T65" fmla="*/ 12 h 154"/>
              <a:gd name="T66" fmla="*/ 142 w 178"/>
              <a:gd name="T67" fmla="*/ 29 h 154"/>
              <a:gd name="T68" fmla="*/ 160 w 178"/>
              <a:gd name="T69" fmla="*/ 35 h 154"/>
              <a:gd name="T70" fmla="*/ 166 w 178"/>
              <a:gd name="T71" fmla="*/ 18 h 154"/>
              <a:gd name="T72" fmla="*/ 160 w 178"/>
              <a:gd name="T73" fmla="*/ 47 h 154"/>
              <a:gd name="T74" fmla="*/ 142 w 178"/>
              <a:gd name="T75" fmla="*/ 53 h 154"/>
              <a:gd name="T76" fmla="*/ 148 w 178"/>
              <a:gd name="T77" fmla="*/ 71 h 154"/>
              <a:gd name="T78" fmla="*/ 166 w 178"/>
              <a:gd name="T79" fmla="*/ 65 h 154"/>
              <a:gd name="T80" fmla="*/ 166 w 178"/>
              <a:gd name="T81" fmla="*/ 89 h 154"/>
              <a:gd name="T82" fmla="*/ 148 w 178"/>
              <a:gd name="T83" fmla="*/ 83 h 154"/>
              <a:gd name="T84" fmla="*/ 142 w 178"/>
              <a:gd name="T85" fmla="*/ 100 h 154"/>
              <a:gd name="T86" fmla="*/ 160 w 178"/>
              <a:gd name="T87" fmla="*/ 106 h 154"/>
              <a:gd name="T88" fmla="*/ 166 w 178"/>
              <a:gd name="T89" fmla="*/ 89 h 154"/>
              <a:gd name="T90" fmla="*/ 160 w 178"/>
              <a:gd name="T91" fmla="*/ 118 h 154"/>
              <a:gd name="T92" fmla="*/ 142 w 178"/>
              <a:gd name="T93" fmla="*/ 124 h 154"/>
              <a:gd name="T94" fmla="*/ 148 w 178"/>
              <a:gd name="T95" fmla="*/ 142 h 154"/>
              <a:gd name="T96" fmla="*/ 166 w 178"/>
              <a:gd name="T97" fmla="*/ 13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8" h="154">
                <a:moveTo>
                  <a:pt x="178" y="139"/>
                </a:moveTo>
                <a:cubicBezTo>
                  <a:pt x="178" y="147"/>
                  <a:pt x="171" y="154"/>
                  <a:pt x="163" y="154"/>
                </a:cubicBezTo>
                <a:cubicBezTo>
                  <a:pt x="15" y="154"/>
                  <a:pt x="15" y="154"/>
                  <a:pt x="15" y="154"/>
                </a:cubicBezTo>
                <a:cubicBezTo>
                  <a:pt x="7" y="154"/>
                  <a:pt x="0" y="147"/>
                  <a:pt x="0" y="13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6"/>
                  <a:pt x="7" y="0"/>
                  <a:pt x="1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71" y="0"/>
                  <a:pt x="178" y="6"/>
                  <a:pt x="178" y="15"/>
                </a:cubicBezTo>
                <a:lnTo>
                  <a:pt x="178" y="139"/>
                </a:lnTo>
                <a:close/>
                <a:moveTo>
                  <a:pt x="36" y="18"/>
                </a:moveTo>
                <a:cubicBezTo>
                  <a:pt x="36" y="14"/>
                  <a:pt x="33" y="12"/>
                  <a:pt x="30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5" y="12"/>
                  <a:pt x="12" y="14"/>
                  <a:pt x="12" y="18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33"/>
                  <a:pt x="15" y="35"/>
                  <a:pt x="18" y="35"/>
                </a:cubicBezTo>
                <a:cubicBezTo>
                  <a:pt x="30" y="35"/>
                  <a:pt x="30" y="35"/>
                  <a:pt x="30" y="35"/>
                </a:cubicBezTo>
                <a:cubicBezTo>
                  <a:pt x="33" y="35"/>
                  <a:pt x="36" y="33"/>
                  <a:pt x="36" y="29"/>
                </a:cubicBezTo>
                <a:lnTo>
                  <a:pt x="36" y="18"/>
                </a:lnTo>
                <a:close/>
                <a:moveTo>
                  <a:pt x="36" y="53"/>
                </a:moveTo>
                <a:cubicBezTo>
                  <a:pt x="36" y="50"/>
                  <a:pt x="33" y="47"/>
                  <a:pt x="30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5" y="47"/>
                  <a:pt x="12" y="50"/>
                  <a:pt x="12" y="53"/>
                </a:cubicBezTo>
                <a:cubicBezTo>
                  <a:pt x="12" y="65"/>
                  <a:pt x="12" y="65"/>
                  <a:pt x="12" y="65"/>
                </a:cubicBezTo>
                <a:cubicBezTo>
                  <a:pt x="12" y="68"/>
                  <a:pt x="15" y="71"/>
                  <a:pt x="18" y="71"/>
                </a:cubicBezTo>
                <a:cubicBezTo>
                  <a:pt x="30" y="71"/>
                  <a:pt x="30" y="71"/>
                  <a:pt x="30" y="71"/>
                </a:cubicBezTo>
                <a:cubicBezTo>
                  <a:pt x="33" y="71"/>
                  <a:pt x="36" y="68"/>
                  <a:pt x="36" y="65"/>
                </a:cubicBezTo>
                <a:lnTo>
                  <a:pt x="36" y="53"/>
                </a:lnTo>
                <a:close/>
                <a:moveTo>
                  <a:pt x="36" y="89"/>
                </a:moveTo>
                <a:cubicBezTo>
                  <a:pt x="36" y="85"/>
                  <a:pt x="33" y="83"/>
                  <a:pt x="30" y="83"/>
                </a:cubicBezTo>
                <a:cubicBezTo>
                  <a:pt x="18" y="83"/>
                  <a:pt x="18" y="83"/>
                  <a:pt x="18" y="83"/>
                </a:cubicBezTo>
                <a:cubicBezTo>
                  <a:pt x="15" y="83"/>
                  <a:pt x="12" y="85"/>
                  <a:pt x="12" y="89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12" y="104"/>
                  <a:pt x="15" y="106"/>
                  <a:pt x="18" y="106"/>
                </a:cubicBezTo>
                <a:cubicBezTo>
                  <a:pt x="30" y="106"/>
                  <a:pt x="30" y="106"/>
                  <a:pt x="30" y="106"/>
                </a:cubicBezTo>
                <a:cubicBezTo>
                  <a:pt x="33" y="106"/>
                  <a:pt x="36" y="104"/>
                  <a:pt x="36" y="100"/>
                </a:cubicBezTo>
                <a:lnTo>
                  <a:pt x="36" y="89"/>
                </a:lnTo>
                <a:close/>
                <a:moveTo>
                  <a:pt x="36" y="124"/>
                </a:moveTo>
                <a:cubicBezTo>
                  <a:pt x="36" y="121"/>
                  <a:pt x="33" y="118"/>
                  <a:pt x="30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5" y="118"/>
                  <a:pt x="12" y="121"/>
                  <a:pt x="12" y="124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12" y="139"/>
                  <a:pt x="15" y="142"/>
                  <a:pt x="18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33" y="142"/>
                  <a:pt x="36" y="139"/>
                  <a:pt x="36" y="136"/>
                </a:cubicBezTo>
                <a:lnTo>
                  <a:pt x="36" y="124"/>
                </a:lnTo>
                <a:close/>
                <a:moveTo>
                  <a:pt x="130" y="18"/>
                </a:moveTo>
                <a:cubicBezTo>
                  <a:pt x="130" y="14"/>
                  <a:pt x="128" y="12"/>
                  <a:pt x="124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0" y="12"/>
                  <a:pt x="47" y="14"/>
                  <a:pt x="47" y="18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8"/>
                  <a:pt x="50" y="71"/>
                  <a:pt x="53" y="71"/>
                </a:cubicBezTo>
                <a:cubicBezTo>
                  <a:pt x="124" y="71"/>
                  <a:pt x="124" y="71"/>
                  <a:pt x="124" y="71"/>
                </a:cubicBezTo>
                <a:cubicBezTo>
                  <a:pt x="128" y="71"/>
                  <a:pt x="130" y="68"/>
                  <a:pt x="130" y="65"/>
                </a:cubicBezTo>
                <a:lnTo>
                  <a:pt x="130" y="18"/>
                </a:lnTo>
                <a:close/>
                <a:moveTo>
                  <a:pt x="130" y="89"/>
                </a:moveTo>
                <a:cubicBezTo>
                  <a:pt x="130" y="85"/>
                  <a:pt x="128" y="83"/>
                  <a:pt x="124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0" y="83"/>
                  <a:pt x="47" y="85"/>
                  <a:pt x="47" y="89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47" y="139"/>
                  <a:pt x="50" y="142"/>
                  <a:pt x="53" y="142"/>
                </a:cubicBezTo>
                <a:cubicBezTo>
                  <a:pt x="124" y="142"/>
                  <a:pt x="124" y="142"/>
                  <a:pt x="124" y="142"/>
                </a:cubicBezTo>
                <a:cubicBezTo>
                  <a:pt x="128" y="142"/>
                  <a:pt x="130" y="139"/>
                  <a:pt x="130" y="136"/>
                </a:cubicBezTo>
                <a:lnTo>
                  <a:pt x="130" y="89"/>
                </a:lnTo>
                <a:close/>
                <a:moveTo>
                  <a:pt x="166" y="18"/>
                </a:moveTo>
                <a:cubicBezTo>
                  <a:pt x="166" y="14"/>
                  <a:pt x="163" y="12"/>
                  <a:pt x="160" y="12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45" y="12"/>
                  <a:pt x="142" y="14"/>
                  <a:pt x="142" y="18"/>
                </a:cubicBezTo>
                <a:cubicBezTo>
                  <a:pt x="142" y="29"/>
                  <a:pt x="142" y="29"/>
                  <a:pt x="142" y="29"/>
                </a:cubicBezTo>
                <a:cubicBezTo>
                  <a:pt x="142" y="33"/>
                  <a:pt x="145" y="35"/>
                  <a:pt x="148" y="35"/>
                </a:cubicBezTo>
                <a:cubicBezTo>
                  <a:pt x="160" y="35"/>
                  <a:pt x="160" y="35"/>
                  <a:pt x="160" y="35"/>
                </a:cubicBezTo>
                <a:cubicBezTo>
                  <a:pt x="163" y="35"/>
                  <a:pt x="166" y="33"/>
                  <a:pt x="166" y="29"/>
                </a:cubicBezTo>
                <a:lnTo>
                  <a:pt x="166" y="18"/>
                </a:lnTo>
                <a:close/>
                <a:moveTo>
                  <a:pt x="166" y="53"/>
                </a:moveTo>
                <a:cubicBezTo>
                  <a:pt x="166" y="50"/>
                  <a:pt x="163" y="47"/>
                  <a:pt x="160" y="47"/>
                </a:cubicBezTo>
                <a:cubicBezTo>
                  <a:pt x="148" y="47"/>
                  <a:pt x="148" y="47"/>
                  <a:pt x="148" y="47"/>
                </a:cubicBezTo>
                <a:cubicBezTo>
                  <a:pt x="145" y="47"/>
                  <a:pt x="142" y="50"/>
                  <a:pt x="142" y="53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2" y="68"/>
                  <a:pt x="145" y="71"/>
                  <a:pt x="148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3" y="71"/>
                  <a:pt x="166" y="68"/>
                  <a:pt x="166" y="65"/>
                </a:cubicBezTo>
                <a:lnTo>
                  <a:pt x="166" y="53"/>
                </a:lnTo>
                <a:close/>
                <a:moveTo>
                  <a:pt x="166" y="89"/>
                </a:moveTo>
                <a:cubicBezTo>
                  <a:pt x="166" y="85"/>
                  <a:pt x="163" y="83"/>
                  <a:pt x="160" y="83"/>
                </a:cubicBezTo>
                <a:cubicBezTo>
                  <a:pt x="148" y="83"/>
                  <a:pt x="148" y="83"/>
                  <a:pt x="148" y="83"/>
                </a:cubicBezTo>
                <a:cubicBezTo>
                  <a:pt x="145" y="83"/>
                  <a:pt x="142" y="85"/>
                  <a:pt x="142" y="89"/>
                </a:cubicBezTo>
                <a:cubicBezTo>
                  <a:pt x="142" y="100"/>
                  <a:pt x="142" y="100"/>
                  <a:pt x="142" y="100"/>
                </a:cubicBezTo>
                <a:cubicBezTo>
                  <a:pt x="142" y="104"/>
                  <a:pt x="145" y="106"/>
                  <a:pt x="148" y="106"/>
                </a:cubicBezTo>
                <a:cubicBezTo>
                  <a:pt x="160" y="106"/>
                  <a:pt x="160" y="106"/>
                  <a:pt x="160" y="106"/>
                </a:cubicBezTo>
                <a:cubicBezTo>
                  <a:pt x="163" y="106"/>
                  <a:pt x="166" y="104"/>
                  <a:pt x="166" y="100"/>
                </a:cubicBezTo>
                <a:lnTo>
                  <a:pt x="166" y="89"/>
                </a:lnTo>
                <a:close/>
                <a:moveTo>
                  <a:pt x="166" y="124"/>
                </a:moveTo>
                <a:cubicBezTo>
                  <a:pt x="166" y="121"/>
                  <a:pt x="163" y="118"/>
                  <a:pt x="160" y="118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45" y="118"/>
                  <a:pt x="142" y="121"/>
                  <a:pt x="142" y="124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42" y="139"/>
                  <a:pt x="145" y="142"/>
                  <a:pt x="148" y="142"/>
                </a:cubicBezTo>
                <a:cubicBezTo>
                  <a:pt x="160" y="142"/>
                  <a:pt x="160" y="142"/>
                  <a:pt x="160" y="142"/>
                </a:cubicBezTo>
                <a:cubicBezTo>
                  <a:pt x="163" y="142"/>
                  <a:pt x="166" y="139"/>
                  <a:pt x="166" y="136"/>
                </a:cubicBezTo>
                <a:lnTo>
                  <a:pt x="166" y="1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3" name="Freeform 124"/>
          <p:cNvSpPr>
            <a:spLocks noEditPoints="1"/>
          </p:cNvSpPr>
          <p:nvPr/>
        </p:nvSpPr>
        <p:spPr bwMode="auto">
          <a:xfrm>
            <a:off x="4199435" y="2255128"/>
            <a:ext cx="192831" cy="192831"/>
          </a:xfrm>
          <a:custGeom>
            <a:avLst/>
            <a:gdLst>
              <a:gd name="T0" fmla="*/ 166 w 166"/>
              <a:gd name="T1" fmla="*/ 83 h 166"/>
              <a:gd name="T2" fmla="*/ 83 w 166"/>
              <a:gd name="T3" fmla="*/ 166 h 166"/>
              <a:gd name="T4" fmla="*/ 0 w 166"/>
              <a:gd name="T5" fmla="*/ 83 h 166"/>
              <a:gd name="T6" fmla="*/ 83 w 166"/>
              <a:gd name="T7" fmla="*/ 0 h 166"/>
              <a:gd name="T8" fmla="*/ 166 w 166"/>
              <a:gd name="T9" fmla="*/ 83 h 166"/>
              <a:gd name="T10" fmla="*/ 38 w 166"/>
              <a:gd name="T11" fmla="*/ 98 h 166"/>
              <a:gd name="T12" fmla="*/ 36 w 166"/>
              <a:gd name="T13" fmla="*/ 83 h 166"/>
              <a:gd name="T14" fmla="*/ 38 w 166"/>
              <a:gd name="T15" fmla="*/ 67 h 166"/>
              <a:gd name="T16" fmla="*/ 20 w 166"/>
              <a:gd name="T17" fmla="*/ 49 h 166"/>
              <a:gd name="T18" fmla="*/ 12 w 166"/>
              <a:gd name="T19" fmla="*/ 83 h 166"/>
              <a:gd name="T20" fmla="*/ 20 w 166"/>
              <a:gd name="T21" fmla="*/ 116 h 166"/>
              <a:gd name="T22" fmla="*/ 38 w 166"/>
              <a:gd name="T23" fmla="*/ 98 h 166"/>
              <a:gd name="T24" fmla="*/ 119 w 166"/>
              <a:gd name="T25" fmla="*/ 83 h 166"/>
              <a:gd name="T26" fmla="*/ 83 w 166"/>
              <a:gd name="T27" fmla="*/ 47 h 166"/>
              <a:gd name="T28" fmla="*/ 48 w 166"/>
              <a:gd name="T29" fmla="*/ 83 h 166"/>
              <a:gd name="T30" fmla="*/ 83 w 166"/>
              <a:gd name="T31" fmla="*/ 118 h 166"/>
              <a:gd name="T32" fmla="*/ 119 w 166"/>
              <a:gd name="T33" fmla="*/ 83 h 166"/>
              <a:gd name="T34" fmla="*/ 50 w 166"/>
              <a:gd name="T35" fmla="*/ 20 h 166"/>
              <a:gd name="T36" fmla="*/ 68 w 166"/>
              <a:gd name="T37" fmla="*/ 38 h 166"/>
              <a:gd name="T38" fmla="*/ 83 w 166"/>
              <a:gd name="T39" fmla="*/ 36 h 166"/>
              <a:gd name="T40" fmla="*/ 99 w 166"/>
              <a:gd name="T41" fmla="*/ 38 h 166"/>
              <a:gd name="T42" fmla="*/ 116 w 166"/>
              <a:gd name="T43" fmla="*/ 20 h 166"/>
              <a:gd name="T44" fmla="*/ 83 w 166"/>
              <a:gd name="T45" fmla="*/ 12 h 166"/>
              <a:gd name="T46" fmla="*/ 50 w 166"/>
              <a:gd name="T47" fmla="*/ 20 h 166"/>
              <a:gd name="T48" fmla="*/ 116 w 166"/>
              <a:gd name="T49" fmla="*/ 145 h 166"/>
              <a:gd name="T50" fmla="*/ 99 w 166"/>
              <a:gd name="T51" fmla="*/ 128 h 166"/>
              <a:gd name="T52" fmla="*/ 83 w 166"/>
              <a:gd name="T53" fmla="*/ 130 h 166"/>
              <a:gd name="T54" fmla="*/ 68 w 166"/>
              <a:gd name="T55" fmla="*/ 128 h 166"/>
              <a:gd name="T56" fmla="*/ 50 w 166"/>
              <a:gd name="T57" fmla="*/ 145 h 166"/>
              <a:gd name="T58" fmla="*/ 83 w 166"/>
              <a:gd name="T59" fmla="*/ 154 h 166"/>
              <a:gd name="T60" fmla="*/ 116 w 166"/>
              <a:gd name="T61" fmla="*/ 145 h 166"/>
              <a:gd name="T62" fmla="*/ 146 w 166"/>
              <a:gd name="T63" fmla="*/ 116 h 166"/>
              <a:gd name="T64" fmla="*/ 154 w 166"/>
              <a:gd name="T65" fmla="*/ 83 h 166"/>
              <a:gd name="T66" fmla="*/ 146 w 166"/>
              <a:gd name="T67" fmla="*/ 49 h 166"/>
              <a:gd name="T68" fmla="*/ 128 w 166"/>
              <a:gd name="T69" fmla="*/ 67 h 166"/>
              <a:gd name="T70" fmla="*/ 130 w 166"/>
              <a:gd name="T71" fmla="*/ 83 h 166"/>
              <a:gd name="T72" fmla="*/ 128 w 166"/>
              <a:gd name="T73" fmla="*/ 98 h 166"/>
              <a:gd name="T74" fmla="*/ 146 w 166"/>
              <a:gd name="T75" fmla="*/ 11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6" h="166">
                <a:moveTo>
                  <a:pt x="166" y="83"/>
                </a:moveTo>
                <a:cubicBezTo>
                  <a:pt x="166" y="129"/>
                  <a:pt x="129" y="166"/>
                  <a:pt x="83" y="166"/>
                </a:cubicBezTo>
                <a:cubicBezTo>
                  <a:pt x="37" y="166"/>
                  <a:pt x="0" y="129"/>
                  <a:pt x="0" y="83"/>
                </a:cubicBezTo>
                <a:cubicBezTo>
                  <a:pt x="0" y="37"/>
                  <a:pt x="37" y="0"/>
                  <a:pt x="83" y="0"/>
                </a:cubicBezTo>
                <a:cubicBezTo>
                  <a:pt x="129" y="0"/>
                  <a:pt x="166" y="37"/>
                  <a:pt x="166" y="83"/>
                </a:cubicBezTo>
                <a:close/>
                <a:moveTo>
                  <a:pt x="38" y="98"/>
                </a:moveTo>
                <a:cubicBezTo>
                  <a:pt x="37" y="93"/>
                  <a:pt x="36" y="88"/>
                  <a:pt x="36" y="83"/>
                </a:cubicBezTo>
                <a:cubicBezTo>
                  <a:pt x="36" y="77"/>
                  <a:pt x="37" y="72"/>
                  <a:pt x="38" y="67"/>
                </a:cubicBezTo>
                <a:cubicBezTo>
                  <a:pt x="20" y="49"/>
                  <a:pt x="20" y="49"/>
                  <a:pt x="20" y="49"/>
                </a:cubicBezTo>
                <a:cubicBezTo>
                  <a:pt x="15" y="59"/>
                  <a:pt x="12" y="71"/>
                  <a:pt x="12" y="83"/>
                </a:cubicBezTo>
                <a:cubicBezTo>
                  <a:pt x="12" y="95"/>
                  <a:pt x="15" y="106"/>
                  <a:pt x="20" y="116"/>
                </a:cubicBezTo>
                <a:lnTo>
                  <a:pt x="38" y="98"/>
                </a:lnTo>
                <a:close/>
                <a:moveTo>
                  <a:pt x="119" y="83"/>
                </a:moveTo>
                <a:cubicBezTo>
                  <a:pt x="119" y="63"/>
                  <a:pt x="103" y="47"/>
                  <a:pt x="83" y="47"/>
                </a:cubicBezTo>
                <a:cubicBezTo>
                  <a:pt x="64" y="47"/>
                  <a:pt x="48" y="63"/>
                  <a:pt x="48" y="83"/>
                </a:cubicBezTo>
                <a:cubicBezTo>
                  <a:pt x="48" y="102"/>
                  <a:pt x="64" y="118"/>
                  <a:pt x="83" y="118"/>
                </a:cubicBezTo>
                <a:cubicBezTo>
                  <a:pt x="103" y="118"/>
                  <a:pt x="119" y="102"/>
                  <a:pt x="119" y="83"/>
                </a:cubicBezTo>
                <a:close/>
                <a:moveTo>
                  <a:pt x="50" y="20"/>
                </a:moveTo>
                <a:cubicBezTo>
                  <a:pt x="68" y="38"/>
                  <a:pt x="68" y="38"/>
                  <a:pt x="68" y="38"/>
                </a:cubicBezTo>
                <a:cubicBezTo>
                  <a:pt x="73" y="36"/>
                  <a:pt x="78" y="36"/>
                  <a:pt x="83" y="36"/>
                </a:cubicBezTo>
                <a:cubicBezTo>
                  <a:pt x="89" y="36"/>
                  <a:pt x="94" y="36"/>
                  <a:pt x="99" y="38"/>
                </a:cubicBezTo>
                <a:cubicBezTo>
                  <a:pt x="116" y="20"/>
                  <a:pt x="116" y="20"/>
                  <a:pt x="116" y="20"/>
                </a:cubicBezTo>
                <a:cubicBezTo>
                  <a:pt x="107" y="15"/>
                  <a:pt x="95" y="12"/>
                  <a:pt x="83" y="12"/>
                </a:cubicBezTo>
                <a:cubicBezTo>
                  <a:pt x="71" y="12"/>
                  <a:pt x="60" y="15"/>
                  <a:pt x="50" y="20"/>
                </a:cubicBezTo>
                <a:close/>
                <a:moveTo>
                  <a:pt x="116" y="145"/>
                </a:moveTo>
                <a:cubicBezTo>
                  <a:pt x="99" y="128"/>
                  <a:pt x="99" y="128"/>
                  <a:pt x="99" y="128"/>
                </a:cubicBezTo>
                <a:cubicBezTo>
                  <a:pt x="94" y="129"/>
                  <a:pt x="89" y="130"/>
                  <a:pt x="83" y="130"/>
                </a:cubicBezTo>
                <a:cubicBezTo>
                  <a:pt x="78" y="130"/>
                  <a:pt x="73" y="129"/>
                  <a:pt x="68" y="128"/>
                </a:cubicBezTo>
                <a:cubicBezTo>
                  <a:pt x="50" y="145"/>
                  <a:pt x="50" y="145"/>
                  <a:pt x="50" y="145"/>
                </a:cubicBezTo>
                <a:cubicBezTo>
                  <a:pt x="60" y="151"/>
                  <a:pt x="71" y="154"/>
                  <a:pt x="83" y="154"/>
                </a:cubicBezTo>
                <a:cubicBezTo>
                  <a:pt x="95" y="154"/>
                  <a:pt x="107" y="151"/>
                  <a:pt x="116" y="145"/>
                </a:cubicBezTo>
                <a:close/>
                <a:moveTo>
                  <a:pt x="146" y="116"/>
                </a:moveTo>
                <a:cubicBezTo>
                  <a:pt x="151" y="106"/>
                  <a:pt x="154" y="95"/>
                  <a:pt x="154" y="83"/>
                </a:cubicBezTo>
                <a:cubicBezTo>
                  <a:pt x="154" y="71"/>
                  <a:pt x="151" y="59"/>
                  <a:pt x="146" y="49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30" y="72"/>
                  <a:pt x="130" y="77"/>
                  <a:pt x="130" y="83"/>
                </a:cubicBezTo>
                <a:cubicBezTo>
                  <a:pt x="130" y="88"/>
                  <a:pt x="130" y="93"/>
                  <a:pt x="128" y="98"/>
                </a:cubicBezTo>
                <a:lnTo>
                  <a:pt x="146" y="11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4" name="Freeform 125"/>
          <p:cNvSpPr>
            <a:spLocks noEditPoints="1"/>
          </p:cNvSpPr>
          <p:nvPr/>
        </p:nvSpPr>
        <p:spPr bwMode="auto">
          <a:xfrm>
            <a:off x="4439878" y="2276552"/>
            <a:ext cx="164264" cy="144029"/>
          </a:xfrm>
          <a:custGeom>
            <a:avLst/>
            <a:gdLst>
              <a:gd name="T0" fmla="*/ 142 w 142"/>
              <a:gd name="T1" fmla="*/ 74 h 124"/>
              <a:gd name="T2" fmla="*/ 139 w 142"/>
              <a:gd name="T3" fmla="*/ 77 h 124"/>
              <a:gd name="T4" fmla="*/ 130 w 142"/>
              <a:gd name="T5" fmla="*/ 77 h 124"/>
              <a:gd name="T6" fmla="*/ 130 w 142"/>
              <a:gd name="T7" fmla="*/ 115 h 124"/>
              <a:gd name="T8" fmla="*/ 121 w 142"/>
              <a:gd name="T9" fmla="*/ 124 h 124"/>
              <a:gd name="T10" fmla="*/ 20 w 142"/>
              <a:gd name="T11" fmla="*/ 124 h 124"/>
              <a:gd name="T12" fmla="*/ 11 w 142"/>
              <a:gd name="T13" fmla="*/ 115 h 124"/>
              <a:gd name="T14" fmla="*/ 11 w 142"/>
              <a:gd name="T15" fmla="*/ 77 h 124"/>
              <a:gd name="T16" fmla="*/ 3 w 142"/>
              <a:gd name="T17" fmla="*/ 77 h 124"/>
              <a:gd name="T18" fmla="*/ 0 w 142"/>
              <a:gd name="T19" fmla="*/ 74 h 124"/>
              <a:gd name="T20" fmla="*/ 0 w 142"/>
              <a:gd name="T21" fmla="*/ 44 h 124"/>
              <a:gd name="T22" fmla="*/ 3 w 142"/>
              <a:gd name="T23" fmla="*/ 41 h 124"/>
              <a:gd name="T24" fmla="*/ 43 w 142"/>
              <a:gd name="T25" fmla="*/ 41 h 124"/>
              <a:gd name="T26" fmla="*/ 22 w 142"/>
              <a:gd name="T27" fmla="*/ 20 h 124"/>
              <a:gd name="T28" fmla="*/ 43 w 142"/>
              <a:gd name="T29" fmla="*/ 0 h 124"/>
              <a:gd name="T30" fmla="*/ 59 w 142"/>
              <a:gd name="T31" fmla="*/ 7 h 124"/>
              <a:gd name="T32" fmla="*/ 71 w 142"/>
              <a:gd name="T33" fmla="*/ 22 h 124"/>
              <a:gd name="T34" fmla="*/ 82 w 142"/>
              <a:gd name="T35" fmla="*/ 7 h 124"/>
              <a:gd name="T36" fmla="*/ 98 w 142"/>
              <a:gd name="T37" fmla="*/ 0 h 124"/>
              <a:gd name="T38" fmla="*/ 119 w 142"/>
              <a:gd name="T39" fmla="*/ 20 h 124"/>
              <a:gd name="T40" fmla="*/ 98 w 142"/>
              <a:gd name="T41" fmla="*/ 41 h 124"/>
              <a:gd name="T42" fmla="*/ 139 w 142"/>
              <a:gd name="T43" fmla="*/ 41 h 124"/>
              <a:gd name="T44" fmla="*/ 142 w 142"/>
              <a:gd name="T45" fmla="*/ 44 h 124"/>
              <a:gd name="T46" fmla="*/ 142 w 142"/>
              <a:gd name="T47" fmla="*/ 74 h 124"/>
              <a:gd name="T48" fmla="*/ 61 w 142"/>
              <a:gd name="T49" fmla="*/ 29 h 124"/>
              <a:gd name="T50" fmla="*/ 50 w 142"/>
              <a:gd name="T51" fmla="*/ 14 h 124"/>
              <a:gd name="T52" fmla="*/ 43 w 142"/>
              <a:gd name="T53" fmla="*/ 12 h 124"/>
              <a:gd name="T54" fmla="*/ 34 w 142"/>
              <a:gd name="T55" fmla="*/ 20 h 124"/>
              <a:gd name="T56" fmla="*/ 43 w 142"/>
              <a:gd name="T57" fmla="*/ 29 h 124"/>
              <a:gd name="T58" fmla="*/ 61 w 142"/>
              <a:gd name="T59" fmla="*/ 29 h 124"/>
              <a:gd name="T60" fmla="*/ 85 w 142"/>
              <a:gd name="T61" fmla="*/ 102 h 124"/>
              <a:gd name="T62" fmla="*/ 85 w 142"/>
              <a:gd name="T63" fmla="*/ 59 h 124"/>
              <a:gd name="T64" fmla="*/ 85 w 142"/>
              <a:gd name="T65" fmla="*/ 41 h 124"/>
              <a:gd name="T66" fmla="*/ 56 w 142"/>
              <a:gd name="T67" fmla="*/ 41 h 124"/>
              <a:gd name="T68" fmla="*/ 56 w 142"/>
              <a:gd name="T69" fmla="*/ 59 h 124"/>
              <a:gd name="T70" fmla="*/ 56 w 142"/>
              <a:gd name="T71" fmla="*/ 102 h 124"/>
              <a:gd name="T72" fmla="*/ 56 w 142"/>
              <a:gd name="T73" fmla="*/ 107 h 124"/>
              <a:gd name="T74" fmla="*/ 62 w 142"/>
              <a:gd name="T75" fmla="*/ 112 h 124"/>
              <a:gd name="T76" fmla="*/ 79 w 142"/>
              <a:gd name="T77" fmla="*/ 112 h 124"/>
              <a:gd name="T78" fmla="*/ 85 w 142"/>
              <a:gd name="T79" fmla="*/ 107 h 124"/>
              <a:gd name="T80" fmla="*/ 85 w 142"/>
              <a:gd name="T81" fmla="*/ 102 h 124"/>
              <a:gd name="T82" fmla="*/ 98 w 142"/>
              <a:gd name="T83" fmla="*/ 12 h 124"/>
              <a:gd name="T84" fmla="*/ 92 w 142"/>
              <a:gd name="T85" fmla="*/ 14 h 124"/>
              <a:gd name="T86" fmla="*/ 80 w 142"/>
              <a:gd name="T87" fmla="*/ 29 h 124"/>
              <a:gd name="T88" fmla="*/ 98 w 142"/>
              <a:gd name="T89" fmla="*/ 29 h 124"/>
              <a:gd name="T90" fmla="*/ 107 w 142"/>
              <a:gd name="T91" fmla="*/ 20 h 124"/>
              <a:gd name="T92" fmla="*/ 98 w 142"/>
              <a:gd name="T93" fmla="*/ 1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" h="124">
                <a:moveTo>
                  <a:pt x="142" y="74"/>
                </a:moveTo>
                <a:cubicBezTo>
                  <a:pt x="142" y="75"/>
                  <a:pt x="140" y="77"/>
                  <a:pt x="139" y="77"/>
                </a:cubicBezTo>
                <a:cubicBezTo>
                  <a:pt x="130" y="77"/>
                  <a:pt x="130" y="77"/>
                  <a:pt x="130" y="77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20"/>
                  <a:pt x="126" y="124"/>
                  <a:pt x="121" y="124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5" y="124"/>
                  <a:pt x="11" y="120"/>
                  <a:pt x="11" y="115"/>
                </a:cubicBezTo>
                <a:cubicBezTo>
                  <a:pt x="11" y="77"/>
                  <a:pt x="11" y="77"/>
                  <a:pt x="11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77"/>
                  <a:pt x="0" y="75"/>
                  <a:pt x="0" y="7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2"/>
                  <a:pt x="1" y="41"/>
                  <a:pt x="3" y="41"/>
                </a:cubicBezTo>
                <a:cubicBezTo>
                  <a:pt x="43" y="41"/>
                  <a:pt x="43" y="41"/>
                  <a:pt x="43" y="41"/>
                </a:cubicBezTo>
                <a:cubicBezTo>
                  <a:pt x="32" y="41"/>
                  <a:pt x="22" y="32"/>
                  <a:pt x="22" y="20"/>
                </a:cubicBezTo>
                <a:cubicBezTo>
                  <a:pt x="22" y="9"/>
                  <a:pt x="32" y="0"/>
                  <a:pt x="43" y="0"/>
                </a:cubicBezTo>
                <a:cubicBezTo>
                  <a:pt x="49" y="0"/>
                  <a:pt x="55" y="2"/>
                  <a:pt x="59" y="7"/>
                </a:cubicBezTo>
                <a:cubicBezTo>
                  <a:pt x="71" y="22"/>
                  <a:pt x="71" y="22"/>
                  <a:pt x="71" y="22"/>
                </a:cubicBezTo>
                <a:cubicBezTo>
                  <a:pt x="82" y="7"/>
                  <a:pt x="82" y="7"/>
                  <a:pt x="82" y="7"/>
                </a:cubicBezTo>
                <a:cubicBezTo>
                  <a:pt x="86" y="2"/>
                  <a:pt x="92" y="0"/>
                  <a:pt x="98" y="0"/>
                </a:cubicBezTo>
                <a:cubicBezTo>
                  <a:pt x="109" y="0"/>
                  <a:pt x="119" y="9"/>
                  <a:pt x="119" y="20"/>
                </a:cubicBezTo>
                <a:cubicBezTo>
                  <a:pt x="119" y="32"/>
                  <a:pt x="109" y="41"/>
                  <a:pt x="98" y="41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140" y="41"/>
                  <a:pt x="142" y="42"/>
                  <a:pt x="142" y="44"/>
                </a:cubicBezTo>
                <a:lnTo>
                  <a:pt x="142" y="74"/>
                </a:lnTo>
                <a:close/>
                <a:moveTo>
                  <a:pt x="61" y="29"/>
                </a:moveTo>
                <a:cubicBezTo>
                  <a:pt x="50" y="14"/>
                  <a:pt x="50" y="14"/>
                  <a:pt x="50" y="14"/>
                </a:cubicBezTo>
                <a:cubicBezTo>
                  <a:pt x="49" y="13"/>
                  <a:pt x="46" y="12"/>
                  <a:pt x="43" y="12"/>
                </a:cubicBezTo>
                <a:cubicBezTo>
                  <a:pt x="38" y="12"/>
                  <a:pt x="34" y="16"/>
                  <a:pt x="34" y="20"/>
                </a:cubicBezTo>
                <a:cubicBezTo>
                  <a:pt x="34" y="25"/>
                  <a:pt x="38" y="29"/>
                  <a:pt x="43" y="29"/>
                </a:cubicBezTo>
                <a:lnTo>
                  <a:pt x="61" y="29"/>
                </a:lnTo>
                <a:close/>
                <a:moveTo>
                  <a:pt x="85" y="102"/>
                </a:moveTo>
                <a:cubicBezTo>
                  <a:pt x="85" y="59"/>
                  <a:pt x="85" y="59"/>
                  <a:pt x="85" y="59"/>
                </a:cubicBezTo>
                <a:cubicBezTo>
                  <a:pt x="85" y="41"/>
                  <a:pt x="85" y="41"/>
                  <a:pt x="85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59"/>
                  <a:pt x="56" y="59"/>
                  <a:pt x="56" y="59"/>
                </a:cubicBezTo>
                <a:cubicBezTo>
                  <a:pt x="56" y="102"/>
                  <a:pt x="56" y="102"/>
                  <a:pt x="56" y="102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111"/>
                  <a:pt x="58" y="112"/>
                  <a:pt x="62" y="112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83" y="112"/>
                  <a:pt x="85" y="111"/>
                  <a:pt x="85" y="107"/>
                </a:cubicBezTo>
                <a:lnTo>
                  <a:pt x="85" y="102"/>
                </a:lnTo>
                <a:close/>
                <a:moveTo>
                  <a:pt x="98" y="12"/>
                </a:moveTo>
                <a:cubicBezTo>
                  <a:pt x="95" y="12"/>
                  <a:pt x="93" y="13"/>
                  <a:pt x="92" y="14"/>
                </a:cubicBezTo>
                <a:cubicBezTo>
                  <a:pt x="80" y="29"/>
                  <a:pt x="80" y="29"/>
                  <a:pt x="80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103" y="29"/>
                  <a:pt x="107" y="25"/>
                  <a:pt x="107" y="20"/>
                </a:cubicBezTo>
                <a:cubicBezTo>
                  <a:pt x="107" y="16"/>
                  <a:pt x="103" y="12"/>
                  <a:pt x="98" y="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5" name="Freeform 126"/>
          <p:cNvSpPr>
            <a:spLocks noEditPoints="1"/>
          </p:cNvSpPr>
          <p:nvPr/>
        </p:nvSpPr>
        <p:spPr bwMode="auto">
          <a:xfrm>
            <a:off x="4646994" y="2269411"/>
            <a:ext cx="165454" cy="164264"/>
          </a:xfrm>
          <a:custGeom>
            <a:avLst/>
            <a:gdLst>
              <a:gd name="T0" fmla="*/ 115 w 142"/>
              <a:gd name="T1" fmla="*/ 142 h 142"/>
              <a:gd name="T2" fmla="*/ 0 w 142"/>
              <a:gd name="T3" fmla="*/ 115 h 142"/>
              <a:gd name="T4" fmla="*/ 27 w 142"/>
              <a:gd name="T5" fmla="*/ 0 h 142"/>
              <a:gd name="T6" fmla="*/ 142 w 142"/>
              <a:gd name="T7" fmla="*/ 26 h 142"/>
              <a:gd name="T8" fmla="*/ 66 w 142"/>
              <a:gd name="T9" fmla="*/ 47 h 142"/>
              <a:gd name="T10" fmla="*/ 43 w 142"/>
              <a:gd name="T11" fmla="*/ 47 h 142"/>
              <a:gd name="T12" fmla="*/ 34 w 142"/>
              <a:gd name="T13" fmla="*/ 81 h 142"/>
              <a:gd name="T14" fmla="*/ 30 w 142"/>
              <a:gd name="T15" fmla="*/ 90 h 142"/>
              <a:gd name="T16" fmla="*/ 34 w 142"/>
              <a:gd name="T17" fmla="*/ 97 h 142"/>
              <a:gd name="T18" fmla="*/ 45 w 142"/>
              <a:gd name="T19" fmla="*/ 125 h 142"/>
              <a:gd name="T20" fmla="*/ 49 w 142"/>
              <a:gd name="T21" fmla="*/ 94 h 142"/>
              <a:gd name="T22" fmla="*/ 47 w 142"/>
              <a:gd name="T23" fmla="*/ 84 h 142"/>
              <a:gd name="T24" fmla="*/ 61 w 142"/>
              <a:gd name="T25" fmla="*/ 60 h 142"/>
              <a:gd name="T26" fmla="*/ 66 w 142"/>
              <a:gd name="T27" fmla="*/ 47 h 142"/>
              <a:gd name="T28" fmla="*/ 35 w 142"/>
              <a:gd name="T29" fmla="*/ 109 h 142"/>
              <a:gd name="T30" fmla="*/ 54 w 142"/>
              <a:gd name="T31" fmla="*/ 109 h 142"/>
              <a:gd name="T32" fmla="*/ 44 w 142"/>
              <a:gd name="T33" fmla="*/ 74 h 142"/>
              <a:gd name="T34" fmla="*/ 44 w 142"/>
              <a:gd name="T35" fmla="*/ 58 h 142"/>
              <a:gd name="T36" fmla="*/ 44 w 142"/>
              <a:gd name="T37" fmla="*/ 74 h 142"/>
              <a:gd name="T38" fmla="*/ 70 w 142"/>
              <a:gd name="T39" fmla="*/ 31 h 142"/>
              <a:gd name="T40" fmla="*/ 85 w 142"/>
              <a:gd name="T41" fmla="*/ 31 h 142"/>
              <a:gd name="T42" fmla="*/ 84 w 142"/>
              <a:gd name="T43" fmla="*/ 98 h 142"/>
              <a:gd name="T44" fmla="*/ 84 w 142"/>
              <a:gd name="T45" fmla="*/ 54 h 142"/>
              <a:gd name="T46" fmla="*/ 71 w 142"/>
              <a:gd name="T47" fmla="*/ 48 h 142"/>
              <a:gd name="T48" fmla="*/ 72 w 142"/>
              <a:gd name="T49" fmla="*/ 91 h 142"/>
              <a:gd name="T50" fmla="*/ 84 w 142"/>
              <a:gd name="T51" fmla="*/ 98 h 142"/>
              <a:gd name="T52" fmla="*/ 112 w 142"/>
              <a:gd name="T53" fmla="*/ 87 h 142"/>
              <a:gd name="T54" fmla="*/ 107 w 142"/>
              <a:gd name="T55" fmla="*/ 59 h 142"/>
              <a:gd name="T56" fmla="*/ 117 w 142"/>
              <a:gd name="T57" fmla="*/ 59 h 142"/>
              <a:gd name="T58" fmla="*/ 107 w 142"/>
              <a:gd name="T59" fmla="*/ 48 h 142"/>
              <a:gd name="T60" fmla="*/ 95 w 142"/>
              <a:gd name="T61" fmla="*/ 38 h 142"/>
              <a:gd name="T62" fmla="*/ 95 w 142"/>
              <a:gd name="T63" fmla="*/ 48 h 142"/>
              <a:gd name="T64" fmla="*/ 89 w 142"/>
              <a:gd name="T65" fmla="*/ 59 h 142"/>
              <a:gd name="T66" fmla="*/ 95 w 142"/>
              <a:gd name="T67" fmla="*/ 59 h 142"/>
              <a:gd name="T68" fmla="*/ 95 w 142"/>
              <a:gd name="T69" fmla="*/ 59 h 142"/>
              <a:gd name="T70" fmla="*/ 108 w 142"/>
              <a:gd name="T71" fmla="*/ 98 h 142"/>
              <a:gd name="T72" fmla="*/ 118 w 142"/>
              <a:gd name="T73" fmla="*/ 8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66" y="47"/>
                </a:moveTo>
                <a:cubicBezTo>
                  <a:pt x="62" y="49"/>
                  <a:pt x="58" y="50"/>
                  <a:pt x="53" y="50"/>
                </a:cubicBezTo>
                <a:cubicBezTo>
                  <a:pt x="50" y="48"/>
                  <a:pt x="47" y="47"/>
                  <a:pt x="43" y="47"/>
                </a:cubicBezTo>
                <a:cubicBezTo>
                  <a:pt x="33" y="47"/>
                  <a:pt x="24" y="55"/>
                  <a:pt x="24" y="66"/>
                </a:cubicBezTo>
                <a:cubicBezTo>
                  <a:pt x="24" y="72"/>
                  <a:pt x="28" y="79"/>
                  <a:pt x="34" y="81"/>
                </a:cubicBezTo>
                <a:cubicBezTo>
                  <a:pt x="34" y="82"/>
                  <a:pt x="34" y="82"/>
                  <a:pt x="34" y="82"/>
                </a:cubicBezTo>
                <a:cubicBezTo>
                  <a:pt x="31" y="83"/>
                  <a:pt x="30" y="87"/>
                  <a:pt x="30" y="90"/>
                </a:cubicBezTo>
                <a:cubicBezTo>
                  <a:pt x="30" y="93"/>
                  <a:pt x="32" y="95"/>
                  <a:pt x="34" y="97"/>
                </a:cubicBezTo>
                <a:cubicBezTo>
                  <a:pt x="34" y="97"/>
                  <a:pt x="34" y="97"/>
                  <a:pt x="34" y="97"/>
                </a:cubicBezTo>
                <a:cubicBezTo>
                  <a:pt x="28" y="99"/>
                  <a:pt x="24" y="103"/>
                  <a:pt x="24" y="110"/>
                </a:cubicBezTo>
                <a:cubicBezTo>
                  <a:pt x="24" y="122"/>
                  <a:pt x="35" y="125"/>
                  <a:pt x="45" y="125"/>
                </a:cubicBezTo>
                <a:cubicBezTo>
                  <a:pt x="57" y="125"/>
                  <a:pt x="65" y="121"/>
                  <a:pt x="65" y="107"/>
                </a:cubicBezTo>
                <a:cubicBezTo>
                  <a:pt x="65" y="98"/>
                  <a:pt x="57" y="95"/>
                  <a:pt x="49" y="94"/>
                </a:cubicBezTo>
                <a:cubicBezTo>
                  <a:pt x="47" y="94"/>
                  <a:pt x="42" y="92"/>
                  <a:pt x="42" y="89"/>
                </a:cubicBezTo>
                <a:cubicBezTo>
                  <a:pt x="42" y="86"/>
                  <a:pt x="44" y="84"/>
                  <a:pt x="47" y="84"/>
                </a:cubicBezTo>
                <a:cubicBezTo>
                  <a:pt x="56" y="82"/>
                  <a:pt x="62" y="75"/>
                  <a:pt x="62" y="65"/>
                </a:cubicBezTo>
                <a:cubicBezTo>
                  <a:pt x="62" y="63"/>
                  <a:pt x="62" y="62"/>
                  <a:pt x="61" y="60"/>
                </a:cubicBezTo>
                <a:cubicBezTo>
                  <a:pt x="63" y="60"/>
                  <a:pt x="64" y="59"/>
                  <a:pt x="66" y="59"/>
                </a:cubicBezTo>
                <a:lnTo>
                  <a:pt x="66" y="47"/>
                </a:lnTo>
                <a:close/>
                <a:moveTo>
                  <a:pt x="45" y="115"/>
                </a:moveTo>
                <a:cubicBezTo>
                  <a:pt x="41" y="115"/>
                  <a:pt x="35" y="114"/>
                  <a:pt x="35" y="109"/>
                </a:cubicBezTo>
                <a:cubicBezTo>
                  <a:pt x="35" y="104"/>
                  <a:pt x="40" y="103"/>
                  <a:pt x="44" y="103"/>
                </a:cubicBezTo>
                <a:cubicBezTo>
                  <a:pt x="48" y="103"/>
                  <a:pt x="54" y="104"/>
                  <a:pt x="54" y="109"/>
                </a:cubicBezTo>
                <a:cubicBezTo>
                  <a:pt x="54" y="114"/>
                  <a:pt x="49" y="115"/>
                  <a:pt x="45" y="115"/>
                </a:cubicBezTo>
                <a:close/>
                <a:moveTo>
                  <a:pt x="44" y="74"/>
                </a:moveTo>
                <a:cubicBezTo>
                  <a:pt x="39" y="74"/>
                  <a:pt x="37" y="71"/>
                  <a:pt x="37" y="66"/>
                </a:cubicBezTo>
                <a:cubicBezTo>
                  <a:pt x="37" y="61"/>
                  <a:pt x="38" y="58"/>
                  <a:pt x="44" y="58"/>
                </a:cubicBezTo>
                <a:cubicBezTo>
                  <a:pt x="48" y="58"/>
                  <a:pt x="51" y="61"/>
                  <a:pt x="51" y="66"/>
                </a:cubicBezTo>
                <a:cubicBezTo>
                  <a:pt x="51" y="70"/>
                  <a:pt x="49" y="74"/>
                  <a:pt x="44" y="74"/>
                </a:cubicBezTo>
                <a:close/>
                <a:moveTo>
                  <a:pt x="78" y="22"/>
                </a:moveTo>
                <a:cubicBezTo>
                  <a:pt x="73" y="22"/>
                  <a:pt x="70" y="26"/>
                  <a:pt x="70" y="31"/>
                </a:cubicBezTo>
                <a:cubicBezTo>
                  <a:pt x="70" y="35"/>
                  <a:pt x="73" y="39"/>
                  <a:pt x="78" y="39"/>
                </a:cubicBezTo>
                <a:cubicBezTo>
                  <a:pt x="82" y="39"/>
                  <a:pt x="85" y="35"/>
                  <a:pt x="85" y="31"/>
                </a:cubicBezTo>
                <a:cubicBezTo>
                  <a:pt x="85" y="27"/>
                  <a:pt x="82" y="22"/>
                  <a:pt x="78" y="22"/>
                </a:cubicBezTo>
                <a:close/>
                <a:moveTo>
                  <a:pt x="84" y="98"/>
                </a:moveTo>
                <a:cubicBezTo>
                  <a:pt x="84" y="95"/>
                  <a:pt x="84" y="93"/>
                  <a:pt x="84" y="9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2"/>
                  <a:pt x="84" y="50"/>
                  <a:pt x="84" y="48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50"/>
                  <a:pt x="72" y="52"/>
                  <a:pt x="72" y="54"/>
                </a:cubicBezTo>
                <a:cubicBezTo>
                  <a:pt x="72" y="91"/>
                  <a:pt x="72" y="91"/>
                  <a:pt x="72" y="91"/>
                </a:cubicBezTo>
                <a:cubicBezTo>
                  <a:pt x="72" y="93"/>
                  <a:pt x="72" y="95"/>
                  <a:pt x="71" y="98"/>
                </a:cubicBezTo>
                <a:lnTo>
                  <a:pt x="84" y="98"/>
                </a:lnTo>
                <a:close/>
                <a:moveTo>
                  <a:pt x="118" y="85"/>
                </a:moveTo>
                <a:cubicBezTo>
                  <a:pt x="117" y="86"/>
                  <a:pt x="114" y="87"/>
                  <a:pt x="112" y="87"/>
                </a:cubicBezTo>
                <a:cubicBezTo>
                  <a:pt x="108" y="87"/>
                  <a:pt x="107" y="83"/>
                  <a:pt x="107" y="7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12" y="59"/>
                  <a:pt x="112" y="59"/>
                  <a:pt x="112" y="59"/>
                </a:cubicBezTo>
                <a:cubicBezTo>
                  <a:pt x="114" y="59"/>
                  <a:pt x="115" y="59"/>
                  <a:pt x="117" y="59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7" y="45"/>
                  <a:pt x="107" y="42"/>
                  <a:pt x="107" y="38"/>
                </a:cubicBezTo>
                <a:cubicBezTo>
                  <a:pt x="95" y="38"/>
                  <a:pt x="95" y="38"/>
                  <a:pt x="95" y="38"/>
                </a:cubicBezTo>
                <a:cubicBezTo>
                  <a:pt x="95" y="40"/>
                  <a:pt x="95" y="42"/>
                  <a:pt x="95" y="44"/>
                </a:cubicBezTo>
                <a:cubicBezTo>
                  <a:pt x="95" y="48"/>
                  <a:pt x="95" y="48"/>
                  <a:pt x="95" y="48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59"/>
                  <a:pt x="89" y="59"/>
                  <a:pt x="89" y="59"/>
                </a:cubicBezTo>
                <a:cubicBezTo>
                  <a:pt x="90" y="59"/>
                  <a:pt x="92" y="58"/>
                  <a:pt x="93" y="58"/>
                </a:cubicBezTo>
                <a:cubicBezTo>
                  <a:pt x="93" y="58"/>
                  <a:pt x="94" y="59"/>
                  <a:pt x="95" y="59"/>
                </a:cubicBezTo>
                <a:cubicBezTo>
                  <a:pt x="95" y="59"/>
                  <a:pt x="95" y="59"/>
                  <a:pt x="95" y="59"/>
                </a:cubicBezTo>
                <a:cubicBezTo>
                  <a:pt x="95" y="59"/>
                  <a:pt x="95" y="59"/>
                  <a:pt x="95" y="59"/>
                </a:cubicBezTo>
                <a:cubicBezTo>
                  <a:pt x="95" y="79"/>
                  <a:pt x="95" y="79"/>
                  <a:pt x="95" y="79"/>
                </a:cubicBezTo>
                <a:cubicBezTo>
                  <a:pt x="95" y="89"/>
                  <a:pt x="96" y="98"/>
                  <a:pt x="108" y="98"/>
                </a:cubicBezTo>
                <a:cubicBezTo>
                  <a:pt x="112" y="98"/>
                  <a:pt x="115" y="98"/>
                  <a:pt x="118" y="96"/>
                </a:cubicBezTo>
                <a:lnTo>
                  <a:pt x="118" y="8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6" name="Freeform 127"/>
          <p:cNvSpPr>
            <a:spLocks noEditPoints="1"/>
          </p:cNvSpPr>
          <p:nvPr/>
        </p:nvSpPr>
        <p:spPr bwMode="auto">
          <a:xfrm>
            <a:off x="4860059" y="2269411"/>
            <a:ext cx="163074" cy="164264"/>
          </a:xfrm>
          <a:custGeom>
            <a:avLst/>
            <a:gdLst>
              <a:gd name="T0" fmla="*/ 106 w 141"/>
              <a:gd name="T1" fmla="*/ 142 h 142"/>
              <a:gd name="T2" fmla="*/ 84 w 141"/>
              <a:gd name="T3" fmla="*/ 134 h 142"/>
              <a:gd name="T4" fmla="*/ 71 w 141"/>
              <a:gd name="T5" fmla="*/ 136 h 142"/>
              <a:gd name="T6" fmla="*/ 5 w 141"/>
              <a:gd name="T7" fmla="*/ 71 h 142"/>
              <a:gd name="T8" fmla="*/ 7 w 141"/>
              <a:gd name="T9" fmla="*/ 57 h 142"/>
              <a:gd name="T10" fmla="*/ 0 w 141"/>
              <a:gd name="T11" fmla="*/ 35 h 142"/>
              <a:gd name="T12" fmla="*/ 35 w 141"/>
              <a:gd name="T13" fmla="*/ 0 h 142"/>
              <a:gd name="T14" fmla="*/ 57 w 141"/>
              <a:gd name="T15" fmla="*/ 7 h 142"/>
              <a:gd name="T16" fmla="*/ 71 w 141"/>
              <a:gd name="T17" fmla="*/ 6 h 142"/>
              <a:gd name="T18" fmla="*/ 136 w 141"/>
              <a:gd name="T19" fmla="*/ 71 h 142"/>
              <a:gd name="T20" fmla="*/ 134 w 141"/>
              <a:gd name="T21" fmla="*/ 85 h 142"/>
              <a:gd name="T22" fmla="*/ 141 w 141"/>
              <a:gd name="T23" fmla="*/ 106 h 142"/>
              <a:gd name="T24" fmla="*/ 106 w 141"/>
              <a:gd name="T25" fmla="*/ 142 h 142"/>
              <a:gd name="T26" fmla="*/ 79 w 141"/>
              <a:gd name="T27" fmla="*/ 62 h 142"/>
              <a:gd name="T28" fmla="*/ 70 w 141"/>
              <a:gd name="T29" fmla="*/ 59 h 142"/>
              <a:gd name="T30" fmla="*/ 57 w 141"/>
              <a:gd name="T31" fmla="*/ 51 h 142"/>
              <a:gd name="T32" fmla="*/ 71 w 141"/>
              <a:gd name="T33" fmla="*/ 44 h 142"/>
              <a:gd name="T34" fmla="*/ 94 w 141"/>
              <a:gd name="T35" fmla="*/ 55 h 142"/>
              <a:gd name="T36" fmla="*/ 104 w 141"/>
              <a:gd name="T37" fmla="*/ 45 h 142"/>
              <a:gd name="T38" fmla="*/ 69 w 141"/>
              <a:gd name="T39" fmla="*/ 27 h 142"/>
              <a:gd name="T40" fmla="*/ 34 w 141"/>
              <a:gd name="T41" fmla="*/ 53 h 142"/>
              <a:gd name="T42" fmla="*/ 58 w 141"/>
              <a:gd name="T43" fmla="*/ 77 h 142"/>
              <a:gd name="T44" fmla="*/ 72 w 141"/>
              <a:gd name="T45" fmla="*/ 80 h 142"/>
              <a:gd name="T46" fmla="*/ 85 w 141"/>
              <a:gd name="T47" fmla="*/ 89 h 142"/>
              <a:gd name="T48" fmla="*/ 72 w 141"/>
              <a:gd name="T49" fmla="*/ 98 h 142"/>
              <a:gd name="T50" fmla="*/ 44 w 141"/>
              <a:gd name="T51" fmla="*/ 83 h 142"/>
              <a:gd name="T52" fmla="*/ 34 w 141"/>
              <a:gd name="T53" fmla="*/ 93 h 142"/>
              <a:gd name="T54" fmla="*/ 72 w 141"/>
              <a:gd name="T55" fmla="*/ 114 h 142"/>
              <a:gd name="T56" fmla="*/ 108 w 141"/>
              <a:gd name="T57" fmla="*/ 86 h 142"/>
              <a:gd name="T58" fmla="*/ 79 w 141"/>
              <a:gd name="T59" fmla="*/ 6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1" h="142">
                <a:moveTo>
                  <a:pt x="106" y="142"/>
                </a:moveTo>
                <a:cubicBezTo>
                  <a:pt x="98" y="142"/>
                  <a:pt x="90" y="139"/>
                  <a:pt x="84" y="134"/>
                </a:cubicBezTo>
                <a:cubicBezTo>
                  <a:pt x="80" y="135"/>
                  <a:pt x="75" y="136"/>
                  <a:pt x="71" y="136"/>
                </a:cubicBezTo>
                <a:cubicBezTo>
                  <a:pt x="35" y="136"/>
                  <a:pt x="5" y="107"/>
                  <a:pt x="5" y="71"/>
                </a:cubicBezTo>
                <a:cubicBezTo>
                  <a:pt x="5" y="66"/>
                  <a:pt x="6" y="61"/>
                  <a:pt x="7" y="57"/>
                </a:cubicBezTo>
                <a:cubicBezTo>
                  <a:pt x="2" y="51"/>
                  <a:pt x="0" y="43"/>
                  <a:pt x="0" y="35"/>
                </a:cubicBezTo>
                <a:cubicBezTo>
                  <a:pt x="0" y="16"/>
                  <a:pt x="15" y="0"/>
                  <a:pt x="35" y="0"/>
                </a:cubicBezTo>
                <a:cubicBezTo>
                  <a:pt x="43" y="0"/>
                  <a:pt x="51" y="3"/>
                  <a:pt x="57" y="7"/>
                </a:cubicBezTo>
                <a:cubicBezTo>
                  <a:pt x="61" y="6"/>
                  <a:pt x="66" y="6"/>
                  <a:pt x="71" y="6"/>
                </a:cubicBezTo>
                <a:cubicBezTo>
                  <a:pt x="106" y="6"/>
                  <a:pt x="136" y="35"/>
                  <a:pt x="136" y="71"/>
                </a:cubicBezTo>
                <a:cubicBezTo>
                  <a:pt x="136" y="76"/>
                  <a:pt x="135" y="80"/>
                  <a:pt x="134" y="85"/>
                </a:cubicBezTo>
                <a:cubicBezTo>
                  <a:pt x="139" y="91"/>
                  <a:pt x="141" y="98"/>
                  <a:pt x="141" y="106"/>
                </a:cubicBezTo>
                <a:cubicBezTo>
                  <a:pt x="141" y="126"/>
                  <a:pt x="126" y="142"/>
                  <a:pt x="106" y="142"/>
                </a:cubicBezTo>
                <a:close/>
                <a:moveTo>
                  <a:pt x="79" y="62"/>
                </a:moveTo>
                <a:cubicBezTo>
                  <a:pt x="70" y="59"/>
                  <a:pt x="70" y="59"/>
                  <a:pt x="70" y="59"/>
                </a:cubicBezTo>
                <a:cubicBezTo>
                  <a:pt x="63" y="58"/>
                  <a:pt x="57" y="57"/>
                  <a:pt x="57" y="51"/>
                </a:cubicBezTo>
                <a:cubicBezTo>
                  <a:pt x="57" y="46"/>
                  <a:pt x="62" y="44"/>
                  <a:pt x="71" y="44"/>
                </a:cubicBezTo>
                <a:cubicBezTo>
                  <a:pt x="85" y="44"/>
                  <a:pt x="85" y="55"/>
                  <a:pt x="94" y="55"/>
                </a:cubicBezTo>
                <a:cubicBezTo>
                  <a:pt x="100" y="55"/>
                  <a:pt x="104" y="50"/>
                  <a:pt x="104" y="45"/>
                </a:cubicBezTo>
                <a:cubicBezTo>
                  <a:pt x="104" y="34"/>
                  <a:pt x="86" y="27"/>
                  <a:pt x="69" y="27"/>
                </a:cubicBezTo>
                <a:cubicBezTo>
                  <a:pt x="53" y="27"/>
                  <a:pt x="34" y="34"/>
                  <a:pt x="34" y="53"/>
                </a:cubicBezTo>
                <a:cubicBezTo>
                  <a:pt x="34" y="68"/>
                  <a:pt x="45" y="74"/>
                  <a:pt x="58" y="77"/>
                </a:cubicBezTo>
                <a:cubicBezTo>
                  <a:pt x="72" y="80"/>
                  <a:pt x="72" y="80"/>
                  <a:pt x="72" y="80"/>
                </a:cubicBezTo>
                <a:cubicBezTo>
                  <a:pt x="80" y="82"/>
                  <a:pt x="85" y="83"/>
                  <a:pt x="85" y="89"/>
                </a:cubicBezTo>
                <a:cubicBezTo>
                  <a:pt x="85" y="94"/>
                  <a:pt x="80" y="98"/>
                  <a:pt x="72" y="98"/>
                </a:cubicBezTo>
                <a:cubicBezTo>
                  <a:pt x="54" y="98"/>
                  <a:pt x="54" y="83"/>
                  <a:pt x="44" y="83"/>
                </a:cubicBezTo>
                <a:cubicBezTo>
                  <a:pt x="37" y="83"/>
                  <a:pt x="34" y="88"/>
                  <a:pt x="34" y="93"/>
                </a:cubicBezTo>
                <a:cubicBezTo>
                  <a:pt x="34" y="104"/>
                  <a:pt x="52" y="114"/>
                  <a:pt x="72" y="114"/>
                </a:cubicBezTo>
                <a:cubicBezTo>
                  <a:pt x="90" y="114"/>
                  <a:pt x="108" y="105"/>
                  <a:pt x="108" y="86"/>
                </a:cubicBezTo>
                <a:cubicBezTo>
                  <a:pt x="108" y="70"/>
                  <a:pt x="92" y="65"/>
                  <a:pt x="79" y="6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7" name="Freeform 128"/>
          <p:cNvSpPr>
            <a:spLocks noEditPoints="1"/>
          </p:cNvSpPr>
          <p:nvPr/>
        </p:nvSpPr>
        <p:spPr bwMode="auto">
          <a:xfrm>
            <a:off x="5079077" y="2255127"/>
            <a:ext cx="176168" cy="178547"/>
          </a:xfrm>
          <a:custGeom>
            <a:avLst/>
            <a:gdLst>
              <a:gd name="T0" fmla="*/ 114 w 152"/>
              <a:gd name="T1" fmla="*/ 78 h 154"/>
              <a:gd name="T2" fmla="*/ 58 w 152"/>
              <a:gd name="T3" fmla="*/ 93 h 154"/>
              <a:gd name="T4" fmla="*/ 52 w 152"/>
              <a:gd name="T5" fmla="*/ 93 h 154"/>
              <a:gd name="T6" fmla="*/ 43 w 152"/>
              <a:gd name="T7" fmla="*/ 100 h 154"/>
              <a:gd name="T8" fmla="*/ 37 w 152"/>
              <a:gd name="T9" fmla="*/ 129 h 154"/>
              <a:gd name="T10" fmla="*/ 27 w 152"/>
              <a:gd name="T11" fmla="*/ 137 h 154"/>
              <a:gd name="T12" fmla="*/ 7 w 152"/>
              <a:gd name="T13" fmla="*/ 137 h 154"/>
              <a:gd name="T14" fmla="*/ 0 w 152"/>
              <a:gd name="T15" fmla="*/ 130 h 154"/>
              <a:gd name="T16" fmla="*/ 0 w 152"/>
              <a:gd name="T17" fmla="*/ 128 h 154"/>
              <a:gd name="T18" fmla="*/ 28 w 152"/>
              <a:gd name="T19" fmla="*/ 8 h 154"/>
              <a:gd name="T20" fmla="*/ 38 w 152"/>
              <a:gd name="T21" fmla="*/ 0 h 154"/>
              <a:gd name="T22" fmla="*/ 79 w 152"/>
              <a:gd name="T23" fmla="*/ 0 h 154"/>
              <a:gd name="T24" fmla="*/ 135 w 152"/>
              <a:gd name="T25" fmla="*/ 38 h 154"/>
              <a:gd name="T26" fmla="*/ 114 w 152"/>
              <a:gd name="T27" fmla="*/ 78 h 154"/>
              <a:gd name="T28" fmla="*/ 131 w 152"/>
              <a:gd name="T29" fmla="*/ 95 h 154"/>
              <a:gd name="T30" fmla="*/ 75 w 152"/>
              <a:gd name="T31" fmla="*/ 110 h 154"/>
              <a:gd name="T32" fmla="*/ 69 w 152"/>
              <a:gd name="T33" fmla="*/ 110 h 154"/>
              <a:gd name="T34" fmla="*/ 60 w 152"/>
              <a:gd name="T35" fmla="*/ 117 h 154"/>
              <a:gd name="T36" fmla="*/ 54 w 152"/>
              <a:gd name="T37" fmla="*/ 146 h 154"/>
              <a:gd name="T38" fmla="*/ 44 w 152"/>
              <a:gd name="T39" fmla="*/ 154 h 154"/>
              <a:gd name="T40" fmla="*/ 24 w 152"/>
              <a:gd name="T41" fmla="*/ 154 h 154"/>
              <a:gd name="T42" fmla="*/ 17 w 152"/>
              <a:gd name="T43" fmla="*/ 147 h 154"/>
              <a:gd name="T44" fmla="*/ 18 w 152"/>
              <a:gd name="T45" fmla="*/ 141 h 154"/>
              <a:gd name="T46" fmla="*/ 32 w 152"/>
              <a:gd name="T47" fmla="*/ 141 h 154"/>
              <a:gd name="T48" fmla="*/ 42 w 152"/>
              <a:gd name="T49" fmla="*/ 134 h 154"/>
              <a:gd name="T50" fmla="*/ 48 w 152"/>
              <a:gd name="T51" fmla="*/ 105 h 154"/>
              <a:gd name="T52" fmla="*/ 58 w 152"/>
              <a:gd name="T53" fmla="*/ 97 h 154"/>
              <a:gd name="T54" fmla="*/ 63 w 152"/>
              <a:gd name="T55" fmla="*/ 97 h 154"/>
              <a:gd name="T56" fmla="*/ 119 w 152"/>
              <a:gd name="T57" fmla="*/ 82 h 154"/>
              <a:gd name="T58" fmla="*/ 139 w 152"/>
              <a:gd name="T59" fmla="*/ 43 h 154"/>
              <a:gd name="T60" fmla="*/ 135 w 152"/>
              <a:gd name="T61" fmla="*/ 24 h 154"/>
              <a:gd name="T62" fmla="*/ 152 w 152"/>
              <a:gd name="T63" fmla="*/ 55 h 154"/>
              <a:gd name="T64" fmla="*/ 131 w 152"/>
              <a:gd name="T65" fmla="*/ 95 h 154"/>
              <a:gd name="T66" fmla="*/ 74 w 152"/>
              <a:gd name="T67" fmla="*/ 27 h 154"/>
              <a:gd name="T68" fmla="*/ 67 w 152"/>
              <a:gd name="T69" fmla="*/ 27 h 154"/>
              <a:gd name="T70" fmla="*/ 59 w 152"/>
              <a:gd name="T71" fmla="*/ 33 h 154"/>
              <a:gd name="T72" fmla="*/ 53 w 152"/>
              <a:gd name="T73" fmla="*/ 59 h 154"/>
              <a:gd name="T74" fmla="*/ 53 w 152"/>
              <a:gd name="T75" fmla="*/ 60 h 154"/>
              <a:gd name="T76" fmla="*/ 58 w 152"/>
              <a:gd name="T77" fmla="*/ 65 h 154"/>
              <a:gd name="T78" fmla="*/ 63 w 152"/>
              <a:gd name="T79" fmla="*/ 65 h 154"/>
              <a:gd name="T80" fmla="*/ 96 w 152"/>
              <a:gd name="T81" fmla="*/ 41 h 154"/>
              <a:gd name="T82" fmla="*/ 74 w 152"/>
              <a:gd name="T83" fmla="*/ 2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2" h="154">
                <a:moveTo>
                  <a:pt x="114" y="78"/>
                </a:moveTo>
                <a:cubicBezTo>
                  <a:pt x="98" y="89"/>
                  <a:pt x="77" y="93"/>
                  <a:pt x="58" y="93"/>
                </a:cubicBezTo>
                <a:cubicBezTo>
                  <a:pt x="52" y="93"/>
                  <a:pt x="52" y="93"/>
                  <a:pt x="52" y="93"/>
                </a:cubicBezTo>
                <a:cubicBezTo>
                  <a:pt x="48" y="93"/>
                  <a:pt x="44" y="96"/>
                  <a:pt x="43" y="100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36" y="133"/>
                  <a:pt x="31" y="137"/>
                  <a:pt x="27" y="137"/>
                </a:cubicBezTo>
                <a:cubicBezTo>
                  <a:pt x="7" y="137"/>
                  <a:pt x="7" y="137"/>
                  <a:pt x="7" y="137"/>
                </a:cubicBezTo>
                <a:cubicBezTo>
                  <a:pt x="3" y="137"/>
                  <a:pt x="0" y="134"/>
                  <a:pt x="0" y="130"/>
                </a:cubicBezTo>
                <a:cubicBezTo>
                  <a:pt x="0" y="129"/>
                  <a:pt x="0" y="129"/>
                  <a:pt x="0" y="128"/>
                </a:cubicBezTo>
                <a:cubicBezTo>
                  <a:pt x="28" y="8"/>
                  <a:pt x="28" y="8"/>
                  <a:pt x="28" y="8"/>
                </a:cubicBezTo>
                <a:cubicBezTo>
                  <a:pt x="29" y="4"/>
                  <a:pt x="33" y="0"/>
                  <a:pt x="38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106" y="0"/>
                  <a:pt x="135" y="5"/>
                  <a:pt x="135" y="38"/>
                </a:cubicBezTo>
                <a:cubicBezTo>
                  <a:pt x="135" y="55"/>
                  <a:pt x="127" y="68"/>
                  <a:pt x="114" y="78"/>
                </a:cubicBezTo>
                <a:close/>
                <a:moveTo>
                  <a:pt x="131" y="95"/>
                </a:moveTo>
                <a:cubicBezTo>
                  <a:pt x="115" y="107"/>
                  <a:pt x="94" y="110"/>
                  <a:pt x="75" y="110"/>
                </a:cubicBezTo>
                <a:cubicBezTo>
                  <a:pt x="69" y="110"/>
                  <a:pt x="69" y="110"/>
                  <a:pt x="69" y="110"/>
                </a:cubicBezTo>
                <a:cubicBezTo>
                  <a:pt x="65" y="110"/>
                  <a:pt x="61" y="113"/>
                  <a:pt x="60" y="117"/>
                </a:cubicBezTo>
                <a:cubicBezTo>
                  <a:pt x="54" y="146"/>
                  <a:pt x="54" y="146"/>
                  <a:pt x="54" y="146"/>
                </a:cubicBezTo>
                <a:cubicBezTo>
                  <a:pt x="53" y="150"/>
                  <a:pt x="48" y="154"/>
                  <a:pt x="44" y="154"/>
                </a:cubicBezTo>
                <a:cubicBezTo>
                  <a:pt x="24" y="154"/>
                  <a:pt x="24" y="154"/>
                  <a:pt x="24" y="154"/>
                </a:cubicBezTo>
                <a:cubicBezTo>
                  <a:pt x="20" y="154"/>
                  <a:pt x="17" y="151"/>
                  <a:pt x="17" y="147"/>
                </a:cubicBezTo>
                <a:cubicBezTo>
                  <a:pt x="17" y="145"/>
                  <a:pt x="18" y="143"/>
                  <a:pt x="18" y="141"/>
                </a:cubicBezTo>
                <a:cubicBezTo>
                  <a:pt x="32" y="141"/>
                  <a:pt x="32" y="141"/>
                  <a:pt x="32" y="141"/>
                </a:cubicBezTo>
                <a:cubicBezTo>
                  <a:pt x="36" y="141"/>
                  <a:pt x="41" y="138"/>
                  <a:pt x="42" y="134"/>
                </a:cubicBezTo>
                <a:cubicBezTo>
                  <a:pt x="48" y="105"/>
                  <a:pt x="48" y="105"/>
                  <a:pt x="48" y="105"/>
                </a:cubicBezTo>
                <a:cubicBezTo>
                  <a:pt x="49" y="101"/>
                  <a:pt x="53" y="97"/>
                  <a:pt x="58" y="97"/>
                </a:cubicBezTo>
                <a:cubicBezTo>
                  <a:pt x="63" y="97"/>
                  <a:pt x="63" y="97"/>
                  <a:pt x="63" y="97"/>
                </a:cubicBezTo>
                <a:cubicBezTo>
                  <a:pt x="82" y="97"/>
                  <a:pt x="103" y="94"/>
                  <a:pt x="119" y="82"/>
                </a:cubicBezTo>
                <a:cubicBezTo>
                  <a:pt x="132" y="73"/>
                  <a:pt x="139" y="60"/>
                  <a:pt x="139" y="43"/>
                </a:cubicBezTo>
                <a:cubicBezTo>
                  <a:pt x="139" y="37"/>
                  <a:pt x="138" y="30"/>
                  <a:pt x="135" y="24"/>
                </a:cubicBezTo>
                <a:cubicBezTo>
                  <a:pt x="147" y="31"/>
                  <a:pt x="152" y="42"/>
                  <a:pt x="152" y="55"/>
                </a:cubicBezTo>
                <a:cubicBezTo>
                  <a:pt x="152" y="72"/>
                  <a:pt x="144" y="85"/>
                  <a:pt x="131" y="95"/>
                </a:cubicBezTo>
                <a:close/>
                <a:moveTo>
                  <a:pt x="74" y="27"/>
                </a:moveTo>
                <a:cubicBezTo>
                  <a:pt x="67" y="27"/>
                  <a:pt x="67" y="27"/>
                  <a:pt x="67" y="27"/>
                </a:cubicBezTo>
                <a:cubicBezTo>
                  <a:pt x="64" y="27"/>
                  <a:pt x="60" y="30"/>
                  <a:pt x="59" y="33"/>
                </a:cubicBezTo>
                <a:cubicBezTo>
                  <a:pt x="53" y="59"/>
                  <a:pt x="53" y="59"/>
                  <a:pt x="53" y="59"/>
                </a:cubicBezTo>
                <a:cubicBezTo>
                  <a:pt x="53" y="59"/>
                  <a:pt x="53" y="60"/>
                  <a:pt x="53" y="60"/>
                </a:cubicBezTo>
                <a:cubicBezTo>
                  <a:pt x="53" y="63"/>
                  <a:pt x="55" y="65"/>
                  <a:pt x="58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79" y="65"/>
                  <a:pt x="96" y="60"/>
                  <a:pt x="96" y="41"/>
                </a:cubicBezTo>
                <a:cubicBezTo>
                  <a:pt x="96" y="29"/>
                  <a:pt x="84" y="27"/>
                  <a:pt x="74" y="2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8" name="Freeform 129"/>
          <p:cNvSpPr>
            <a:spLocks noEditPoints="1"/>
          </p:cNvSpPr>
          <p:nvPr/>
        </p:nvSpPr>
        <p:spPr bwMode="auto">
          <a:xfrm>
            <a:off x="5311190" y="2269412"/>
            <a:ext cx="69038" cy="151170"/>
          </a:xfrm>
          <a:custGeom>
            <a:avLst/>
            <a:gdLst>
              <a:gd name="T0" fmla="*/ 59 w 59"/>
              <a:gd name="T1" fmla="*/ 124 h 130"/>
              <a:gd name="T2" fmla="*/ 53 w 59"/>
              <a:gd name="T3" fmla="*/ 130 h 130"/>
              <a:gd name="T4" fmla="*/ 6 w 59"/>
              <a:gd name="T5" fmla="*/ 130 h 130"/>
              <a:gd name="T6" fmla="*/ 0 w 59"/>
              <a:gd name="T7" fmla="*/ 124 h 130"/>
              <a:gd name="T8" fmla="*/ 0 w 59"/>
              <a:gd name="T9" fmla="*/ 112 h 130"/>
              <a:gd name="T10" fmla="*/ 6 w 59"/>
              <a:gd name="T11" fmla="*/ 106 h 130"/>
              <a:gd name="T12" fmla="*/ 12 w 59"/>
              <a:gd name="T13" fmla="*/ 106 h 130"/>
              <a:gd name="T14" fmla="*/ 12 w 59"/>
              <a:gd name="T15" fmla="*/ 71 h 130"/>
              <a:gd name="T16" fmla="*/ 6 w 59"/>
              <a:gd name="T17" fmla="*/ 71 h 130"/>
              <a:gd name="T18" fmla="*/ 0 w 59"/>
              <a:gd name="T19" fmla="*/ 65 h 130"/>
              <a:gd name="T20" fmla="*/ 0 w 59"/>
              <a:gd name="T21" fmla="*/ 53 h 130"/>
              <a:gd name="T22" fmla="*/ 6 w 59"/>
              <a:gd name="T23" fmla="*/ 47 h 130"/>
              <a:gd name="T24" fmla="*/ 42 w 59"/>
              <a:gd name="T25" fmla="*/ 47 h 130"/>
              <a:gd name="T26" fmla="*/ 48 w 59"/>
              <a:gd name="T27" fmla="*/ 53 h 130"/>
              <a:gd name="T28" fmla="*/ 48 w 59"/>
              <a:gd name="T29" fmla="*/ 106 h 130"/>
              <a:gd name="T30" fmla="*/ 53 w 59"/>
              <a:gd name="T31" fmla="*/ 106 h 130"/>
              <a:gd name="T32" fmla="*/ 59 w 59"/>
              <a:gd name="T33" fmla="*/ 112 h 130"/>
              <a:gd name="T34" fmla="*/ 59 w 59"/>
              <a:gd name="T35" fmla="*/ 124 h 130"/>
              <a:gd name="T36" fmla="*/ 48 w 59"/>
              <a:gd name="T37" fmla="*/ 24 h 130"/>
              <a:gd name="T38" fmla="*/ 42 w 59"/>
              <a:gd name="T39" fmla="*/ 29 h 130"/>
              <a:gd name="T40" fmla="*/ 18 w 59"/>
              <a:gd name="T41" fmla="*/ 29 h 130"/>
              <a:gd name="T42" fmla="*/ 12 w 59"/>
              <a:gd name="T43" fmla="*/ 24 h 130"/>
              <a:gd name="T44" fmla="*/ 12 w 59"/>
              <a:gd name="T45" fmla="*/ 6 h 130"/>
              <a:gd name="T46" fmla="*/ 18 w 59"/>
              <a:gd name="T47" fmla="*/ 0 h 130"/>
              <a:gd name="T48" fmla="*/ 42 w 59"/>
              <a:gd name="T49" fmla="*/ 0 h 130"/>
              <a:gd name="T50" fmla="*/ 48 w 59"/>
              <a:gd name="T51" fmla="*/ 6 h 130"/>
              <a:gd name="T52" fmla="*/ 48 w 59"/>
              <a:gd name="T53" fmla="*/ 2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" h="130">
                <a:moveTo>
                  <a:pt x="59" y="124"/>
                </a:moveTo>
                <a:cubicBezTo>
                  <a:pt x="59" y="127"/>
                  <a:pt x="57" y="130"/>
                  <a:pt x="53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3" y="130"/>
                  <a:pt x="0" y="127"/>
                  <a:pt x="0" y="124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09"/>
                  <a:pt x="3" y="106"/>
                  <a:pt x="6" y="106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71"/>
                  <a:pt x="12" y="71"/>
                  <a:pt x="12" y="71"/>
                </a:cubicBezTo>
                <a:cubicBezTo>
                  <a:pt x="6" y="71"/>
                  <a:pt x="6" y="71"/>
                  <a:pt x="6" y="71"/>
                </a:cubicBezTo>
                <a:cubicBezTo>
                  <a:pt x="3" y="71"/>
                  <a:pt x="0" y="68"/>
                  <a:pt x="0" y="65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0"/>
                  <a:pt x="3" y="47"/>
                  <a:pt x="6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5" y="47"/>
                  <a:pt x="48" y="50"/>
                  <a:pt x="48" y="53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53" y="106"/>
                  <a:pt x="53" y="106"/>
                  <a:pt x="53" y="106"/>
                </a:cubicBezTo>
                <a:cubicBezTo>
                  <a:pt x="57" y="106"/>
                  <a:pt x="59" y="109"/>
                  <a:pt x="59" y="112"/>
                </a:cubicBezTo>
                <a:lnTo>
                  <a:pt x="59" y="124"/>
                </a:lnTo>
                <a:close/>
                <a:moveTo>
                  <a:pt x="48" y="24"/>
                </a:moveTo>
                <a:cubicBezTo>
                  <a:pt x="48" y="27"/>
                  <a:pt x="45" y="29"/>
                  <a:pt x="42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5" y="29"/>
                  <a:pt x="12" y="27"/>
                  <a:pt x="12" y="24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"/>
                  <a:pt x="15" y="0"/>
                  <a:pt x="18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5" y="0"/>
                  <a:pt x="48" y="3"/>
                  <a:pt x="48" y="6"/>
                </a:cubicBezTo>
                <a:lnTo>
                  <a:pt x="48" y="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9" name="Freeform 130"/>
          <p:cNvSpPr>
            <a:spLocks noEditPoints="1"/>
          </p:cNvSpPr>
          <p:nvPr/>
        </p:nvSpPr>
        <p:spPr bwMode="auto">
          <a:xfrm>
            <a:off x="5426650" y="2269411"/>
            <a:ext cx="165454" cy="164264"/>
          </a:xfrm>
          <a:custGeom>
            <a:avLst/>
            <a:gdLst>
              <a:gd name="T0" fmla="*/ 142 w 142"/>
              <a:gd name="T1" fmla="*/ 124 h 142"/>
              <a:gd name="T2" fmla="*/ 124 w 142"/>
              <a:gd name="T3" fmla="*/ 142 h 142"/>
              <a:gd name="T4" fmla="*/ 19 w 142"/>
              <a:gd name="T5" fmla="*/ 142 h 142"/>
              <a:gd name="T6" fmla="*/ 0 w 142"/>
              <a:gd name="T7" fmla="*/ 124 h 142"/>
              <a:gd name="T8" fmla="*/ 0 w 142"/>
              <a:gd name="T9" fmla="*/ 18 h 142"/>
              <a:gd name="T10" fmla="*/ 19 w 142"/>
              <a:gd name="T11" fmla="*/ 0 h 142"/>
              <a:gd name="T12" fmla="*/ 124 w 142"/>
              <a:gd name="T13" fmla="*/ 0 h 142"/>
              <a:gd name="T14" fmla="*/ 142 w 142"/>
              <a:gd name="T15" fmla="*/ 18 h 142"/>
              <a:gd name="T16" fmla="*/ 142 w 142"/>
              <a:gd name="T17" fmla="*/ 124 h 142"/>
              <a:gd name="T18" fmla="*/ 126 w 142"/>
              <a:gd name="T19" fmla="*/ 60 h 142"/>
              <a:gd name="T20" fmla="*/ 114 w 142"/>
              <a:gd name="T21" fmla="*/ 60 h 142"/>
              <a:gd name="T22" fmla="*/ 116 w 142"/>
              <a:gd name="T23" fmla="*/ 72 h 142"/>
              <a:gd name="T24" fmla="*/ 71 w 142"/>
              <a:gd name="T25" fmla="*/ 115 h 142"/>
              <a:gd name="T26" fmla="*/ 27 w 142"/>
              <a:gd name="T27" fmla="*/ 72 h 142"/>
              <a:gd name="T28" fmla="*/ 29 w 142"/>
              <a:gd name="T29" fmla="*/ 60 h 142"/>
              <a:gd name="T30" fmla="*/ 16 w 142"/>
              <a:gd name="T31" fmla="*/ 60 h 142"/>
              <a:gd name="T32" fmla="*/ 16 w 142"/>
              <a:gd name="T33" fmla="*/ 120 h 142"/>
              <a:gd name="T34" fmla="*/ 22 w 142"/>
              <a:gd name="T35" fmla="*/ 125 h 142"/>
              <a:gd name="T36" fmla="*/ 121 w 142"/>
              <a:gd name="T37" fmla="*/ 125 h 142"/>
              <a:gd name="T38" fmla="*/ 126 w 142"/>
              <a:gd name="T39" fmla="*/ 120 h 142"/>
              <a:gd name="T40" fmla="*/ 126 w 142"/>
              <a:gd name="T41" fmla="*/ 60 h 142"/>
              <a:gd name="T42" fmla="*/ 71 w 142"/>
              <a:gd name="T43" fmla="*/ 43 h 142"/>
              <a:gd name="T44" fmla="*/ 43 w 142"/>
              <a:gd name="T45" fmla="*/ 71 h 142"/>
              <a:gd name="T46" fmla="*/ 71 w 142"/>
              <a:gd name="T47" fmla="*/ 98 h 142"/>
              <a:gd name="T48" fmla="*/ 100 w 142"/>
              <a:gd name="T49" fmla="*/ 71 h 142"/>
              <a:gd name="T50" fmla="*/ 71 w 142"/>
              <a:gd name="T51" fmla="*/ 43 h 142"/>
              <a:gd name="T52" fmla="*/ 126 w 142"/>
              <a:gd name="T53" fmla="*/ 22 h 142"/>
              <a:gd name="T54" fmla="*/ 120 w 142"/>
              <a:gd name="T55" fmla="*/ 16 h 142"/>
              <a:gd name="T56" fmla="*/ 104 w 142"/>
              <a:gd name="T57" fmla="*/ 16 h 142"/>
              <a:gd name="T58" fmla="*/ 97 w 142"/>
              <a:gd name="T59" fmla="*/ 22 h 142"/>
              <a:gd name="T60" fmla="*/ 97 w 142"/>
              <a:gd name="T61" fmla="*/ 37 h 142"/>
              <a:gd name="T62" fmla="*/ 104 w 142"/>
              <a:gd name="T63" fmla="*/ 44 h 142"/>
              <a:gd name="T64" fmla="*/ 120 w 142"/>
              <a:gd name="T65" fmla="*/ 44 h 142"/>
              <a:gd name="T66" fmla="*/ 126 w 142"/>
              <a:gd name="T67" fmla="*/ 37 h 142"/>
              <a:gd name="T68" fmla="*/ 126 w 142"/>
              <a:gd name="T69" fmla="*/ 2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2" h="142">
                <a:moveTo>
                  <a:pt x="142" y="124"/>
                </a:moveTo>
                <a:cubicBezTo>
                  <a:pt x="142" y="134"/>
                  <a:pt x="134" y="142"/>
                  <a:pt x="124" y="142"/>
                </a:cubicBezTo>
                <a:cubicBezTo>
                  <a:pt x="19" y="142"/>
                  <a:pt x="19" y="142"/>
                  <a:pt x="19" y="142"/>
                </a:cubicBezTo>
                <a:cubicBezTo>
                  <a:pt x="9" y="142"/>
                  <a:pt x="0" y="134"/>
                  <a:pt x="0" y="12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34" y="0"/>
                  <a:pt x="142" y="8"/>
                  <a:pt x="142" y="18"/>
                </a:cubicBezTo>
                <a:lnTo>
                  <a:pt x="142" y="124"/>
                </a:lnTo>
                <a:close/>
                <a:moveTo>
                  <a:pt x="126" y="60"/>
                </a:moveTo>
                <a:cubicBezTo>
                  <a:pt x="114" y="60"/>
                  <a:pt x="114" y="60"/>
                  <a:pt x="114" y="60"/>
                </a:cubicBezTo>
                <a:cubicBezTo>
                  <a:pt x="115" y="64"/>
                  <a:pt x="116" y="68"/>
                  <a:pt x="116" y="72"/>
                </a:cubicBezTo>
                <a:cubicBezTo>
                  <a:pt x="116" y="96"/>
                  <a:pt x="96" y="115"/>
                  <a:pt x="71" y="115"/>
                </a:cubicBezTo>
                <a:cubicBezTo>
                  <a:pt x="47" y="115"/>
                  <a:pt x="27" y="96"/>
                  <a:pt x="27" y="72"/>
                </a:cubicBezTo>
                <a:cubicBezTo>
                  <a:pt x="27" y="68"/>
                  <a:pt x="28" y="64"/>
                  <a:pt x="29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16" y="120"/>
                  <a:pt x="16" y="120"/>
                  <a:pt x="16" y="120"/>
                </a:cubicBezTo>
                <a:cubicBezTo>
                  <a:pt x="16" y="123"/>
                  <a:pt x="19" y="125"/>
                  <a:pt x="22" y="125"/>
                </a:cubicBezTo>
                <a:cubicBezTo>
                  <a:pt x="121" y="125"/>
                  <a:pt x="121" y="125"/>
                  <a:pt x="121" y="125"/>
                </a:cubicBezTo>
                <a:cubicBezTo>
                  <a:pt x="124" y="125"/>
                  <a:pt x="126" y="123"/>
                  <a:pt x="126" y="120"/>
                </a:cubicBezTo>
                <a:lnTo>
                  <a:pt x="126" y="60"/>
                </a:lnTo>
                <a:close/>
                <a:moveTo>
                  <a:pt x="71" y="43"/>
                </a:moveTo>
                <a:cubicBezTo>
                  <a:pt x="56" y="43"/>
                  <a:pt x="43" y="55"/>
                  <a:pt x="43" y="71"/>
                </a:cubicBezTo>
                <a:cubicBezTo>
                  <a:pt x="43" y="86"/>
                  <a:pt x="56" y="98"/>
                  <a:pt x="71" y="98"/>
                </a:cubicBezTo>
                <a:cubicBezTo>
                  <a:pt x="87" y="98"/>
                  <a:pt x="100" y="86"/>
                  <a:pt x="100" y="71"/>
                </a:cubicBezTo>
                <a:cubicBezTo>
                  <a:pt x="100" y="55"/>
                  <a:pt x="87" y="43"/>
                  <a:pt x="71" y="43"/>
                </a:cubicBezTo>
                <a:close/>
                <a:moveTo>
                  <a:pt x="126" y="22"/>
                </a:moveTo>
                <a:cubicBezTo>
                  <a:pt x="126" y="19"/>
                  <a:pt x="123" y="16"/>
                  <a:pt x="120" y="16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0" y="16"/>
                  <a:pt x="97" y="19"/>
                  <a:pt x="97" y="22"/>
                </a:cubicBezTo>
                <a:cubicBezTo>
                  <a:pt x="97" y="37"/>
                  <a:pt x="97" y="37"/>
                  <a:pt x="97" y="37"/>
                </a:cubicBezTo>
                <a:cubicBezTo>
                  <a:pt x="97" y="41"/>
                  <a:pt x="100" y="44"/>
                  <a:pt x="104" y="44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3" y="44"/>
                  <a:pt x="126" y="41"/>
                  <a:pt x="126" y="37"/>
                </a:cubicBezTo>
                <a:lnTo>
                  <a:pt x="126" y="2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0" name="Freeform 131"/>
          <p:cNvSpPr>
            <a:spLocks noEditPoints="1"/>
          </p:cNvSpPr>
          <p:nvPr/>
        </p:nvSpPr>
        <p:spPr bwMode="auto">
          <a:xfrm>
            <a:off x="5678996" y="2269411"/>
            <a:ext cx="16426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94 w 142"/>
              <a:gd name="T11" fmla="*/ 100 h 142"/>
              <a:gd name="T12" fmla="*/ 91 w 142"/>
              <a:gd name="T13" fmla="*/ 97 h 142"/>
              <a:gd name="T14" fmla="*/ 82 w 142"/>
              <a:gd name="T15" fmla="*/ 97 h 142"/>
              <a:gd name="T16" fmla="*/ 82 w 142"/>
              <a:gd name="T17" fmla="*/ 50 h 142"/>
              <a:gd name="T18" fmla="*/ 79 w 142"/>
              <a:gd name="T19" fmla="*/ 47 h 142"/>
              <a:gd name="T20" fmla="*/ 50 w 142"/>
              <a:gd name="T21" fmla="*/ 47 h 142"/>
              <a:gd name="T22" fmla="*/ 47 w 142"/>
              <a:gd name="T23" fmla="*/ 50 h 142"/>
              <a:gd name="T24" fmla="*/ 47 w 142"/>
              <a:gd name="T25" fmla="*/ 65 h 142"/>
              <a:gd name="T26" fmla="*/ 50 w 142"/>
              <a:gd name="T27" fmla="*/ 68 h 142"/>
              <a:gd name="T28" fmla="*/ 59 w 142"/>
              <a:gd name="T29" fmla="*/ 68 h 142"/>
              <a:gd name="T30" fmla="*/ 59 w 142"/>
              <a:gd name="T31" fmla="*/ 97 h 142"/>
              <a:gd name="T32" fmla="*/ 50 w 142"/>
              <a:gd name="T33" fmla="*/ 97 h 142"/>
              <a:gd name="T34" fmla="*/ 47 w 142"/>
              <a:gd name="T35" fmla="*/ 100 h 142"/>
              <a:gd name="T36" fmla="*/ 47 w 142"/>
              <a:gd name="T37" fmla="*/ 115 h 142"/>
              <a:gd name="T38" fmla="*/ 50 w 142"/>
              <a:gd name="T39" fmla="*/ 118 h 142"/>
              <a:gd name="T40" fmla="*/ 91 w 142"/>
              <a:gd name="T41" fmla="*/ 118 h 142"/>
              <a:gd name="T42" fmla="*/ 94 w 142"/>
              <a:gd name="T43" fmla="*/ 115 h 142"/>
              <a:gd name="T44" fmla="*/ 94 w 142"/>
              <a:gd name="T45" fmla="*/ 100 h 142"/>
              <a:gd name="T46" fmla="*/ 82 w 142"/>
              <a:gd name="T47" fmla="*/ 18 h 142"/>
              <a:gd name="T48" fmla="*/ 79 w 142"/>
              <a:gd name="T49" fmla="*/ 15 h 142"/>
              <a:gd name="T50" fmla="*/ 62 w 142"/>
              <a:gd name="T51" fmla="*/ 15 h 142"/>
              <a:gd name="T52" fmla="*/ 59 w 142"/>
              <a:gd name="T53" fmla="*/ 18 h 142"/>
              <a:gd name="T54" fmla="*/ 59 w 142"/>
              <a:gd name="T55" fmla="*/ 32 h 142"/>
              <a:gd name="T56" fmla="*/ 62 w 142"/>
              <a:gd name="T57" fmla="*/ 35 h 142"/>
              <a:gd name="T58" fmla="*/ 79 w 142"/>
              <a:gd name="T59" fmla="*/ 35 h 142"/>
              <a:gd name="T60" fmla="*/ 82 w 142"/>
              <a:gd name="T61" fmla="*/ 32 h 142"/>
              <a:gd name="T62" fmla="*/ 82 w 142"/>
              <a:gd name="T63" fmla="*/ 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1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94" y="100"/>
                </a:moveTo>
                <a:cubicBezTo>
                  <a:pt x="94" y="99"/>
                  <a:pt x="93" y="97"/>
                  <a:pt x="91" y="97"/>
                </a:cubicBezTo>
                <a:cubicBezTo>
                  <a:pt x="82" y="97"/>
                  <a:pt x="82" y="97"/>
                  <a:pt x="82" y="9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48"/>
                  <a:pt x="81" y="47"/>
                  <a:pt x="79" y="47"/>
                </a:cubicBezTo>
                <a:cubicBezTo>
                  <a:pt x="50" y="47"/>
                  <a:pt x="50" y="47"/>
                  <a:pt x="50" y="47"/>
                </a:cubicBezTo>
                <a:cubicBezTo>
                  <a:pt x="48" y="47"/>
                  <a:pt x="47" y="48"/>
                  <a:pt x="47" y="50"/>
                </a:cubicBezTo>
                <a:cubicBezTo>
                  <a:pt x="47" y="65"/>
                  <a:pt x="47" y="65"/>
                  <a:pt x="47" y="65"/>
                </a:cubicBezTo>
                <a:cubicBezTo>
                  <a:pt x="47" y="67"/>
                  <a:pt x="48" y="68"/>
                  <a:pt x="50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97"/>
                  <a:pt x="59" y="97"/>
                  <a:pt x="59" y="97"/>
                </a:cubicBezTo>
                <a:cubicBezTo>
                  <a:pt x="50" y="97"/>
                  <a:pt x="50" y="97"/>
                  <a:pt x="50" y="97"/>
                </a:cubicBezTo>
                <a:cubicBezTo>
                  <a:pt x="48" y="97"/>
                  <a:pt x="47" y="99"/>
                  <a:pt x="47" y="100"/>
                </a:cubicBezTo>
                <a:cubicBezTo>
                  <a:pt x="47" y="115"/>
                  <a:pt x="47" y="115"/>
                  <a:pt x="47" y="115"/>
                </a:cubicBezTo>
                <a:cubicBezTo>
                  <a:pt x="47" y="117"/>
                  <a:pt x="48" y="118"/>
                  <a:pt x="50" y="118"/>
                </a:cubicBezTo>
                <a:cubicBezTo>
                  <a:pt x="91" y="118"/>
                  <a:pt x="91" y="118"/>
                  <a:pt x="91" y="118"/>
                </a:cubicBezTo>
                <a:cubicBezTo>
                  <a:pt x="93" y="118"/>
                  <a:pt x="94" y="117"/>
                  <a:pt x="94" y="115"/>
                </a:cubicBezTo>
                <a:lnTo>
                  <a:pt x="94" y="100"/>
                </a:lnTo>
                <a:close/>
                <a:moveTo>
                  <a:pt x="82" y="18"/>
                </a:moveTo>
                <a:cubicBezTo>
                  <a:pt x="82" y="16"/>
                  <a:pt x="81" y="15"/>
                  <a:pt x="79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0" y="15"/>
                  <a:pt x="59" y="16"/>
                  <a:pt x="59" y="18"/>
                </a:cubicBezTo>
                <a:cubicBezTo>
                  <a:pt x="59" y="32"/>
                  <a:pt x="59" y="32"/>
                  <a:pt x="59" y="32"/>
                </a:cubicBezTo>
                <a:cubicBezTo>
                  <a:pt x="59" y="34"/>
                  <a:pt x="60" y="35"/>
                  <a:pt x="62" y="35"/>
                </a:cubicBezTo>
                <a:cubicBezTo>
                  <a:pt x="79" y="35"/>
                  <a:pt x="79" y="35"/>
                  <a:pt x="79" y="35"/>
                </a:cubicBezTo>
                <a:cubicBezTo>
                  <a:pt x="81" y="35"/>
                  <a:pt x="82" y="34"/>
                  <a:pt x="82" y="32"/>
                </a:cubicBezTo>
                <a:lnTo>
                  <a:pt x="82" y="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1" name="Freeform 132"/>
          <p:cNvSpPr>
            <a:spLocks noEditPoints="1"/>
          </p:cNvSpPr>
          <p:nvPr/>
        </p:nvSpPr>
        <p:spPr bwMode="auto">
          <a:xfrm>
            <a:off x="5933724" y="2271792"/>
            <a:ext cx="165454" cy="157122"/>
          </a:xfrm>
          <a:custGeom>
            <a:avLst/>
            <a:gdLst>
              <a:gd name="T0" fmla="*/ 17 w 142"/>
              <a:gd name="T1" fmla="*/ 31 h 135"/>
              <a:gd name="T2" fmla="*/ 17 w 142"/>
              <a:gd name="T3" fmla="*/ 31 h 135"/>
              <a:gd name="T4" fmla="*/ 0 w 142"/>
              <a:gd name="T5" fmla="*/ 15 h 135"/>
              <a:gd name="T6" fmla="*/ 17 w 142"/>
              <a:gd name="T7" fmla="*/ 0 h 135"/>
              <a:gd name="T8" fmla="*/ 34 w 142"/>
              <a:gd name="T9" fmla="*/ 15 h 135"/>
              <a:gd name="T10" fmla="*/ 17 w 142"/>
              <a:gd name="T11" fmla="*/ 31 h 135"/>
              <a:gd name="T12" fmla="*/ 32 w 142"/>
              <a:gd name="T13" fmla="*/ 135 h 135"/>
              <a:gd name="T14" fmla="*/ 2 w 142"/>
              <a:gd name="T15" fmla="*/ 135 h 135"/>
              <a:gd name="T16" fmla="*/ 2 w 142"/>
              <a:gd name="T17" fmla="*/ 44 h 135"/>
              <a:gd name="T18" fmla="*/ 32 w 142"/>
              <a:gd name="T19" fmla="*/ 44 h 135"/>
              <a:gd name="T20" fmla="*/ 32 w 142"/>
              <a:gd name="T21" fmla="*/ 135 h 135"/>
              <a:gd name="T22" fmla="*/ 142 w 142"/>
              <a:gd name="T23" fmla="*/ 135 h 135"/>
              <a:gd name="T24" fmla="*/ 111 w 142"/>
              <a:gd name="T25" fmla="*/ 135 h 135"/>
              <a:gd name="T26" fmla="*/ 111 w 142"/>
              <a:gd name="T27" fmla="*/ 86 h 135"/>
              <a:gd name="T28" fmla="*/ 96 w 142"/>
              <a:gd name="T29" fmla="*/ 66 h 135"/>
              <a:gd name="T30" fmla="*/ 80 w 142"/>
              <a:gd name="T31" fmla="*/ 77 h 135"/>
              <a:gd name="T32" fmla="*/ 79 w 142"/>
              <a:gd name="T33" fmla="*/ 84 h 135"/>
              <a:gd name="T34" fmla="*/ 79 w 142"/>
              <a:gd name="T35" fmla="*/ 135 h 135"/>
              <a:gd name="T36" fmla="*/ 49 w 142"/>
              <a:gd name="T37" fmla="*/ 135 h 135"/>
              <a:gd name="T38" fmla="*/ 49 w 142"/>
              <a:gd name="T39" fmla="*/ 44 h 135"/>
              <a:gd name="T40" fmla="*/ 79 w 142"/>
              <a:gd name="T41" fmla="*/ 44 h 135"/>
              <a:gd name="T42" fmla="*/ 79 w 142"/>
              <a:gd name="T43" fmla="*/ 57 h 135"/>
              <a:gd name="T44" fmla="*/ 79 w 142"/>
              <a:gd name="T45" fmla="*/ 57 h 135"/>
              <a:gd name="T46" fmla="*/ 107 w 142"/>
              <a:gd name="T47" fmla="*/ 42 h 135"/>
              <a:gd name="T48" fmla="*/ 142 w 142"/>
              <a:gd name="T49" fmla="*/ 83 h 135"/>
              <a:gd name="T50" fmla="*/ 142 w 142"/>
              <a:gd name="T51" fmla="*/ 1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35">
                <a:moveTo>
                  <a:pt x="17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6" y="31"/>
                  <a:pt x="0" y="24"/>
                  <a:pt x="0" y="15"/>
                </a:cubicBezTo>
                <a:cubicBezTo>
                  <a:pt x="0" y="7"/>
                  <a:pt x="7" y="0"/>
                  <a:pt x="17" y="0"/>
                </a:cubicBezTo>
                <a:cubicBezTo>
                  <a:pt x="27" y="0"/>
                  <a:pt x="34" y="7"/>
                  <a:pt x="34" y="15"/>
                </a:cubicBezTo>
                <a:cubicBezTo>
                  <a:pt x="34" y="24"/>
                  <a:pt x="27" y="31"/>
                  <a:pt x="17" y="31"/>
                </a:cubicBezTo>
                <a:close/>
                <a:moveTo>
                  <a:pt x="32" y="135"/>
                </a:moveTo>
                <a:cubicBezTo>
                  <a:pt x="2" y="135"/>
                  <a:pt x="2" y="135"/>
                  <a:pt x="2" y="135"/>
                </a:cubicBezTo>
                <a:cubicBezTo>
                  <a:pt x="2" y="44"/>
                  <a:pt x="2" y="44"/>
                  <a:pt x="2" y="44"/>
                </a:cubicBezTo>
                <a:cubicBezTo>
                  <a:pt x="32" y="44"/>
                  <a:pt x="32" y="44"/>
                  <a:pt x="32" y="44"/>
                </a:cubicBezTo>
                <a:lnTo>
                  <a:pt x="32" y="135"/>
                </a:lnTo>
                <a:close/>
                <a:moveTo>
                  <a:pt x="142" y="135"/>
                </a:moveTo>
                <a:cubicBezTo>
                  <a:pt x="111" y="135"/>
                  <a:pt x="111" y="135"/>
                  <a:pt x="111" y="135"/>
                </a:cubicBezTo>
                <a:cubicBezTo>
                  <a:pt x="111" y="86"/>
                  <a:pt x="111" y="86"/>
                  <a:pt x="111" y="86"/>
                </a:cubicBezTo>
                <a:cubicBezTo>
                  <a:pt x="111" y="74"/>
                  <a:pt x="107" y="66"/>
                  <a:pt x="96" y="66"/>
                </a:cubicBezTo>
                <a:cubicBezTo>
                  <a:pt x="87" y="66"/>
                  <a:pt x="82" y="71"/>
                  <a:pt x="80" y="77"/>
                </a:cubicBezTo>
                <a:cubicBezTo>
                  <a:pt x="80" y="79"/>
                  <a:pt x="79" y="81"/>
                  <a:pt x="79" y="84"/>
                </a:cubicBezTo>
                <a:cubicBezTo>
                  <a:pt x="79" y="135"/>
                  <a:pt x="79" y="135"/>
                  <a:pt x="79" y="135"/>
                </a:cubicBezTo>
                <a:cubicBezTo>
                  <a:pt x="49" y="135"/>
                  <a:pt x="49" y="135"/>
                  <a:pt x="49" y="135"/>
                </a:cubicBezTo>
                <a:cubicBezTo>
                  <a:pt x="49" y="52"/>
                  <a:pt x="49" y="44"/>
                  <a:pt x="49" y="44"/>
                </a:cubicBezTo>
                <a:cubicBezTo>
                  <a:pt x="79" y="44"/>
                  <a:pt x="79" y="44"/>
                  <a:pt x="79" y="44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57"/>
                  <a:pt x="79" y="57"/>
                  <a:pt x="79" y="57"/>
                </a:cubicBezTo>
                <a:cubicBezTo>
                  <a:pt x="83" y="51"/>
                  <a:pt x="90" y="42"/>
                  <a:pt x="107" y="42"/>
                </a:cubicBezTo>
                <a:cubicBezTo>
                  <a:pt x="127" y="42"/>
                  <a:pt x="142" y="55"/>
                  <a:pt x="142" y="83"/>
                </a:cubicBezTo>
                <a:lnTo>
                  <a:pt x="142" y="13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2" name="Freeform 133"/>
          <p:cNvSpPr>
            <a:spLocks noEditPoints="1"/>
          </p:cNvSpPr>
          <p:nvPr/>
        </p:nvSpPr>
        <p:spPr bwMode="auto">
          <a:xfrm>
            <a:off x="6140839" y="2269411"/>
            <a:ext cx="164264" cy="164264"/>
          </a:xfrm>
          <a:custGeom>
            <a:avLst/>
            <a:gdLst>
              <a:gd name="T0" fmla="*/ 142 w 142"/>
              <a:gd name="T1" fmla="*/ 115 h 142"/>
              <a:gd name="T2" fmla="*/ 116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7 w 142"/>
              <a:gd name="T11" fmla="*/ 0 h 142"/>
              <a:gd name="T12" fmla="*/ 116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33 w 142"/>
              <a:gd name="T19" fmla="*/ 24 h 142"/>
              <a:gd name="T20" fmla="*/ 21 w 142"/>
              <a:gd name="T21" fmla="*/ 35 h 142"/>
              <a:gd name="T22" fmla="*/ 33 w 142"/>
              <a:gd name="T23" fmla="*/ 46 h 142"/>
              <a:gd name="T24" fmla="*/ 33 w 142"/>
              <a:gd name="T25" fmla="*/ 46 h 142"/>
              <a:gd name="T26" fmla="*/ 45 w 142"/>
              <a:gd name="T27" fmla="*/ 35 h 142"/>
              <a:gd name="T28" fmla="*/ 33 w 142"/>
              <a:gd name="T29" fmla="*/ 24 h 142"/>
              <a:gd name="T30" fmla="*/ 44 w 142"/>
              <a:gd name="T31" fmla="*/ 119 h 142"/>
              <a:gd name="T32" fmla="*/ 44 w 142"/>
              <a:gd name="T33" fmla="*/ 55 h 142"/>
              <a:gd name="T34" fmla="*/ 22 w 142"/>
              <a:gd name="T35" fmla="*/ 55 h 142"/>
              <a:gd name="T36" fmla="*/ 22 w 142"/>
              <a:gd name="T37" fmla="*/ 119 h 142"/>
              <a:gd name="T38" fmla="*/ 44 w 142"/>
              <a:gd name="T39" fmla="*/ 119 h 142"/>
              <a:gd name="T40" fmla="*/ 120 w 142"/>
              <a:gd name="T41" fmla="*/ 119 h 142"/>
              <a:gd name="T42" fmla="*/ 120 w 142"/>
              <a:gd name="T43" fmla="*/ 82 h 142"/>
              <a:gd name="T44" fmla="*/ 96 w 142"/>
              <a:gd name="T45" fmla="*/ 53 h 142"/>
              <a:gd name="T46" fmla="*/ 76 w 142"/>
              <a:gd name="T47" fmla="*/ 64 h 142"/>
              <a:gd name="T48" fmla="*/ 77 w 142"/>
              <a:gd name="T49" fmla="*/ 64 h 142"/>
              <a:gd name="T50" fmla="*/ 77 w 142"/>
              <a:gd name="T51" fmla="*/ 55 h 142"/>
              <a:gd name="T52" fmla="*/ 55 w 142"/>
              <a:gd name="T53" fmla="*/ 55 h 142"/>
              <a:gd name="T54" fmla="*/ 55 w 142"/>
              <a:gd name="T55" fmla="*/ 119 h 142"/>
              <a:gd name="T56" fmla="*/ 77 w 142"/>
              <a:gd name="T57" fmla="*/ 119 h 142"/>
              <a:gd name="T58" fmla="*/ 77 w 142"/>
              <a:gd name="T59" fmla="*/ 83 h 142"/>
              <a:gd name="T60" fmla="*/ 77 w 142"/>
              <a:gd name="T61" fmla="*/ 78 h 142"/>
              <a:gd name="T62" fmla="*/ 88 w 142"/>
              <a:gd name="T63" fmla="*/ 70 h 142"/>
              <a:gd name="T64" fmla="*/ 99 w 142"/>
              <a:gd name="T65" fmla="*/ 84 h 142"/>
              <a:gd name="T66" fmla="*/ 99 w 142"/>
              <a:gd name="T67" fmla="*/ 119 h 142"/>
              <a:gd name="T68" fmla="*/ 120 w 142"/>
              <a:gd name="T69" fmla="*/ 11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6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33" y="24"/>
                </a:moveTo>
                <a:cubicBezTo>
                  <a:pt x="26" y="24"/>
                  <a:pt x="21" y="28"/>
                  <a:pt x="21" y="35"/>
                </a:cubicBezTo>
                <a:cubicBezTo>
                  <a:pt x="21" y="41"/>
                  <a:pt x="26" y="46"/>
                  <a:pt x="33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40" y="46"/>
                  <a:pt x="45" y="41"/>
                  <a:pt x="45" y="35"/>
                </a:cubicBezTo>
                <a:cubicBezTo>
                  <a:pt x="45" y="28"/>
                  <a:pt x="40" y="24"/>
                  <a:pt x="33" y="24"/>
                </a:cubicBezTo>
                <a:close/>
                <a:moveTo>
                  <a:pt x="44" y="119"/>
                </a:moveTo>
                <a:cubicBezTo>
                  <a:pt x="44" y="55"/>
                  <a:pt x="44" y="55"/>
                  <a:pt x="44" y="55"/>
                </a:cubicBezTo>
                <a:cubicBezTo>
                  <a:pt x="22" y="55"/>
                  <a:pt x="22" y="55"/>
                  <a:pt x="22" y="55"/>
                </a:cubicBezTo>
                <a:cubicBezTo>
                  <a:pt x="22" y="119"/>
                  <a:pt x="22" y="119"/>
                  <a:pt x="22" y="119"/>
                </a:cubicBezTo>
                <a:lnTo>
                  <a:pt x="44" y="119"/>
                </a:lnTo>
                <a:close/>
                <a:moveTo>
                  <a:pt x="120" y="119"/>
                </a:moveTo>
                <a:cubicBezTo>
                  <a:pt x="120" y="82"/>
                  <a:pt x="120" y="82"/>
                  <a:pt x="120" y="82"/>
                </a:cubicBezTo>
                <a:cubicBezTo>
                  <a:pt x="120" y="62"/>
                  <a:pt x="110" y="53"/>
                  <a:pt x="96" y="53"/>
                </a:cubicBezTo>
                <a:cubicBezTo>
                  <a:pt x="84" y="53"/>
                  <a:pt x="79" y="59"/>
                  <a:pt x="76" y="64"/>
                </a:cubicBezTo>
                <a:cubicBezTo>
                  <a:pt x="77" y="64"/>
                  <a:pt x="77" y="64"/>
                  <a:pt x="77" y="64"/>
                </a:cubicBezTo>
                <a:cubicBezTo>
                  <a:pt x="77" y="55"/>
                  <a:pt x="77" y="55"/>
                  <a:pt x="7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5"/>
                  <a:pt x="56" y="61"/>
                  <a:pt x="55" y="119"/>
                </a:cubicBezTo>
                <a:cubicBezTo>
                  <a:pt x="77" y="119"/>
                  <a:pt x="77" y="119"/>
                  <a:pt x="77" y="119"/>
                </a:cubicBezTo>
                <a:cubicBezTo>
                  <a:pt x="77" y="83"/>
                  <a:pt x="77" y="83"/>
                  <a:pt x="77" y="83"/>
                </a:cubicBezTo>
                <a:cubicBezTo>
                  <a:pt x="77" y="81"/>
                  <a:pt x="77" y="79"/>
                  <a:pt x="77" y="78"/>
                </a:cubicBezTo>
                <a:cubicBezTo>
                  <a:pt x="79" y="74"/>
                  <a:pt x="82" y="70"/>
                  <a:pt x="88" y="70"/>
                </a:cubicBezTo>
                <a:cubicBezTo>
                  <a:pt x="96" y="70"/>
                  <a:pt x="99" y="76"/>
                  <a:pt x="99" y="84"/>
                </a:cubicBezTo>
                <a:cubicBezTo>
                  <a:pt x="99" y="119"/>
                  <a:pt x="99" y="119"/>
                  <a:pt x="99" y="119"/>
                </a:cubicBezTo>
                <a:lnTo>
                  <a:pt x="120" y="11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" name="Freeform 134"/>
          <p:cNvSpPr>
            <a:spLocks noEditPoints="1"/>
          </p:cNvSpPr>
          <p:nvPr/>
        </p:nvSpPr>
        <p:spPr bwMode="auto">
          <a:xfrm>
            <a:off x="6346765" y="2255127"/>
            <a:ext cx="173786" cy="194022"/>
          </a:xfrm>
          <a:custGeom>
            <a:avLst/>
            <a:gdLst>
              <a:gd name="T0" fmla="*/ 98 w 149"/>
              <a:gd name="T1" fmla="*/ 164 h 167"/>
              <a:gd name="T2" fmla="*/ 64 w 149"/>
              <a:gd name="T3" fmla="*/ 157 h 167"/>
              <a:gd name="T4" fmla="*/ 2 w 149"/>
              <a:gd name="T5" fmla="*/ 153 h 167"/>
              <a:gd name="T6" fmla="*/ 14 w 149"/>
              <a:gd name="T7" fmla="*/ 126 h 167"/>
              <a:gd name="T8" fmla="*/ 9 w 149"/>
              <a:gd name="T9" fmla="*/ 129 h 167"/>
              <a:gd name="T10" fmla="*/ 7 w 149"/>
              <a:gd name="T11" fmla="*/ 142 h 167"/>
              <a:gd name="T12" fmla="*/ 25 w 149"/>
              <a:gd name="T13" fmla="*/ 157 h 167"/>
              <a:gd name="T14" fmla="*/ 22 w 149"/>
              <a:gd name="T15" fmla="*/ 115 h 167"/>
              <a:gd name="T16" fmla="*/ 37 w 149"/>
              <a:gd name="T17" fmla="*/ 72 h 167"/>
              <a:gd name="T18" fmla="*/ 59 w 149"/>
              <a:gd name="T19" fmla="*/ 2 h 167"/>
              <a:gd name="T20" fmla="*/ 98 w 149"/>
              <a:gd name="T21" fmla="*/ 30 h 167"/>
              <a:gd name="T22" fmla="*/ 128 w 149"/>
              <a:gd name="T23" fmla="*/ 103 h 167"/>
              <a:gd name="T24" fmla="*/ 103 w 149"/>
              <a:gd name="T25" fmla="*/ 120 h 167"/>
              <a:gd name="T26" fmla="*/ 97 w 149"/>
              <a:gd name="T27" fmla="*/ 149 h 167"/>
              <a:gd name="T28" fmla="*/ 133 w 149"/>
              <a:gd name="T29" fmla="*/ 137 h 167"/>
              <a:gd name="T30" fmla="*/ 127 w 149"/>
              <a:gd name="T31" fmla="*/ 153 h 167"/>
              <a:gd name="T32" fmla="*/ 100 w 149"/>
              <a:gd name="T33" fmla="*/ 72 h 167"/>
              <a:gd name="T34" fmla="*/ 106 w 149"/>
              <a:gd name="T35" fmla="*/ 109 h 167"/>
              <a:gd name="T36" fmla="*/ 85 w 149"/>
              <a:gd name="T37" fmla="*/ 54 h 167"/>
              <a:gd name="T38" fmla="*/ 77 w 149"/>
              <a:gd name="T39" fmla="*/ 29 h 167"/>
              <a:gd name="T40" fmla="*/ 86 w 149"/>
              <a:gd name="T41" fmla="*/ 33 h 167"/>
              <a:gd name="T42" fmla="*/ 63 w 149"/>
              <a:gd name="T43" fmla="*/ 36 h 167"/>
              <a:gd name="T44" fmla="*/ 54 w 149"/>
              <a:gd name="T45" fmla="*/ 41 h 167"/>
              <a:gd name="T46" fmla="*/ 57 w 149"/>
              <a:gd name="T47" fmla="*/ 29 h 167"/>
              <a:gd name="T48" fmla="*/ 53 w 149"/>
              <a:gd name="T49" fmla="*/ 43 h 167"/>
              <a:gd name="T50" fmla="*/ 70 w 149"/>
              <a:gd name="T51" fmla="*/ 51 h 167"/>
              <a:gd name="T52" fmla="*/ 81 w 149"/>
              <a:gd name="T53" fmla="*/ 49 h 167"/>
              <a:gd name="T54" fmla="*/ 59 w 149"/>
              <a:gd name="T55" fmla="*/ 56 h 167"/>
              <a:gd name="T56" fmla="*/ 78 w 149"/>
              <a:gd name="T57" fmla="*/ 56 h 167"/>
              <a:gd name="T58" fmla="*/ 47 w 149"/>
              <a:gd name="T59" fmla="*/ 78 h 167"/>
              <a:gd name="T60" fmla="*/ 31 w 149"/>
              <a:gd name="T61" fmla="*/ 97 h 167"/>
              <a:gd name="T62" fmla="*/ 36 w 149"/>
              <a:gd name="T63" fmla="*/ 116 h 167"/>
              <a:gd name="T64" fmla="*/ 56 w 149"/>
              <a:gd name="T65" fmla="*/ 157 h 167"/>
              <a:gd name="T66" fmla="*/ 58 w 149"/>
              <a:gd name="T67" fmla="*/ 144 h 167"/>
              <a:gd name="T68" fmla="*/ 93 w 149"/>
              <a:gd name="T69" fmla="*/ 137 h 167"/>
              <a:gd name="T70" fmla="*/ 93 w 149"/>
              <a:gd name="T71" fmla="*/ 155 h 167"/>
              <a:gd name="T72" fmla="*/ 101 w 149"/>
              <a:gd name="T73" fmla="*/ 116 h 167"/>
              <a:gd name="T74" fmla="*/ 36 w 149"/>
              <a:gd name="T75" fmla="*/ 81 h 167"/>
              <a:gd name="T76" fmla="*/ 38 w 149"/>
              <a:gd name="T77" fmla="*/ 79 h 167"/>
              <a:gd name="T78" fmla="*/ 57 w 149"/>
              <a:gd name="T79" fmla="*/ 33 h 167"/>
              <a:gd name="T80" fmla="*/ 59 w 149"/>
              <a:gd name="T81" fmla="*/ 36 h 167"/>
              <a:gd name="T82" fmla="*/ 62 w 149"/>
              <a:gd name="T83" fmla="*/ 38 h 167"/>
              <a:gd name="T84" fmla="*/ 70 w 149"/>
              <a:gd name="T85" fmla="*/ 39 h 167"/>
              <a:gd name="T86" fmla="*/ 78 w 149"/>
              <a:gd name="T87" fmla="*/ 32 h 167"/>
              <a:gd name="T88" fmla="*/ 79 w 149"/>
              <a:gd name="T89" fmla="*/ 31 h 167"/>
              <a:gd name="T90" fmla="*/ 81 w 149"/>
              <a:gd name="T91" fmla="*/ 12 h 167"/>
              <a:gd name="T92" fmla="*/ 86 w 149"/>
              <a:gd name="T93" fmla="*/ 12 h 167"/>
              <a:gd name="T94" fmla="*/ 91 w 149"/>
              <a:gd name="T95" fmla="*/ 49 h 167"/>
              <a:gd name="T96" fmla="*/ 94 w 149"/>
              <a:gd name="T97" fmla="*/ 5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49" h="167">
                <a:moveTo>
                  <a:pt x="127" y="153"/>
                </a:moveTo>
                <a:cubicBezTo>
                  <a:pt x="122" y="155"/>
                  <a:pt x="115" y="161"/>
                  <a:pt x="112" y="164"/>
                </a:cubicBezTo>
                <a:cubicBezTo>
                  <a:pt x="110" y="166"/>
                  <a:pt x="102" y="167"/>
                  <a:pt x="98" y="164"/>
                </a:cubicBezTo>
                <a:cubicBezTo>
                  <a:pt x="92" y="162"/>
                  <a:pt x="95" y="157"/>
                  <a:pt x="87" y="157"/>
                </a:cubicBezTo>
                <a:cubicBezTo>
                  <a:pt x="83" y="157"/>
                  <a:pt x="79" y="157"/>
                  <a:pt x="75" y="157"/>
                </a:cubicBezTo>
                <a:cubicBezTo>
                  <a:pt x="72" y="157"/>
                  <a:pt x="68" y="157"/>
                  <a:pt x="64" y="157"/>
                </a:cubicBezTo>
                <a:cubicBezTo>
                  <a:pt x="52" y="158"/>
                  <a:pt x="51" y="165"/>
                  <a:pt x="43" y="165"/>
                </a:cubicBezTo>
                <a:cubicBezTo>
                  <a:pt x="38" y="165"/>
                  <a:pt x="31" y="161"/>
                  <a:pt x="19" y="158"/>
                </a:cubicBezTo>
                <a:cubicBezTo>
                  <a:pt x="11" y="157"/>
                  <a:pt x="3" y="156"/>
                  <a:pt x="2" y="153"/>
                </a:cubicBezTo>
                <a:cubicBezTo>
                  <a:pt x="0" y="149"/>
                  <a:pt x="4" y="145"/>
                  <a:pt x="4" y="141"/>
                </a:cubicBezTo>
                <a:cubicBezTo>
                  <a:pt x="4" y="137"/>
                  <a:pt x="1" y="130"/>
                  <a:pt x="3" y="128"/>
                </a:cubicBezTo>
                <a:cubicBezTo>
                  <a:pt x="6" y="126"/>
                  <a:pt x="11" y="127"/>
                  <a:pt x="14" y="126"/>
                </a:cubicBezTo>
                <a:cubicBezTo>
                  <a:pt x="18" y="123"/>
                  <a:pt x="19" y="122"/>
                  <a:pt x="19" y="118"/>
                </a:cubicBezTo>
                <a:cubicBezTo>
                  <a:pt x="20" y="122"/>
                  <a:pt x="19" y="126"/>
                  <a:pt x="16" y="127"/>
                </a:cubicBezTo>
                <a:cubicBezTo>
                  <a:pt x="14" y="128"/>
                  <a:pt x="11" y="129"/>
                  <a:pt x="9" y="129"/>
                </a:cubicBezTo>
                <a:cubicBezTo>
                  <a:pt x="6" y="129"/>
                  <a:pt x="5" y="129"/>
                  <a:pt x="5" y="130"/>
                </a:cubicBezTo>
                <a:cubicBezTo>
                  <a:pt x="4" y="131"/>
                  <a:pt x="4" y="133"/>
                  <a:pt x="5" y="135"/>
                </a:cubicBezTo>
                <a:cubicBezTo>
                  <a:pt x="6" y="137"/>
                  <a:pt x="7" y="139"/>
                  <a:pt x="7" y="142"/>
                </a:cubicBezTo>
                <a:cubicBezTo>
                  <a:pt x="7" y="145"/>
                  <a:pt x="4" y="148"/>
                  <a:pt x="4" y="151"/>
                </a:cubicBezTo>
                <a:cubicBezTo>
                  <a:pt x="4" y="152"/>
                  <a:pt x="5" y="153"/>
                  <a:pt x="8" y="153"/>
                </a:cubicBezTo>
                <a:cubicBezTo>
                  <a:pt x="11" y="154"/>
                  <a:pt x="18" y="155"/>
                  <a:pt x="25" y="157"/>
                </a:cubicBezTo>
                <a:cubicBezTo>
                  <a:pt x="32" y="159"/>
                  <a:pt x="40" y="162"/>
                  <a:pt x="44" y="161"/>
                </a:cubicBezTo>
                <a:cubicBezTo>
                  <a:pt x="58" y="159"/>
                  <a:pt x="50" y="144"/>
                  <a:pt x="48" y="141"/>
                </a:cubicBezTo>
                <a:cubicBezTo>
                  <a:pt x="36" y="122"/>
                  <a:pt x="28" y="110"/>
                  <a:pt x="22" y="115"/>
                </a:cubicBezTo>
                <a:cubicBezTo>
                  <a:pt x="20" y="116"/>
                  <a:pt x="20" y="112"/>
                  <a:pt x="20" y="110"/>
                </a:cubicBezTo>
                <a:cubicBezTo>
                  <a:pt x="21" y="104"/>
                  <a:pt x="24" y="101"/>
                  <a:pt x="26" y="97"/>
                </a:cubicBezTo>
                <a:cubicBezTo>
                  <a:pt x="29" y="88"/>
                  <a:pt x="32" y="78"/>
                  <a:pt x="37" y="72"/>
                </a:cubicBezTo>
                <a:cubicBezTo>
                  <a:pt x="41" y="67"/>
                  <a:pt x="47" y="59"/>
                  <a:pt x="49" y="54"/>
                </a:cubicBezTo>
                <a:cubicBezTo>
                  <a:pt x="48" y="45"/>
                  <a:pt x="47" y="34"/>
                  <a:pt x="47" y="26"/>
                </a:cubicBezTo>
                <a:cubicBezTo>
                  <a:pt x="47" y="16"/>
                  <a:pt x="48" y="8"/>
                  <a:pt x="59" y="2"/>
                </a:cubicBezTo>
                <a:cubicBezTo>
                  <a:pt x="62" y="1"/>
                  <a:pt x="65" y="0"/>
                  <a:pt x="69" y="0"/>
                </a:cubicBezTo>
                <a:cubicBezTo>
                  <a:pt x="75" y="0"/>
                  <a:pt x="82" y="2"/>
                  <a:pt x="87" y="5"/>
                </a:cubicBezTo>
                <a:cubicBezTo>
                  <a:pt x="94" y="10"/>
                  <a:pt x="98" y="22"/>
                  <a:pt x="98" y="30"/>
                </a:cubicBezTo>
                <a:cubicBezTo>
                  <a:pt x="98" y="36"/>
                  <a:pt x="99" y="43"/>
                  <a:pt x="101" y="50"/>
                </a:cubicBezTo>
                <a:cubicBezTo>
                  <a:pt x="103" y="58"/>
                  <a:pt x="107" y="63"/>
                  <a:pt x="113" y="70"/>
                </a:cubicBezTo>
                <a:cubicBezTo>
                  <a:pt x="120" y="78"/>
                  <a:pt x="126" y="93"/>
                  <a:pt x="128" y="103"/>
                </a:cubicBezTo>
                <a:cubicBezTo>
                  <a:pt x="129" y="112"/>
                  <a:pt x="127" y="117"/>
                  <a:pt x="125" y="118"/>
                </a:cubicBezTo>
                <a:cubicBezTo>
                  <a:pt x="122" y="118"/>
                  <a:pt x="120" y="127"/>
                  <a:pt x="111" y="127"/>
                </a:cubicBezTo>
                <a:cubicBezTo>
                  <a:pt x="105" y="127"/>
                  <a:pt x="105" y="123"/>
                  <a:pt x="103" y="120"/>
                </a:cubicBezTo>
                <a:cubicBezTo>
                  <a:pt x="100" y="115"/>
                  <a:pt x="98" y="117"/>
                  <a:pt x="97" y="122"/>
                </a:cubicBezTo>
                <a:cubicBezTo>
                  <a:pt x="96" y="124"/>
                  <a:pt x="96" y="128"/>
                  <a:pt x="97" y="131"/>
                </a:cubicBezTo>
                <a:cubicBezTo>
                  <a:pt x="99" y="137"/>
                  <a:pt x="98" y="142"/>
                  <a:pt x="97" y="149"/>
                </a:cubicBezTo>
                <a:cubicBezTo>
                  <a:pt x="95" y="162"/>
                  <a:pt x="106" y="164"/>
                  <a:pt x="114" y="158"/>
                </a:cubicBezTo>
                <a:cubicBezTo>
                  <a:pt x="121" y="152"/>
                  <a:pt x="122" y="151"/>
                  <a:pt x="131" y="148"/>
                </a:cubicBezTo>
                <a:cubicBezTo>
                  <a:pt x="145" y="143"/>
                  <a:pt x="141" y="139"/>
                  <a:pt x="133" y="137"/>
                </a:cubicBezTo>
                <a:cubicBezTo>
                  <a:pt x="127" y="134"/>
                  <a:pt x="126" y="123"/>
                  <a:pt x="129" y="121"/>
                </a:cubicBezTo>
                <a:cubicBezTo>
                  <a:pt x="129" y="133"/>
                  <a:pt x="136" y="135"/>
                  <a:pt x="138" y="136"/>
                </a:cubicBezTo>
                <a:cubicBezTo>
                  <a:pt x="149" y="143"/>
                  <a:pt x="134" y="149"/>
                  <a:pt x="127" y="153"/>
                </a:cubicBezTo>
                <a:close/>
                <a:moveTo>
                  <a:pt x="112" y="108"/>
                </a:moveTo>
                <a:cubicBezTo>
                  <a:pt x="114" y="100"/>
                  <a:pt x="113" y="96"/>
                  <a:pt x="111" y="89"/>
                </a:cubicBezTo>
                <a:cubicBezTo>
                  <a:pt x="110" y="83"/>
                  <a:pt x="105" y="75"/>
                  <a:pt x="100" y="72"/>
                </a:cubicBezTo>
                <a:cubicBezTo>
                  <a:pt x="101" y="73"/>
                  <a:pt x="103" y="76"/>
                  <a:pt x="106" y="80"/>
                </a:cubicBezTo>
                <a:cubicBezTo>
                  <a:pt x="109" y="87"/>
                  <a:pt x="113" y="97"/>
                  <a:pt x="111" y="105"/>
                </a:cubicBezTo>
                <a:cubicBezTo>
                  <a:pt x="110" y="109"/>
                  <a:pt x="107" y="109"/>
                  <a:pt x="106" y="109"/>
                </a:cubicBezTo>
                <a:cubicBezTo>
                  <a:pt x="100" y="110"/>
                  <a:pt x="103" y="102"/>
                  <a:pt x="101" y="90"/>
                </a:cubicBezTo>
                <a:cubicBezTo>
                  <a:pt x="98" y="77"/>
                  <a:pt x="94" y="76"/>
                  <a:pt x="94" y="75"/>
                </a:cubicBezTo>
                <a:cubicBezTo>
                  <a:pt x="90" y="58"/>
                  <a:pt x="86" y="60"/>
                  <a:pt x="85" y="54"/>
                </a:cubicBezTo>
                <a:cubicBezTo>
                  <a:pt x="84" y="48"/>
                  <a:pt x="89" y="43"/>
                  <a:pt x="81" y="42"/>
                </a:cubicBezTo>
                <a:cubicBezTo>
                  <a:pt x="79" y="41"/>
                  <a:pt x="75" y="39"/>
                  <a:pt x="74" y="39"/>
                </a:cubicBezTo>
                <a:cubicBezTo>
                  <a:pt x="73" y="39"/>
                  <a:pt x="72" y="29"/>
                  <a:pt x="77" y="29"/>
                </a:cubicBezTo>
                <a:cubicBezTo>
                  <a:pt x="82" y="29"/>
                  <a:pt x="83" y="35"/>
                  <a:pt x="82" y="37"/>
                </a:cubicBezTo>
                <a:cubicBezTo>
                  <a:pt x="81" y="40"/>
                  <a:pt x="82" y="41"/>
                  <a:pt x="85" y="40"/>
                </a:cubicBezTo>
                <a:cubicBezTo>
                  <a:pt x="87" y="39"/>
                  <a:pt x="85" y="34"/>
                  <a:pt x="86" y="33"/>
                </a:cubicBezTo>
                <a:cubicBezTo>
                  <a:pt x="85" y="25"/>
                  <a:pt x="81" y="24"/>
                  <a:pt x="78" y="23"/>
                </a:cubicBezTo>
                <a:cubicBezTo>
                  <a:pt x="65" y="25"/>
                  <a:pt x="71" y="39"/>
                  <a:pt x="70" y="37"/>
                </a:cubicBezTo>
                <a:cubicBezTo>
                  <a:pt x="68" y="35"/>
                  <a:pt x="63" y="37"/>
                  <a:pt x="63" y="36"/>
                </a:cubicBezTo>
                <a:cubicBezTo>
                  <a:pt x="63" y="29"/>
                  <a:pt x="60" y="25"/>
                  <a:pt x="57" y="24"/>
                </a:cubicBezTo>
                <a:cubicBezTo>
                  <a:pt x="53" y="24"/>
                  <a:pt x="52" y="29"/>
                  <a:pt x="52" y="32"/>
                </a:cubicBezTo>
                <a:cubicBezTo>
                  <a:pt x="51" y="35"/>
                  <a:pt x="53" y="41"/>
                  <a:pt x="54" y="41"/>
                </a:cubicBezTo>
                <a:cubicBezTo>
                  <a:pt x="55" y="40"/>
                  <a:pt x="57" y="38"/>
                  <a:pt x="55" y="39"/>
                </a:cubicBezTo>
                <a:cubicBezTo>
                  <a:pt x="54" y="39"/>
                  <a:pt x="53" y="37"/>
                  <a:pt x="53" y="34"/>
                </a:cubicBezTo>
                <a:cubicBezTo>
                  <a:pt x="53" y="32"/>
                  <a:pt x="54" y="29"/>
                  <a:pt x="57" y="29"/>
                </a:cubicBezTo>
                <a:cubicBezTo>
                  <a:pt x="61" y="29"/>
                  <a:pt x="61" y="37"/>
                  <a:pt x="60" y="37"/>
                </a:cubicBezTo>
                <a:cubicBezTo>
                  <a:pt x="59" y="38"/>
                  <a:pt x="58" y="39"/>
                  <a:pt x="57" y="40"/>
                </a:cubicBezTo>
                <a:cubicBezTo>
                  <a:pt x="56" y="42"/>
                  <a:pt x="54" y="42"/>
                  <a:pt x="53" y="43"/>
                </a:cubicBezTo>
                <a:cubicBezTo>
                  <a:pt x="51" y="45"/>
                  <a:pt x="51" y="46"/>
                  <a:pt x="52" y="47"/>
                </a:cubicBezTo>
                <a:cubicBezTo>
                  <a:pt x="56" y="50"/>
                  <a:pt x="55" y="52"/>
                  <a:pt x="61" y="53"/>
                </a:cubicBezTo>
                <a:cubicBezTo>
                  <a:pt x="65" y="53"/>
                  <a:pt x="68" y="52"/>
                  <a:pt x="70" y="51"/>
                </a:cubicBezTo>
                <a:cubicBezTo>
                  <a:pt x="72" y="50"/>
                  <a:pt x="79" y="49"/>
                  <a:pt x="80" y="47"/>
                </a:cubicBezTo>
                <a:cubicBezTo>
                  <a:pt x="81" y="46"/>
                  <a:pt x="82" y="46"/>
                  <a:pt x="82" y="46"/>
                </a:cubicBezTo>
                <a:cubicBezTo>
                  <a:pt x="83" y="46"/>
                  <a:pt x="83" y="48"/>
                  <a:pt x="81" y="49"/>
                </a:cubicBezTo>
                <a:cubicBezTo>
                  <a:pt x="78" y="50"/>
                  <a:pt x="75" y="51"/>
                  <a:pt x="72" y="53"/>
                </a:cubicBezTo>
                <a:cubicBezTo>
                  <a:pt x="69" y="54"/>
                  <a:pt x="68" y="54"/>
                  <a:pt x="65" y="55"/>
                </a:cubicBezTo>
                <a:cubicBezTo>
                  <a:pt x="59" y="56"/>
                  <a:pt x="54" y="52"/>
                  <a:pt x="59" y="56"/>
                </a:cubicBezTo>
                <a:cubicBezTo>
                  <a:pt x="60" y="58"/>
                  <a:pt x="61" y="59"/>
                  <a:pt x="65" y="58"/>
                </a:cubicBezTo>
                <a:cubicBezTo>
                  <a:pt x="73" y="58"/>
                  <a:pt x="81" y="49"/>
                  <a:pt x="82" y="53"/>
                </a:cubicBezTo>
                <a:cubicBezTo>
                  <a:pt x="82" y="54"/>
                  <a:pt x="80" y="55"/>
                  <a:pt x="78" y="56"/>
                </a:cubicBezTo>
                <a:cubicBezTo>
                  <a:pt x="70" y="60"/>
                  <a:pt x="65" y="67"/>
                  <a:pt x="61" y="64"/>
                </a:cubicBezTo>
                <a:cubicBezTo>
                  <a:pt x="56" y="62"/>
                  <a:pt x="52" y="52"/>
                  <a:pt x="52" y="56"/>
                </a:cubicBezTo>
                <a:cubicBezTo>
                  <a:pt x="52" y="63"/>
                  <a:pt x="43" y="70"/>
                  <a:pt x="47" y="78"/>
                </a:cubicBezTo>
                <a:cubicBezTo>
                  <a:pt x="45" y="79"/>
                  <a:pt x="38" y="92"/>
                  <a:pt x="37" y="99"/>
                </a:cubicBezTo>
                <a:cubicBezTo>
                  <a:pt x="37" y="103"/>
                  <a:pt x="38" y="108"/>
                  <a:pt x="37" y="111"/>
                </a:cubicBezTo>
                <a:cubicBezTo>
                  <a:pt x="35" y="115"/>
                  <a:pt x="29" y="107"/>
                  <a:pt x="31" y="97"/>
                </a:cubicBezTo>
                <a:cubicBezTo>
                  <a:pt x="31" y="96"/>
                  <a:pt x="31" y="95"/>
                  <a:pt x="30" y="96"/>
                </a:cubicBezTo>
                <a:cubicBezTo>
                  <a:pt x="28" y="101"/>
                  <a:pt x="29" y="107"/>
                  <a:pt x="31" y="112"/>
                </a:cubicBezTo>
                <a:cubicBezTo>
                  <a:pt x="32" y="113"/>
                  <a:pt x="34" y="114"/>
                  <a:pt x="36" y="116"/>
                </a:cubicBezTo>
                <a:cubicBezTo>
                  <a:pt x="39" y="120"/>
                  <a:pt x="52" y="129"/>
                  <a:pt x="54" y="131"/>
                </a:cubicBezTo>
                <a:cubicBezTo>
                  <a:pt x="57" y="134"/>
                  <a:pt x="56" y="140"/>
                  <a:pt x="50" y="141"/>
                </a:cubicBezTo>
                <a:cubicBezTo>
                  <a:pt x="53" y="147"/>
                  <a:pt x="56" y="147"/>
                  <a:pt x="56" y="157"/>
                </a:cubicBezTo>
                <a:cubicBezTo>
                  <a:pt x="60" y="155"/>
                  <a:pt x="58" y="151"/>
                  <a:pt x="57" y="148"/>
                </a:cubicBezTo>
                <a:cubicBezTo>
                  <a:pt x="56" y="146"/>
                  <a:pt x="54" y="145"/>
                  <a:pt x="55" y="145"/>
                </a:cubicBezTo>
                <a:cubicBezTo>
                  <a:pt x="55" y="145"/>
                  <a:pt x="57" y="143"/>
                  <a:pt x="58" y="144"/>
                </a:cubicBezTo>
                <a:cubicBezTo>
                  <a:pt x="61" y="148"/>
                  <a:pt x="67" y="149"/>
                  <a:pt x="73" y="148"/>
                </a:cubicBezTo>
                <a:cubicBezTo>
                  <a:pt x="80" y="147"/>
                  <a:pt x="86" y="145"/>
                  <a:pt x="90" y="140"/>
                </a:cubicBezTo>
                <a:cubicBezTo>
                  <a:pt x="91" y="137"/>
                  <a:pt x="92" y="136"/>
                  <a:pt x="93" y="137"/>
                </a:cubicBezTo>
                <a:cubicBezTo>
                  <a:pt x="93" y="137"/>
                  <a:pt x="94" y="139"/>
                  <a:pt x="94" y="142"/>
                </a:cubicBezTo>
                <a:cubicBezTo>
                  <a:pt x="93" y="145"/>
                  <a:pt x="92" y="148"/>
                  <a:pt x="91" y="150"/>
                </a:cubicBezTo>
                <a:cubicBezTo>
                  <a:pt x="91" y="153"/>
                  <a:pt x="90" y="155"/>
                  <a:pt x="93" y="155"/>
                </a:cubicBezTo>
                <a:cubicBezTo>
                  <a:pt x="94" y="150"/>
                  <a:pt x="95" y="145"/>
                  <a:pt x="96" y="140"/>
                </a:cubicBezTo>
                <a:cubicBezTo>
                  <a:pt x="96" y="134"/>
                  <a:pt x="92" y="123"/>
                  <a:pt x="97" y="117"/>
                </a:cubicBezTo>
                <a:cubicBezTo>
                  <a:pt x="98" y="116"/>
                  <a:pt x="99" y="116"/>
                  <a:pt x="101" y="116"/>
                </a:cubicBezTo>
                <a:cubicBezTo>
                  <a:pt x="102" y="108"/>
                  <a:pt x="113" y="109"/>
                  <a:pt x="117" y="112"/>
                </a:cubicBezTo>
                <a:cubicBezTo>
                  <a:pt x="117" y="110"/>
                  <a:pt x="113" y="109"/>
                  <a:pt x="112" y="108"/>
                </a:cubicBezTo>
                <a:close/>
                <a:moveTo>
                  <a:pt x="36" y="81"/>
                </a:moveTo>
                <a:cubicBezTo>
                  <a:pt x="36" y="83"/>
                  <a:pt x="34" y="84"/>
                  <a:pt x="35" y="84"/>
                </a:cubicBezTo>
                <a:cubicBezTo>
                  <a:pt x="36" y="84"/>
                  <a:pt x="37" y="83"/>
                  <a:pt x="37" y="81"/>
                </a:cubicBezTo>
                <a:cubicBezTo>
                  <a:pt x="38" y="80"/>
                  <a:pt x="38" y="79"/>
                  <a:pt x="38" y="79"/>
                </a:cubicBezTo>
                <a:cubicBezTo>
                  <a:pt x="37" y="78"/>
                  <a:pt x="37" y="80"/>
                  <a:pt x="36" y="81"/>
                </a:cubicBezTo>
                <a:close/>
                <a:moveTo>
                  <a:pt x="57" y="31"/>
                </a:moveTo>
                <a:cubicBezTo>
                  <a:pt x="56" y="31"/>
                  <a:pt x="56" y="33"/>
                  <a:pt x="57" y="33"/>
                </a:cubicBezTo>
                <a:cubicBezTo>
                  <a:pt x="57" y="33"/>
                  <a:pt x="58" y="33"/>
                  <a:pt x="58" y="34"/>
                </a:cubicBezTo>
                <a:cubicBezTo>
                  <a:pt x="57" y="35"/>
                  <a:pt x="58" y="36"/>
                  <a:pt x="58" y="36"/>
                </a:cubicBezTo>
                <a:cubicBezTo>
                  <a:pt x="58" y="36"/>
                  <a:pt x="59" y="36"/>
                  <a:pt x="59" y="36"/>
                </a:cubicBezTo>
                <a:cubicBezTo>
                  <a:pt x="59" y="33"/>
                  <a:pt x="58" y="32"/>
                  <a:pt x="57" y="31"/>
                </a:cubicBezTo>
                <a:close/>
                <a:moveTo>
                  <a:pt x="60" y="40"/>
                </a:moveTo>
                <a:cubicBezTo>
                  <a:pt x="59" y="40"/>
                  <a:pt x="59" y="38"/>
                  <a:pt x="62" y="38"/>
                </a:cubicBezTo>
                <a:cubicBezTo>
                  <a:pt x="60" y="38"/>
                  <a:pt x="61" y="40"/>
                  <a:pt x="60" y="40"/>
                </a:cubicBezTo>
                <a:close/>
                <a:moveTo>
                  <a:pt x="67" y="38"/>
                </a:moveTo>
                <a:cubicBezTo>
                  <a:pt x="70" y="37"/>
                  <a:pt x="71" y="39"/>
                  <a:pt x="70" y="39"/>
                </a:cubicBezTo>
                <a:cubicBezTo>
                  <a:pt x="69" y="40"/>
                  <a:pt x="69" y="38"/>
                  <a:pt x="67" y="38"/>
                </a:cubicBezTo>
                <a:close/>
                <a:moveTo>
                  <a:pt x="79" y="31"/>
                </a:moveTo>
                <a:cubicBezTo>
                  <a:pt x="77" y="31"/>
                  <a:pt x="78" y="31"/>
                  <a:pt x="78" y="32"/>
                </a:cubicBezTo>
                <a:cubicBezTo>
                  <a:pt x="79" y="32"/>
                  <a:pt x="80" y="33"/>
                  <a:pt x="80" y="34"/>
                </a:cubicBezTo>
                <a:cubicBezTo>
                  <a:pt x="80" y="35"/>
                  <a:pt x="81" y="34"/>
                  <a:pt x="81" y="34"/>
                </a:cubicBezTo>
                <a:cubicBezTo>
                  <a:pt x="81" y="32"/>
                  <a:pt x="79" y="31"/>
                  <a:pt x="79" y="31"/>
                </a:cubicBezTo>
                <a:close/>
                <a:moveTo>
                  <a:pt x="84" y="11"/>
                </a:moveTo>
                <a:cubicBezTo>
                  <a:pt x="83" y="10"/>
                  <a:pt x="82" y="9"/>
                  <a:pt x="82" y="9"/>
                </a:cubicBezTo>
                <a:cubicBezTo>
                  <a:pt x="80" y="10"/>
                  <a:pt x="81" y="12"/>
                  <a:pt x="81" y="12"/>
                </a:cubicBezTo>
                <a:cubicBezTo>
                  <a:pt x="80" y="14"/>
                  <a:pt x="79" y="14"/>
                  <a:pt x="80" y="15"/>
                </a:cubicBezTo>
                <a:cubicBezTo>
                  <a:pt x="81" y="16"/>
                  <a:pt x="81" y="14"/>
                  <a:pt x="83" y="13"/>
                </a:cubicBezTo>
                <a:cubicBezTo>
                  <a:pt x="83" y="13"/>
                  <a:pt x="85" y="14"/>
                  <a:pt x="86" y="12"/>
                </a:cubicBezTo>
                <a:cubicBezTo>
                  <a:pt x="86" y="12"/>
                  <a:pt x="85" y="11"/>
                  <a:pt x="84" y="11"/>
                </a:cubicBezTo>
                <a:close/>
                <a:moveTo>
                  <a:pt x="94" y="52"/>
                </a:moveTo>
                <a:cubicBezTo>
                  <a:pt x="92" y="51"/>
                  <a:pt x="92" y="49"/>
                  <a:pt x="91" y="49"/>
                </a:cubicBezTo>
                <a:cubicBezTo>
                  <a:pt x="90" y="51"/>
                  <a:pt x="94" y="56"/>
                  <a:pt x="96" y="56"/>
                </a:cubicBezTo>
                <a:cubicBezTo>
                  <a:pt x="97" y="56"/>
                  <a:pt x="98" y="55"/>
                  <a:pt x="97" y="54"/>
                </a:cubicBezTo>
                <a:cubicBezTo>
                  <a:pt x="97" y="52"/>
                  <a:pt x="96" y="53"/>
                  <a:pt x="94" y="5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135"/>
          <p:cNvSpPr>
            <a:spLocks noEditPoints="1"/>
          </p:cNvSpPr>
          <p:nvPr/>
        </p:nvSpPr>
        <p:spPr bwMode="auto">
          <a:xfrm>
            <a:off x="6559829" y="2269412"/>
            <a:ext cx="152360" cy="151170"/>
          </a:xfrm>
          <a:custGeom>
            <a:avLst/>
            <a:gdLst>
              <a:gd name="T0" fmla="*/ 129 w 131"/>
              <a:gd name="T1" fmla="*/ 128 h 130"/>
              <a:gd name="T2" fmla="*/ 124 w 131"/>
              <a:gd name="T3" fmla="*/ 130 h 130"/>
              <a:gd name="T4" fmla="*/ 111 w 131"/>
              <a:gd name="T5" fmla="*/ 130 h 130"/>
              <a:gd name="T6" fmla="*/ 105 w 131"/>
              <a:gd name="T7" fmla="*/ 124 h 130"/>
              <a:gd name="T8" fmla="*/ 6 w 131"/>
              <a:gd name="T9" fmla="*/ 25 h 130"/>
              <a:gd name="T10" fmla="*/ 0 w 131"/>
              <a:gd name="T11" fmla="*/ 19 h 130"/>
              <a:gd name="T12" fmla="*/ 0 w 131"/>
              <a:gd name="T13" fmla="*/ 6 h 130"/>
              <a:gd name="T14" fmla="*/ 2 w 131"/>
              <a:gd name="T15" fmla="*/ 2 h 130"/>
              <a:gd name="T16" fmla="*/ 6 w 131"/>
              <a:gd name="T17" fmla="*/ 0 h 130"/>
              <a:gd name="T18" fmla="*/ 6 w 131"/>
              <a:gd name="T19" fmla="*/ 0 h 130"/>
              <a:gd name="T20" fmla="*/ 92 w 131"/>
              <a:gd name="T21" fmla="*/ 38 h 130"/>
              <a:gd name="T22" fmla="*/ 130 w 131"/>
              <a:gd name="T23" fmla="*/ 124 h 130"/>
              <a:gd name="T24" fmla="*/ 129 w 131"/>
              <a:gd name="T25" fmla="*/ 128 h 130"/>
              <a:gd name="T26" fmla="*/ 82 w 131"/>
              <a:gd name="T27" fmla="*/ 128 h 130"/>
              <a:gd name="T28" fmla="*/ 77 w 131"/>
              <a:gd name="T29" fmla="*/ 130 h 130"/>
              <a:gd name="T30" fmla="*/ 65 w 131"/>
              <a:gd name="T31" fmla="*/ 130 h 130"/>
              <a:gd name="T32" fmla="*/ 59 w 131"/>
              <a:gd name="T33" fmla="*/ 125 h 130"/>
              <a:gd name="T34" fmla="*/ 6 w 131"/>
              <a:gd name="T35" fmla="*/ 71 h 130"/>
              <a:gd name="T36" fmla="*/ 0 w 131"/>
              <a:gd name="T37" fmla="*/ 66 h 130"/>
              <a:gd name="T38" fmla="*/ 0 w 131"/>
              <a:gd name="T39" fmla="*/ 53 h 130"/>
              <a:gd name="T40" fmla="*/ 2 w 131"/>
              <a:gd name="T41" fmla="*/ 49 h 130"/>
              <a:gd name="T42" fmla="*/ 6 w 131"/>
              <a:gd name="T43" fmla="*/ 47 h 130"/>
              <a:gd name="T44" fmla="*/ 7 w 131"/>
              <a:gd name="T45" fmla="*/ 47 h 130"/>
              <a:gd name="T46" fmla="*/ 59 w 131"/>
              <a:gd name="T47" fmla="*/ 71 h 130"/>
              <a:gd name="T48" fmla="*/ 83 w 131"/>
              <a:gd name="T49" fmla="*/ 124 h 130"/>
              <a:gd name="T50" fmla="*/ 82 w 131"/>
              <a:gd name="T51" fmla="*/ 128 h 130"/>
              <a:gd name="T52" fmla="*/ 18 w 131"/>
              <a:gd name="T53" fmla="*/ 130 h 130"/>
              <a:gd name="T54" fmla="*/ 0 w 131"/>
              <a:gd name="T55" fmla="*/ 112 h 130"/>
              <a:gd name="T56" fmla="*/ 18 w 131"/>
              <a:gd name="T57" fmla="*/ 94 h 130"/>
              <a:gd name="T58" fmla="*/ 36 w 131"/>
              <a:gd name="T59" fmla="*/ 112 h 130"/>
              <a:gd name="T60" fmla="*/ 18 w 131"/>
              <a:gd name="T61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1" h="130">
                <a:moveTo>
                  <a:pt x="129" y="128"/>
                </a:moveTo>
                <a:cubicBezTo>
                  <a:pt x="128" y="129"/>
                  <a:pt x="126" y="130"/>
                  <a:pt x="124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108" y="130"/>
                  <a:pt x="106" y="128"/>
                  <a:pt x="105" y="124"/>
                </a:cubicBezTo>
                <a:cubicBezTo>
                  <a:pt x="102" y="71"/>
                  <a:pt x="60" y="28"/>
                  <a:pt x="6" y="25"/>
                </a:cubicBezTo>
                <a:cubicBezTo>
                  <a:pt x="3" y="25"/>
                  <a:pt x="0" y="22"/>
                  <a:pt x="0" y="19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3"/>
                  <a:pt x="2" y="2"/>
                </a:cubicBezTo>
                <a:cubicBezTo>
                  <a:pt x="3" y="0"/>
                  <a:pt x="5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39" y="2"/>
                  <a:pt x="69" y="15"/>
                  <a:pt x="92" y="38"/>
                </a:cubicBezTo>
                <a:cubicBezTo>
                  <a:pt x="115" y="61"/>
                  <a:pt x="129" y="91"/>
                  <a:pt x="130" y="124"/>
                </a:cubicBezTo>
                <a:cubicBezTo>
                  <a:pt x="131" y="125"/>
                  <a:pt x="130" y="127"/>
                  <a:pt x="129" y="128"/>
                </a:cubicBezTo>
                <a:close/>
                <a:moveTo>
                  <a:pt x="82" y="128"/>
                </a:moveTo>
                <a:cubicBezTo>
                  <a:pt x="80" y="129"/>
                  <a:pt x="79" y="130"/>
                  <a:pt x="77" y="130"/>
                </a:cubicBezTo>
                <a:cubicBezTo>
                  <a:pt x="65" y="130"/>
                  <a:pt x="65" y="130"/>
                  <a:pt x="65" y="130"/>
                </a:cubicBezTo>
                <a:cubicBezTo>
                  <a:pt x="62" y="130"/>
                  <a:pt x="59" y="128"/>
                  <a:pt x="59" y="125"/>
                </a:cubicBezTo>
                <a:cubicBezTo>
                  <a:pt x="56" y="96"/>
                  <a:pt x="34" y="74"/>
                  <a:pt x="6" y="71"/>
                </a:cubicBezTo>
                <a:cubicBezTo>
                  <a:pt x="3" y="71"/>
                  <a:pt x="0" y="69"/>
                  <a:pt x="0" y="66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1"/>
                  <a:pt x="1" y="50"/>
                  <a:pt x="2" y="49"/>
                </a:cubicBezTo>
                <a:cubicBezTo>
                  <a:pt x="3" y="48"/>
                  <a:pt x="5" y="47"/>
                  <a:pt x="6" y="47"/>
                </a:cubicBezTo>
                <a:cubicBezTo>
                  <a:pt x="6" y="47"/>
                  <a:pt x="6" y="47"/>
                  <a:pt x="7" y="47"/>
                </a:cubicBezTo>
                <a:cubicBezTo>
                  <a:pt x="26" y="49"/>
                  <a:pt x="45" y="57"/>
                  <a:pt x="59" y="71"/>
                </a:cubicBezTo>
                <a:cubicBezTo>
                  <a:pt x="73" y="85"/>
                  <a:pt x="82" y="104"/>
                  <a:pt x="83" y="124"/>
                </a:cubicBezTo>
                <a:cubicBezTo>
                  <a:pt x="83" y="125"/>
                  <a:pt x="83" y="127"/>
                  <a:pt x="82" y="128"/>
                </a:cubicBezTo>
                <a:close/>
                <a:moveTo>
                  <a:pt x="18" y="130"/>
                </a:moveTo>
                <a:cubicBezTo>
                  <a:pt x="8" y="130"/>
                  <a:pt x="0" y="122"/>
                  <a:pt x="0" y="112"/>
                </a:cubicBezTo>
                <a:cubicBezTo>
                  <a:pt x="0" y="102"/>
                  <a:pt x="8" y="94"/>
                  <a:pt x="18" y="94"/>
                </a:cubicBezTo>
                <a:cubicBezTo>
                  <a:pt x="28" y="94"/>
                  <a:pt x="36" y="102"/>
                  <a:pt x="36" y="112"/>
                </a:cubicBezTo>
                <a:cubicBezTo>
                  <a:pt x="36" y="122"/>
                  <a:pt x="28" y="130"/>
                  <a:pt x="18" y="1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136"/>
          <p:cNvSpPr>
            <a:spLocks noEditPoints="1"/>
          </p:cNvSpPr>
          <p:nvPr/>
        </p:nvSpPr>
        <p:spPr bwMode="auto">
          <a:xfrm>
            <a:off x="6755041" y="2269411"/>
            <a:ext cx="164264" cy="16426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27 w 142"/>
              <a:gd name="T19" fmla="*/ 27 h 142"/>
              <a:gd name="T20" fmla="*/ 24 w 142"/>
              <a:gd name="T21" fmla="*/ 27 h 142"/>
              <a:gd name="T22" fmla="*/ 23 w 142"/>
              <a:gd name="T23" fmla="*/ 30 h 142"/>
              <a:gd name="T24" fmla="*/ 23 w 142"/>
              <a:gd name="T25" fmla="*/ 41 h 142"/>
              <a:gd name="T26" fmla="*/ 26 w 142"/>
              <a:gd name="T27" fmla="*/ 44 h 142"/>
              <a:gd name="T28" fmla="*/ 97 w 142"/>
              <a:gd name="T29" fmla="*/ 115 h 142"/>
              <a:gd name="T30" fmla="*/ 100 w 142"/>
              <a:gd name="T31" fmla="*/ 118 h 142"/>
              <a:gd name="T32" fmla="*/ 112 w 142"/>
              <a:gd name="T33" fmla="*/ 118 h 142"/>
              <a:gd name="T34" fmla="*/ 114 w 142"/>
              <a:gd name="T35" fmla="*/ 117 h 142"/>
              <a:gd name="T36" fmla="*/ 115 w 142"/>
              <a:gd name="T37" fmla="*/ 115 h 142"/>
              <a:gd name="T38" fmla="*/ 27 w 142"/>
              <a:gd name="T39" fmla="*/ 27 h 142"/>
              <a:gd name="T40" fmla="*/ 27 w 142"/>
              <a:gd name="T41" fmla="*/ 62 h 142"/>
              <a:gd name="T42" fmla="*/ 24 w 142"/>
              <a:gd name="T43" fmla="*/ 63 h 142"/>
              <a:gd name="T44" fmla="*/ 23 w 142"/>
              <a:gd name="T45" fmla="*/ 65 h 142"/>
              <a:gd name="T46" fmla="*/ 23 w 142"/>
              <a:gd name="T47" fmla="*/ 77 h 142"/>
              <a:gd name="T48" fmla="*/ 26 w 142"/>
              <a:gd name="T49" fmla="*/ 80 h 142"/>
              <a:gd name="T50" fmla="*/ 62 w 142"/>
              <a:gd name="T51" fmla="*/ 115 h 142"/>
              <a:gd name="T52" fmla="*/ 65 w 142"/>
              <a:gd name="T53" fmla="*/ 118 h 142"/>
              <a:gd name="T54" fmla="*/ 77 w 142"/>
              <a:gd name="T55" fmla="*/ 118 h 142"/>
              <a:gd name="T56" fmla="*/ 79 w 142"/>
              <a:gd name="T57" fmla="*/ 117 h 142"/>
              <a:gd name="T58" fmla="*/ 80 w 142"/>
              <a:gd name="T59" fmla="*/ 115 h 142"/>
              <a:gd name="T60" fmla="*/ 27 w 142"/>
              <a:gd name="T61" fmla="*/ 62 h 142"/>
              <a:gd name="T62" fmla="*/ 35 w 142"/>
              <a:gd name="T63" fmla="*/ 94 h 142"/>
              <a:gd name="T64" fmla="*/ 23 w 142"/>
              <a:gd name="T65" fmla="*/ 106 h 142"/>
              <a:gd name="T66" fmla="*/ 35 w 142"/>
              <a:gd name="T67" fmla="*/ 118 h 142"/>
              <a:gd name="T68" fmla="*/ 47 w 142"/>
              <a:gd name="T69" fmla="*/ 106 h 142"/>
              <a:gd name="T70" fmla="*/ 35 w 142"/>
              <a:gd name="T71" fmla="*/ 9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27" y="27"/>
                </a:moveTo>
                <a:cubicBezTo>
                  <a:pt x="26" y="26"/>
                  <a:pt x="25" y="27"/>
                  <a:pt x="24" y="27"/>
                </a:cubicBezTo>
                <a:cubicBezTo>
                  <a:pt x="24" y="28"/>
                  <a:pt x="23" y="29"/>
                  <a:pt x="23" y="30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3"/>
                  <a:pt x="25" y="44"/>
                  <a:pt x="26" y="44"/>
                </a:cubicBezTo>
                <a:cubicBezTo>
                  <a:pt x="65" y="46"/>
                  <a:pt x="96" y="77"/>
                  <a:pt x="97" y="115"/>
                </a:cubicBezTo>
                <a:cubicBezTo>
                  <a:pt x="97" y="117"/>
                  <a:pt x="99" y="118"/>
                  <a:pt x="100" y="118"/>
                </a:cubicBezTo>
                <a:cubicBezTo>
                  <a:pt x="112" y="118"/>
                  <a:pt x="112" y="118"/>
                  <a:pt x="112" y="118"/>
                </a:cubicBezTo>
                <a:cubicBezTo>
                  <a:pt x="113" y="118"/>
                  <a:pt x="114" y="118"/>
                  <a:pt x="114" y="117"/>
                </a:cubicBezTo>
                <a:cubicBezTo>
                  <a:pt x="115" y="117"/>
                  <a:pt x="115" y="116"/>
                  <a:pt x="115" y="115"/>
                </a:cubicBezTo>
                <a:cubicBezTo>
                  <a:pt x="113" y="67"/>
                  <a:pt x="75" y="28"/>
                  <a:pt x="27" y="27"/>
                </a:cubicBezTo>
                <a:close/>
                <a:moveTo>
                  <a:pt x="27" y="62"/>
                </a:moveTo>
                <a:cubicBezTo>
                  <a:pt x="26" y="62"/>
                  <a:pt x="25" y="62"/>
                  <a:pt x="24" y="63"/>
                </a:cubicBezTo>
                <a:cubicBezTo>
                  <a:pt x="24" y="63"/>
                  <a:pt x="23" y="64"/>
                  <a:pt x="23" y="65"/>
                </a:cubicBezTo>
                <a:cubicBezTo>
                  <a:pt x="23" y="77"/>
                  <a:pt x="23" y="77"/>
                  <a:pt x="23" y="77"/>
                </a:cubicBezTo>
                <a:cubicBezTo>
                  <a:pt x="23" y="78"/>
                  <a:pt x="25" y="80"/>
                  <a:pt x="26" y="80"/>
                </a:cubicBezTo>
                <a:cubicBezTo>
                  <a:pt x="45" y="81"/>
                  <a:pt x="60" y="96"/>
                  <a:pt x="62" y="115"/>
                </a:cubicBezTo>
                <a:cubicBezTo>
                  <a:pt x="62" y="117"/>
                  <a:pt x="63" y="118"/>
                  <a:pt x="65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8"/>
                  <a:pt x="78" y="118"/>
                  <a:pt x="79" y="117"/>
                </a:cubicBezTo>
                <a:cubicBezTo>
                  <a:pt x="79" y="117"/>
                  <a:pt x="80" y="116"/>
                  <a:pt x="80" y="115"/>
                </a:cubicBezTo>
                <a:cubicBezTo>
                  <a:pt x="78" y="86"/>
                  <a:pt x="55" y="64"/>
                  <a:pt x="27" y="62"/>
                </a:cubicBezTo>
                <a:close/>
                <a:moveTo>
                  <a:pt x="35" y="94"/>
                </a:moveTo>
                <a:cubicBezTo>
                  <a:pt x="29" y="94"/>
                  <a:pt x="23" y="100"/>
                  <a:pt x="23" y="106"/>
                </a:cubicBezTo>
                <a:cubicBezTo>
                  <a:pt x="23" y="113"/>
                  <a:pt x="29" y="118"/>
                  <a:pt x="35" y="118"/>
                </a:cubicBezTo>
                <a:cubicBezTo>
                  <a:pt x="42" y="118"/>
                  <a:pt x="47" y="113"/>
                  <a:pt x="47" y="106"/>
                </a:cubicBezTo>
                <a:cubicBezTo>
                  <a:pt x="47" y="100"/>
                  <a:pt x="42" y="94"/>
                  <a:pt x="35" y="9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6" name="Freeform 137"/>
          <p:cNvSpPr>
            <a:spLocks noEditPoints="1"/>
          </p:cNvSpPr>
          <p:nvPr/>
        </p:nvSpPr>
        <p:spPr bwMode="auto">
          <a:xfrm>
            <a:off x="6965726" y="2256318"/>
            <a:ext cx="220209" cy="176168"/>
          </a:xfrm>
          <a:custGeom>
            <a:avLst/>
            <a:gdLst>
              <a:gd name="T0" fmla="*/ 182 w 190"/>
              <a:gd name="T1" fmla="*/ 60 h 152"/>
              <a:gd name="T2" fmla="*/ 170 w 190"/>
              <a:gd name="T3" fmla="*/ 60 h 152"/>
              <a:gd name="T4" fmla="*/ 171 w 190"/>
              <a:gd name="T5" fmla="*/ 76 h 152"/>
              <a:gd name="T6" fmla="*/ 95 w 190"/>
              <a:gd name="T7" fmla="*/ 152 h 152"/>
              <a:gd name="T8" fmla="*/ 26 w 190"/>
              <a:gd name="T9" fmla="*/ 107 h 152"/>
              <a:gd name="T10" fmla="*/ 8 w 190"/>
              <a:gd name="T11" fmla="*/ 107 h 152"/>
              <a:gd name="T12" fmla="*/ 0 w 190"/>
              <a:gd name="T13" fmla="*/ 99 h 152"/>
              <a:gd name="T14" fmla="*/ 8 w 190"/>
              <a:gd name="T15" fmla="*/ 92 h 152"/>
              <a:gd name="T16" fmla="*/ 20 w 190"/>
              <a:gd name="T17" fmla="*/ 92 h 152"/>
              <a:gd name="T18" fmla="*/ 19 w 190"/>
              <a:gd name="T19" fmla="*/ 76 h 152"/>
              <a:gd name="T20" fmla="*/ 95 w 190"/>
              <a:gd name="T21" fmla="*/ 0 h 152"/>
              <a:gd name="T22" fmla="*/ 164 w 190"/>
              <a:gd name="T23" fmla="*/ 44 h 152"/>
              <a:gd name="T24" fmla="*/ 182 w 190"/>
              <a:gd name="T25" fmla="*/ 44 h 152"/>
              <a:gd name="T26" fmla="*/ 190 w 190"/>
              <a:gd name="T27" fmla="*/ 52 h 152"/>
              <a:gd name="T28" fmla="*/ 182 w 190"/>
              <a:gd name="T29" fmla="*/ 60 h 152"/>
              <a:gd name="T30" fmla="*/ 153 w 190"/>
              <a:gd name="T31" fmla="*/ 60 h 152"/>
              <a:gd name="T32" fmla="*/ 62 w 190"/>
              <a:gd name="T33" fmla="*/ 60 h 152"/>
              <a:gd name="T34" fmla="*/ 54 w 190"/>
              <a:gd name="T35" fmla="*/ 52 h 152"/>
              <a:gd name="T36" fmla="*/ 62 w 190"/>
              <a:gd name="T37" fmla="*/ 44 h 152"/>
              <a:gd name="T38" fmla="*/ 146 w 190"/>
              <a:gd name="T39" fmla="*/ 44 h 152"/>
              <a:gd name="T40" fmla="*/ 95 w 190"/>
              <a:gd name="T41" fmla="*/ 16 h 152"/>
              <a:gd name="T42" fmla="*/ 35 w 190"/>
              <a:gd name="T43" fmla="*/ 76 h 152"/>
              <a:gd name="T44" fmla="*/ 37 w 190"/>
              <a:gd name="T45" fmla="*/ 92 h 152"/>
              <a:gd name="T46" fmla="*/ 128 w 190"/>
              <a:gd name="T47" fmla="*/ 92 h 152"/>
              <a:gd name="T48" fmla="*/ 136 w 190"/>
              <a:gd name="T49" fmla="*/ 99 h 152"/>
              <a:gd name="T50" fmla="*/ 128 w 190"/>
              <a:gd name="T51" fmla="*/ 107 h 152"/>
              <a:gd name="T52" fmla="*/ 44 w 190"/>
              <a:gd name="T53" fmla="*/ 107 h 152"/>
              <a:gd name="T54" fmla="*/ 95 w 190"/>
              <a:gd name="T55" fmla="*/ 136 h 152"/>
              <a:gd name="T56" fmla="*/ 155 w 190"/>
              <a:gd name="T57" fmla="*/ 76 h 152"/>
              <a:gd name="T58" fmla="*/ 153 w 190"/>
              <a:gd name="T59" fmla="*/ 60 h 152"/>
              <a:gd name="T60" fmla="*/ 128 w 190"/>
              <a:gd name="T61" fmla="*/ 84 h 152"/>
              <a:gd name="T62" fmla="*/ 63 w 190"/>
              <a:gd name="T63" fmla="*/ 84 h 152"/>
              <a:gd name="T64" fmla="*/ 55 w 190"/>
              <a:gd name="T65" fmla="*/ 76 h 152"/>
              <a:gd name="T66" fmla="*/ 63 w 190"/>
              <a:gd name="T67" fmla="*/ 68 h 152"/>
              <a:gd name="T68" fmla="*/ 128 w 190"/>
              <a:gd name="T69" fmla="*/ 68 h 152"/>
              <a:gd name="T70" fmla="*/ 136 w 190"/>
              <a:gd name="T71" fmla="*/ 76 h 152"/>
              <a:gd name="T72" fmla="*/ 128 w 190"/>
              <a:gd name="T73" fmla="*/ 8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0" h="152">
                <a:moveTo>
                  <a:pt x="182" y="60"/>
                </a:moveTo>
                <a:cubicBezTo>
                  <a:pt x="170" y="60"/>
                  <a:pt x="170" y="60"/>
                  <a:pt x="170" y="60"/>
                </a:cubicBezTo>
                <a:cubicBezTo>
                  <a:pt x="171" y="65"/>
                  <a:pt x="171" y="71"/>
                  <a:pt x="171" y="76"/>
                </a:cubicBezTo>
                <a:cubicBezTo>
                  <a:pt x="171" y="118"/>
                  <a:pt x="137" y="152"/>
                  <a:pt x="95" y="152"/>
                </a:cubicBezTo>
                <a:cubicBezTo>
                  <a:pt x="64" y="152"/>
                  <a:pt x="38" y="134"/>
                  <a:pt x="26" y="107"/>
                </a:cubicBezTo>
                <a:cubicBezTo>
                  <a:pt x="8" y="107"/>
                  <a:pt x="8" y="107"/>
                  <a:pt x="8" y="107"/>
                </a:cubicBezTo>
                <a:cubicBezTo>
                  <a:pt x="4" y="107"/>
                  <a:pt x="0" y="104"/>
                  <a:pt x="0" y="99"/>
                </a:cubicBezTo>
                <a:cubicBezTo>
                  <a:pt x="0" y="95"/>
                  <a:pt x="4" y="92"/>
                  <a:pt x="8" y="92"/>
                </a:cubicBezTo>
                <a:cubicBezTo>
                  <a:pt x="20" y="92"/>
                  <a:pt x="20" y="92"/>
                  <a:pt x="20" y="92"/>
                </a:cubicBezTo>
                <a:cubicBezTo>
                  <a:pt x="19" y="87"/>
                  <a:pt x="19" y="81"/>
                  <a:pt x="19" y="76"/>
                </a:cubicBezTo>
                <a:cubicBezTo>
                  <a:pt x="19" y="34"/>
                  <a:pt x="53" y="0"/>
                  <a:pt x="95" y="0"/>
                </a:cubicBezTo>
                <a:cubicBezTo>
                  <a:pt x="126" y="0"/>
                  <a:pt x="152" y="18"/>
                  <a:pt x="164" y="44"/>
                </a:cubicBezTo>
                <a:cubicBezTo>
                  <a:pt x="182" y="44"/>
                  <a:pt x="182" y="44"/>
                  <a:pt x="182" y="44"/>
                </a:cubicBezTo>
                <a:cubicBezTo>
                  <a:pt x="186" y="44"/>
                  <a:pt x="190" y="48"/>
                  <a:pt x="190" y="52"/>
                </a:cubicBezTo>
                <a:cubicBezTo>
                  <a:pt x="190" y="57"/>
                  <a:pt x="186" y="60"/>
                  <a:pt x="182" y="60"/>
                </a:cubicBezTo>
                <a:close/>
                <a:moveTo>
                  <a:pt x="153" y="60"/>
                </a:moveTo>
                <a:cubicBezTo>
                  <a:pt x="62" y="60"/>
                  <a:pt x="62" y="60"/>
                  <a:pt x="62" y="60"/>
                </a:cubicBezTo>
                <a:cubicBezTo>
                  <a:pt x="58" y="60"/>
                  <a:pt x="54" y="57"/>
                  <a:pt x="54" y="52"/>
                </a:cubicBezTo>
                <a:cubicBezTo>
                  <a:pt x="54" y="48"/>
                  <a:pt x="58" y="44"/>
                  <a:pt x="62" y="44"/>
                </a:cubicBezTo>
                <a:cubicBezTo>
                  <a:pt x="146" y="44"/>
                  <a:pt x="146" y="44"/>
                  <a:pt x="146" y="44"/>
                </a:cubicBezTo>
                <a:cubicBezTo>
                  <a:pt x="136" y="27"/>
                  <a:pt x="117" y="16"/>
                  <a:pt x="95" y="16"/>
                </a:cubicBezTo>
                <a:cubicBezTo>
                  <a:pt x="62" y="16"/>
                  <a:pt x="35" y="43"/>
                  <a:pt x="35" y="76"/>
                </a:cubicBezTo>
                <a:cubicBezTo>
                  <a:pt x="35" y="81"/>
                  <a:pt x="35" y="87"/>
                  <a:pt x="37" y="92"/>
                </a:cubicBezTo>
                <a:cubicBezTo>
                  <a:pt x="128" y="92"/>
                  <a:pt x="128" y="92"/>
                  <a:pt x="128" y="92"/>
                </a:cubicBezTo>
                <a:cubicBezTo>
                  <a:pt x="132" y="92"/>
                  <a:pt x="136" y="95"/>
                  <a:pt x="136" y="99"/>
                </a:cubicBezTo>
                <a:cubicBezTo>
                  <a:pt x="136" y="104"/>
                  <a:pt x="132" y="107"/>
                  <a:pt x="128" y="107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54" y="125"/>
                  <a:pt x="73" y="136"/>
                  <a:pt x="95" y="136"/>
                </a:cubicBezTo>
                <a:cubicBezTo>
                  <a:pt x="128" y="136"/>
                  <a:pt x="155" y="109"/>
                  <a:pt x="155" y="76"/>
                </a:cubicBezTo>
                <a:cubicBezTo>
                  <a:pt x="155" y="70"/>
                  <a:pt x="155" y="65"/>
                  <a:pt x="153" y="60"/>
                </a:cubicBezTo>
                <a:close/>
                <a:moveTo>
                  <a:pt x="128" y="84"/>
                </a:moveTo>
                <a:cubicBezTo>
                  <a:pt x="63" y="84"/>
                  <a:pt x="63" y="84"/>
                  <a:pt x="63" y="84"/>
                </a:cubicBezTo>
                <a:cubicBezTo>
                  <a:pt x="58" y="84"/>
                  <a:pt x="55" y="80"/>
                  <a:pt x="55" y="76"/>
                </a:cubicBezTo>
                <a:cubicBezTo>
                  <a:pt x="55" y="72"/>
                  <a:pt x="58" y="68"/>
                  <a:pt x="63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32" y="68"/>
                  <a:pt x="136" y="72"/>
                  <a:pt x="136" y="76"/>
                </a:cubicBezTo>
                <a:cubicBezTo>
                  <a:pt x="136" y="80"/>
                  <a:pt x="132" y="84"/>
                  <a:pt x="128" y="8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7" name="Freeform 138"/>
          <p:cNvSpPr>
            <a:spLocks noEditPoints="1"/>
          </p:cNvSpPr>
          <p:nvPr/>
        </p:nvSpPr>
        <p:spPr bwMode="auto">
          <a:xfrm>
            <a:off x="7233549" y="2255128"/>
            <a:ext cx="165454" cy="192831"/>
          </a:xfrm>
          <a:custGeom>
            <a:avLst/>
            <a:gdLst>
              <a:gd name="T0" fmla="*/ 71 w 142"/>
              <a:gd name="T1" fmla="*/ 122 h 166"/>
              <a:gd name="T2" fmla="*/ 0 w 142"/>
              <a:gd name="T3" fmla="*/ 144 h 166"/>
              <a:gd name="T4" fmla="*/ 0 w 142"/>
              <a:gd name="T5" fmla="*/ 44 h 166"/>
              <a:gd name="T6" fmla="*/ 3 w 142"/>
              <a:gd name="T7" fmla="*/ 42 h 166"/>
              <a:gd name="T8" fmla="*/ 16 w 142"/>
              <a:gd name="T9" fmla="*/ 2 h 166"/>
              <a:gd name="T10" fmla="*/ 127 w 142"/>
              <a:gd name="T11" fmla="*/ 0 h 166"/>
              <a:gd name="T12" fmla="*/ 129 w 142"/>
              <a:gd name="T13" fmla="*/ 41 h 166"/>
              <a:gd name="T14" fmla="*/ 142 w 142"/>
              <a:gd name="T15" fmla="*/ 145 h 166"/>
              <a:gd name="T16" fmla="*/ 68 w 142"/>
              <a:gd name="T17" fmla="*/ 24 h 166"/>
              <a:gd name="T18" fmla="*/ 4 w 142"/>
              <a:gd name="T19" fmla="*/ 141 h 166"/>
              <a:gd name="T20" fmla="*/ 55 w 142"/>
              <a:gd name="T21" fmla="*/ 98 h 166"/>
              <a:gd name="T22" fmla="*/ 40 w 142"/>
              <a:gd name="T23" fmla="*/ 88 h 166"/>
              <a:gd name="T24" fmla="*/ 17 w 142"/>
              <a:gd name="T25" fmla="*/ 115 h 166"/>
              <a:gd name="T26" fmla="*/ 21 w 142"/>
              <a:gd name="T27" fmla="*/ 106 h 166"/>
              <a:gd name="T28" fmla="*/ 45 w 142"/>
              <a:gd name="T29" fmla="*/ 69 h 166"/>
              <a:gd name="T30" fmla="*/ 27 w 142"/>
              <a:gd name="T31" fmla="*/ 74 h 166"/>
              <a:gd name="T32" fmla="*/ 24 w 142"/>
              <a:gd name="T33" fmla="*/ 77 h 166"/>
              <a:gd name="T34" fmla="*/ 17 w 142"/>
              <a:gd name="T35" fmla="*/ 75 h 166"/>
              <a:gd name="T36" fmla="*/ 22 w 142"/>
              <a:gd name="T37" fmla="*/ 72 h 166"/>
              <a:gd name="T38" fmla="*/ 41 w 142"/>
              <a:gd name="T39" fmla="*/ 66 h 166"/>
              <a:gd name="T40" fmla="*/ 53 w 142"/>
              <a:gd name="T41" fmla="*/ 61 h 166"/>
              <a:gd name="T42" fmla="*/ 47 w 142"/>
              <a:gd name="T43" fmla="*/ 74 h 166"/>
              <a:gd name="T44" fmla="*/ 46 w 142"/>
              <a:gd name="T45" fmla="*/ 89 h 166"/>
              <a:gd name="T46" fmla="*/ 61 w 142"/>
              <a:gd name="T47" fmla="*/ 100 h 166"/>
              <a:gd name="T48" fmla="*/ 41 w 142"/>
              <a:gd name="T49" fmla="*/ 57 h 166"/>
              <a:gd name="T50" fmla="*/ 31 w 142"/>
              <a:gd name="T51" fmla="*/ 62 h 166"/>
              <a:gd name="T52" fmla="*/ 25 w 142"/>
              <a:gd name="T53" fmla="*/ 55 h 166"/>
              <a:gd name="T54" fmla="*/ 35 w 142"/>
              <a:gd name="T55" fmla="*/ 54 h 166"/>
              <a:gd name="T56" fmla="*/ 42 w 142"/>
              <a:gd name="T57" fmla="*/ 55 h 166"/>
              <a:gd name="T58" fmla="*/ 115 w 142"/>
              <a:gd name="T59" fmla="*/ 146 h 166"/>
              <a:gd name="T60" fmla="*/ 107 w 142"/>
              <a:gd name="T61" fmla="*/ 155 h 166"/>
              <a:gd name="T62" fmla="*/ 73 w 142"/>
              <a:gd name="T63" fmla="*/ 166 h 166"/>
              <a:gd name="T64" fmla="*/ 30 w 142"/>
              <a:gd name="T65" fmla="*/ 154 h 166"/>
              <a:gd name="T66" fmla="*/ 31 w 142"/>
              <a:gd name="T67" fmla="*/ 151 h 166"/>
              <a:gd name="T68" fmla="*/ 66 w 142"/>
              <a:gd name="T69" fmla="*/ 162 h 166"/>
              <a:gd name="T70" fmla="*/ 105 w 142"/>
              <a:gd name="T71" fmla="*/ 151 h 166"/>
              <a:gd name="T72" fmla="*/ 115 w 142"/>
              <a:gd name="T73" fmla="*/ 146 h 166"/>
              <a:gd name="T74" fmla="*/ 125 w 142"/>
              <a:gd name="T75" fmla="*/ 4 h 166"/>
              <a:gd name="T76" fmla="*/ 125 w 142"/>
              <a:gd name="T77" fmla="*/ 39 h 166"/>
              <a:gd name="T78" fmla="*/ 111 w 142"/>
              <a:gd name="T79" fmla="*/ 53 h 166"/>
              <a:gd name="T80" fmla="*/ 82 w 142"/>
              <a:gd name="T81" fmla="*/ 100 h 166"/>
              <a:gd name="T82" fmla="*/ 96 w 142"/>
              <a:gd name="T83" fmla="*/ 93 h 166"/>
              <a:gd name="T84" fmla="*/ 119 w 142"/>
              <a:gd name="T85" fmla="*/ 111 h 166"/>
              <a:gd name="T86" fmla="*/ 112 w 142"/>
              <a:gd name="T87" fmla="*/ 88 h 166"/>
              <a:gd name="T88" fmla="*/ 106 w 142"/>
              <a:gd name="T89" fmla="*/ 6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2" h="166">
                <a:moveTo>
                  <a:pt x="142" y="145"/>
                </a:moveTo>
                <a:cubicBezTo>
                  <a:pt x="71" y="122"/>
                  <a:pt x="71" y="122"/>
                  <a:pt x="71" y="122"/>
                </a:cubicBezTo>
                <a:cubicBezTo>
                  <a:pt x="69" y="123"/>
                  <a:pt x="3" y="145"/>
                  <a:pt x="2" y="145"/>
                </a:cubicBezTo>
                <a:cubicBezTo>
                  <a:pt x="1" y="145"/>
                  <a:pt x="1" y="144"/>
                  <a:pt x="0" y="144"/>
                </a:cubicBezTo>
                <a:cubicBezTo>
                  <a:pt x="0" y="144"/>
                  <a:pt x="0" y="144"/>
                  <a:pt x="0" y="143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1" y="43"/>
                  <a:pt x="1" y="43"/>
                </a:cubicBezTo>
                <a:cubicBezTo>
                  <a:pt x="1" y="42"/>
                  <a:pt x="2" y="42"/>
                  <a:pt x="3" y="42"/>
                </a:cubicBezTo>
                <a:cubicBezTo>
                  <a:pt x="3" y="42"/>
                  <a:pt x="8" y="40"/>
                  <a:pt x="16" y="37"/>
                </a:cubicBezTo>
                <a:cubicBezTo>
                  <a:pt x="16" y="2"/>
                  <a:pt x="16" y="2"/>
                  <a:pt x="16" y="2"/>
                </a:cubicBezTo>
                <a:cubicBezTo>
                  <a:pt x="68" y="20"/>
                  <a:pt x="68" y="20"/>
                  <a:pt x="68" y="20"/>
                </a:cubicBezTo>
                <a:cubicBezTo>
                  <a:pt x="69" y="20"/>
                  <a:pt x="126" y="0"/>
                  <a:pt x="127" y="0"/>
                </a:cubicBezTo>
                <a:cubicBezTo>
                  <a:pt x="128" y="0"/>
                  <a:pt x="129" y="1"/>
                  <a:pt x="129" y="2"/>
                </a:cubicBezTo>
                <a:cubicBezTo>
                  <a:pt x="129" y="41"/>
                  <a:pt x="129" y="41"/>
                  <a:pt x="129" y="41"/>
                </a:cubicBezTo>
                <a:cubicBezTo>
                  <a:pt x="142" y="45"/>
                  <a:pt x="142" y="45"/>
                  <a:pt x="142" y="45"/>
                </a:cubicBezTo>
                <a:lnTo>
                  <a:pt x="142" y="145"/>
                </a:lnTo>
                <a:close/>
                <a:moveTo>
                  <a:pt x="68" y="119"/>
                </a:moveTo>
                <a:cubicBezTo>
                  <a:pt x="68" y="24"/>
                  <a:pt x="68" y="24"/>
                  <a:pt x="68" y="24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141"/>
                  <a:pt x="4" y="141"/>
                  <a:pt x="4" y="141"/>
                </a:cubicBezTo>
                <a:lnTo>
                  <a:pt x="68" y="119"/>
                </a:lnTo>
                <a:close/>
                <a:moveTo>
                  <a:pt x="55" y="98"/>
                </a:moveTo>
                <a:cubicBezTo>
                  <a:pt x="54" y="97"/>
                  <a:pt x="48" y="94"/>
                  <a:pt x="47" y="93"/>
                </a:cubicBezTo>
                <a:cubicBezTo>
                  <a:pt x="45" y="92"/>
                  <a:pt x="40" y="88"/>
                  <a:pt x="40" y="88"/>
                </a:cubicBezTo>
                <a:cubicBezTo>
                  <a:pt x="36" y="93"/>
                  <a:pt x="32" y="99"/>
                  <a:pt x="27" y="104"/>
                </a:cubicBezTo>
                <a:cubicBezTo>
                  <a:pt x="25" y="106"/>
                  <a:pt x="20" y="113"/>
                  <a:pt x="17" y="115"/>
                </a:cubicBezTo>
                <a:cubicBezTo>
                  <a:pt x="17" y="115"/>
                  <a:pt x="14" y="115"/>
                  <a:pt x="14" y="115"/>
                </a:cubicBezTo>
                <a:cubicBezTo>
                  <a:pt x="15" y="114"/>
                  <a:pt x="20" y="109"/>
                  <a:pt x="21" y="106"/>
                </a:cubicBezTo>
                <a:cubicBezTo>
                  <a:pt x="24" y="104"/>
                  <a:pt x="35" y="88"/>
                  <a:pt x="37" y="85"/>
                </a:cubicBezTo>
                <a:cubicBezTo>
                  <a:pt x="39" y="81"/>
                  <a:pt x="44" y="70"/>
                  <a:pt x="45" y="69"/>
                </a:cubicBezTo>
                <a:cubicBezTo>
                  <a:pt x="44" y="68"/>
                  <a:pt x="36" y="71"/>
                  <a:pt x="35" y="72"/>
                </a:cubicBezTo>
                <a:cubicBezTo>
                  <a:pt x="33" y="72"/>
                  <a:pt x="28" y="73"/>
                  <a:pt x="27" y="74"/>
                </a:cubicBezTo>
                <a:cubicBezTo>
                  <a:pt x="27" y="74"/>
                  <a:pt x="27" y="75"/>
                  <a:pt x="27" y="76"/>
                </a:cubicBezTo>
                <a:cubicBezTo>
                  <a:pt x="27" y="76"/>
                  <a:pt x="25" y="77"/>
                  <a:pt x="24" y="77"/>
                </a:cubicBezTo>
                <a:cubicBezTo>
                  <a:pt x="23" y="77"/>
                  <a:pt x="21" y="77"/>
                  <a:pt x="20" y="77"/>
                </a:cubicBezTo>
                <a:cubicBezTo>
                  <a:pt x="19" y="77"/>
                  <a:pt x="17" y="75"/>
                  <a:pt x="17" y="75"/>
                </a:cubicBezTo>
                <a:cubicBezTo>
                  <a:pt x="17" y="75"/>
                  <a:pt x="17" y="74"/>
                  <a:pt x="17" y="73"/>
                </a:cubicBezTo>
                <a:cubicBezTo>
                  <a:pt x="18" y="72"/>
                  <a:pt x="20" y="72"/>
                  <a:pt x="22" y="72"/>
                </a:cubicBezTo>
                <a:cubicBezTo>
                  <a:pt x="24" y="71"/>
                  <a:pt x="29" y="70"/>
                  <a:pt x="31" y="69"/>
                </a:cubicBezTo>
                <a:cubicBezTo>
                  <a:pt x="34" y="68"/>
                  <a:pt x="39" y="66"/>
                  <a:pt x="41" y="66"/>
                </a:cubicBezTo>
                <a:cubicBezTo>
                  <a:pt x="42" y="65"/>
                  <a:pt x="47" y="63"/>
                  <a:pt x="49" y="62"/>
                </a:cubicBezTo>
                <a:cubicBezTo>
                  <a:pt x="51" y="61"/>
                  <a:pt x="53" y="60"/>
                  <a:pt x="53" y="61"/>
                </a:cubicBezTo>
                <a:cubicBezTo>
                  <a:pt x="53" y="61"/>
                  <a:pt x="53" y="63"/>
                  <a:pt x="53" y="64"/>
                </a:cubicBezTo>
                <a:cubicBezTo>
                  <a:pt x="53" y="64"/>
                  <a:pt x="48" y="73"/>
                  <a:pt x="47" y="74"/>
                </a:cubicBezTo>
                <a:cubicBezTo>
                  <a:pt x="47" y="75"/>
                  <a:pt x="45" y="80"/>
                  <a:pt x="40" y="86"/>
                </a:cubicBezTo>
                <a:cubicBezTo>
                  <a:pt x="42" y="87"/>
                  <a:pt x="45" y="88"/>
                  <a:pt x="46" y="89"/>
                </a:cubicBezTo>
                <a:cubicBezTo>
                  <a:pt x="48" y="90"/>
                  <a:pt x="59" y="94"/>
                  <a:pt x="59" y="94"/>
                </a:cubicBezTo>
                <a:cubicBezTo>
                  <a:pt x="60" y="95"/>
                  <a:pt x="61" y="99"/>
                  <a:pt x="61" y="100"/>
                </a:cubicBezTo>
                <a:cubicBezTo>
                  <a:pt x="61" y="100"/>
                  <a:pt x="56" y="98"/>
                  <a:pt x="55" y="98"/>
                </a:cubicBezTo>
                <a:close/>
                <a:moveTo>
                  <a:pt x="41" y="57"/>
                </a:moveTo>
                <a:cubicBezTo>
                  <a:pt x="41" y="59"/>
                  <a:pt x="38" y="60"/>
                  <a:pt x="37" y="61"/>
                </a:cubicBezTo>
                <a:cubicBezTo>
                  <a:pt x="35" y="61"/>
                  <a:pt x="33" y="62"/>
                  <a:pt x="31" y="62"/>
                </a:cubicBezTo>
                <a:cubicBezTo>
                  <a:pt x="30" y="62"/>
                  <a:pt x="29" y="62"/>
                  <a:pt x="27" y="60"/>
                </a:cubicBezTo>
                <a:cubicBezTo>
                  <a:pt x="26" y="58"/>
                  <a:pt x="25" y="55"/>
                  <a:pt x="25" y="55"/>
                </a:cubicBezTo>
                <a:cubicBezTo>
                  <a:pt x="26" y="56"/>
                  <a:pt x="28" y="56"/>
                  <a:pt x="29" y="56"/>
                </a:cubicBezTo>
                <a:cubicBezTo>
                  <a:pt x="31" y="56"/>
                  <a:pt x="34" y="55"/>
                  <a:pt x="35" y="54"/>
                </a:cubicBezTo>
                <a:cubicBezTo>
                  <a:pt x="36" y="54"/>
                  <a:pt x="39" y="53"/>
                  <a:pt x="40" y="53"/>
                </a:cubicBezTo>
                <a:cubicBezTo>
                  <a:pt x="41" y="53"/>
                  <a:pt x="42" y="54"/>
                  <a:pt x="42" y="55"/>
                </a:cubicBezTo>
                <a:cubicBezTo>
                  <a:pt x="42" y="56"/>
                  <a:pt x="42" y="57"/>
                  <a:pt x="41" y="57"/>
                </a:cubicBezTo>
                <a:close/>
                <a:moveTo>
                  <a:pt x="115" y="146"/>
                </a:moveTo>
                <a:cubicBezTo>
                  <a:pt x="110" y="161"/>
                  <a:pt x="110" y="161"/>
                  <a:pt x="110" y="161"/>
                </a:cubicBezTo>
                <a:cubicBezTo>
                  <a:pt x="107" y="155"/>
                  <a:pt x="107" y="155"/>
                  <a:pt x="107" y="155"/>
                </a:cubicBezTo>
                <a:cubicBezTo>
                  <a:pt x="99" y="159"/>
                  <a:pt x="90" y="163"/>
                  <a:pt x="81" y="165"/>
                </a:cubicBezTo>
                <a:cubicBezTo>
                  <a:pt x="79" y="165"/>
                  <a:pt x="76" y="166"/>
                  <a:pt x="73" y="166"/>
                </a:cubicBezTo>
                <a:cubicBezTo>
                  <a:pt x="65" y="166"/>
                  <a:pt x="65" y="166"/>
                  <a:pt x="65" y="166"/>
                </a:cubicBezTo>
                <a:cubicBezTo>
                  <a:pt x="55" y="166"/>
                  <a:pt x="37" y="160"/>
                  <a:pt x="30" y="154"/>
                </a:cubicBezTo>
                <a:cubicBezTo>
                  <a:pt x="29" y="154"/>
                  <a:pt x="29" y="153"/>
                  <a:pt x="29" y="153"/>
                </a:cubicBezTo>
                <a:cubicBezTo>
                  <a:pt x="29" y="152"/>
                  <a:pt x="30" y="151"/>
                  <a:pt x="31" y="151"/>
                </a:cubicBezTo>
                <a:cubicBezTo>
                  <a:pt x="31" y="151"/>
                  <a:pt x="36" y="154"/>
                  <a:pt x="37" y="154"/>
                </a:cubicBezTo>
                <a:cubicBezTo>
                  <a:pt x="45" y="158"/>
                  <a:pt x="57" y="162"/>
                  <a:pt x="66" y="162"/>
                </a:cubicBezTo>
                <a:cubicBezTo>
                  <a:pt x="78" y="162"/>
                  <a:pt x="86" y="161"/>
                  <a:pt x="96" y="156"/>
                </a:cubicBezTo>
                <a:cubicBezTo>
                  <a:pt x="99" y="155"/>
                  <a:pt x="102" y="153"/>
                  <a:pt x="105" y="151"/>
                </a:cubicBezTo>
                <a:cubicBezTo>
                  <a:pt x="101" y="145"/>
                  <a:pt x="101" y="145"/>
                  <a:pt x="101" y="145"/>
                </a:cubicBezTo>
                <a:lnTo>
                  <a:pt x="115" y="146"/>
                </a:lnTo>
                <a:close/>
                <a:moveTo>
                  <a:pt x="125" y="39"/>
                </a:moveTo>
                <a:cubicBezTo>
                  <a:pt x="125" y="4"/>
                  <a:pt x="125" y="4"/>
                  <a:pt x="125" y="4"/>
                </a:cubicBezTo>
                <a:cubicBezTo>
                  <a:pt x="72" y="22"/>
                  <a:pt x="72" y="22"/>
                  <a:pt x="72" y="22"/>
                </a:cubicBezTo>
                <a:lnTo>
                  <a:pt x="125" y="39"/>
                </a:lnTo>
                <a:close/>
                <a:moveTo>
                  <a:pt x="128" y="114"/>
                </a:moveTo>
                <a:cubicBezTo>
                  <a:pt x="111" y="53"/>
                  <a:pt x="111" y="53"/>
                  <a:pt x="111" y="53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96" y="93"/>
                  <a:pt x="96" y="93"/>
                  <a:pt x="96" y="93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9" y="111"/>
                  <a:pt x="119" y="111"/>
                  <a:pt x="119" y="111"/>
                </a:cubicBezTo>
                <a:lnTo>
                  <a:pt x="128" y="114"/>
                </a:lnTo>
                <a:close/>
                <a:moveTo>
                  <a:pt x="112" y="88"/>
                </a:moveTo>
                <a:cubicBezTo>
                  <a:pt x="99" y="84"/>
                  <a:pt x="99" y="84"/>
                  <a:pt x="99" y="84"/>
                </a:cubicBezTo>
                <a:cubicBezTo>
                  <a:pt x="106" y="67"/>
                  <a:pt x="106" y="67"/>
                  <a:pt x="106" y="67"/>
                </a:cubicBezTo>
                <a:lnTo>
                  <a:pt x="112" y="8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8" name="Freeform 139"/>
          <p:cNvSpPr>
            <a:spLocks/>
          </p:cNvSpPr>
          <p:nvPr/>
        </p:nvSpPr>
        <p:spPr bwMode="auto">
          <a:xfrm>
            <a:off x="7446615" y="2283695"/>
            <a:ext cx="189261" cy="136887"/>
          </a:xfrm>
          <a:custGeom>
            <a:avLst/>
            <a:gdLst>
              <a:gd name="T0" fmla="*/ 146 w 164"/>
              <a:gd name="T1" fmla="*/ 118 h 118"/>
              <a:gd name="T2" fmla="*/ 115 w 164"/>
              <a:gd name="T3" fmla="*/ 118 h 118"/>
              <a:gd name="T4" fmla="*/ 132 w 164"/>
              <a:gd name="T5" fmla="*/ 41 h 118"/>
              <a:gd name="T6" fmla="*/ 130 w 164"/>
              <a:gd name="T7" fmla="*/ 33 h 118"/>
              <a:gd name="T8" fmla="*/ 122 w 164"/>
              <a:gd name="T9" fmla="*/ 30 h 118"/>
              <a:gd name="T10" fmla="*/ 107 w 164"/>
              <a:gd name="T11" fmla="*/ 30 h 118"/>
              <a:gd name="T12" fmla="*/ 88 w 164"/>
              <a:gd name="T13" fmla="*/ 118 h 118"/>
              <a:gd name="T14" fmla="*/ 57 w 164"/>
              <a:gd name="T15" fmla="*/ 118 h 118"/>
              <a:gd name="T16" fmla="*/ 76 w 164"/>
              <a:gd name="T17" fmla="*/ 30 h 118"/>
              <a:gd name="T18" fmla="*/ 50 w 164"/>
              <a:gd name="T19" fmla="*/ 30 h 118"/>
              <a:gd name="T20" fmla="*/ 31 w 164"/>
              <a:gd name="T21" fmla="*/ 118 h 118"/>
              <a:gd name="T22" fmla="*/ 0 w 164"/>
              <a:gd name="T23" fmla="*/ 118 h 118"/>
              <a:gd name="T24" fmla="*/ 19 w 164"/>
              <a:gd name="T25" fmla="*/ 30 h 118"/>
              <a:gd name="T26" fmla="*/ 5 w 164"/>
              <a:gd name="T27" fmla="*/ 0 h 118"/>
              <a:gd name="T28" fmla="*/ 122 w 164"/>
              <a:gd name="T29" fmla="*/ 0 h 118"/>
              <a:gd name="T30" fmla="*/ 154 w 164"/>
              <a:gd name="T31" fmla="*/ 14 h 118"/>
              <a:gd name="T32" fmla="*/ 161 w 164"/>
              <a:gd name="T33" fmla="*/ 47 h 118"/>
              <a:gd name="T34" fmla="*/ 146 w 164"/>
              <a:gd name="T35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4" h="118">
                <a:moveTo>
                  <a:pt x="146" y="118"/>
                </a:moveTo>
                <a:cubicBezTo>
                  <a:pt x="115" y="118"/>
                  <a:pt x="115" y="118"/>
                  <a:pt x="115" y="118"/>
                </a:cubicBezTo>
                <a:cubicBezTo>
                  <a:pt x="132" y="41"/>
                  <a:pt x="132" y="41"/>
                  <a:pt x="132" y="41"/>
                </a:cubicBezTo>
                <a:cubicBezTo>
                  <a:pt x="132" y="38"/>
                  <a:pt x="132" y="35"/>
                  <a:pt x="130" y="33"/>
                </a:cubicBezTo>
                <a:cubicBezTo>
                  <a:pt x="129" y="31"/>
                  <a:pt x="126" y="30"/>
                  <a:pt x="122" y="30"/>
                </a:cubicBezTo>
                <a:cubicBezTo>
                  <a:pt x="107" y="30"/>
                  <a:pt x="107" y="30"/>
                  <a:pt x="107" y="30"/>
                </a:cubicBezTo>
                <a:cubicBezTo>
                  <a:pt x="88" y="118"/>
                  <a:pt x="88" y="118"/>
                  <a:pt x="88" y="118"/>
                </a:cubicBezTo>
                <a:cubicBezTo>
                  <a:pt x="57" y="118"/>
                  <a:pt x="57" y="118"/>
                  <a:pt x="57" y="118"/>
                </a:cubicBezTo>
                <a:cubicBezTo>
                  <a:pt x="76" y="30"/>
                  <a:pt x="76" y="30"/>
                  <a:pt x="76" y="30"/>
                </a:cubicBezTo>
                <a:cubicBezTo>
                  <a:pt x="50" y="30"/>
                  <a:pt x="50" y="30"/>
                  <a:pt x="50" y="30"/>
                </a:cubicBezTo>
                <a:cubicBezTo>
                  <a:pt x="31" y="118"/>
                  <a:pt x="31" y="118"/>
                  <a:pt x="31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19" y="30"/>
                  <a:pt x="19" y="30"/>
                  <a:pt x="19" y="30"/>
                </a:cubicBezTo>
                <a:cubicBezTo>
                  <a:pt x="5" y="0"/>
                  <a:pt x="5" y="0"/>
                  <a:pt x="5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35" y="0"/>
                  <a:pt x="146" y="5"/>
                  <a:pt x="154" y="14"/>
                </a:cubicBezTo>
                <a:cubicBezTo>
                  <a:pt x="161" y="23"/>
                  <a:pt x="164" y="35"/>
                  <a:pt x="161" y="47"/>
                </a:cubicBezTo>
                <a:lnTo>
                  <a:pt x="146" y="1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9" name="Freeform 140"/>
          <p:cNvSpPr>
            <a:spLocks/>
          </p:cNvSpPr>
          <p:nvPr/>
        </p:nvSpPr>
        <p:spPr bwMode="auto">
          <a:xfrm>
            <a:off x="7685866" y="2269411"/>
            <a:ext cx="190451" cy="171405"/>
          </a:xfrm>
          <a:custGeom>
            <a:avLst/>
            <a:gdLst>
              <a:gd name="T0" fmla="*/ 160 w 160"/>
              <a:gd name="T1" fmla="*/ 0 h 144"/>
              <a:gd name="T2" fmla="*/ 136 w 160"/>
              <a:gd name="T3" fmla="*/ 120 h 144"/>
              <a:gd name="T4" fmla="*/ 64 w 160"/>
              <a:gd name="T5" fmla="*/ 144 h 144"/>
              <a:gd name="T6" fmla="*/ 0 w 160"/>
              <a:gd name="T7" fmla="*/ 120 h 144"/>
              <a:gd name="T8" fmla="*/ 7 w 160"/>
              <a:gd name="T9" fmla="*/ 88 h 144"/>
              <a:gd name="T10" fmla="*/ 33 w 160"/>
              <a:gd name="T11" fmla="*/ 88 h 144"/>
              <a:gd name="T12" fmla="*/ 32 w 160"/>
              <a:gd name="T13" fmla="*/ 101 h 144"/>
              <a:gd name="T14" fmla="*/ 70 w 160"/>
              <a:gd name="T15" fmla="*/ 116 h 144"/>
              <a:gd name="T16" fmla="*/ 112 w 160"/>
              <a:gd name="T17" fmla="*/ 101 h 144"/>
              <a:gd name="T18" fmla="*/ 119 w 160"/>
              <a:gd name="T19" fmla="*/ 70 h 144"/>
              <a:gd name="T20" fmla="*/ 10 w 160"/>
              <a:gd name="T21" fmla="*/ 70 h 144"/>
              <a:gd name="T22" fmla="*/ 15 w 160"/>
              <a:gd name="T23" fmla="*/ 44 h 144"/>
              <a:gd name="T24" fmla="*/ 124 w 160"/>
              <a:gd name="T25" fmla="*/ 44 h 144"/>
              <a:gd name="T26" fmla="*/ 128 w 160"/>
              <a:gd name="T27" fmla="*/ 26 h 144"/>
              <a:gd name="T28" fmla="*/ 19 w 160"/>
              <a:gd name="T29" fmla="*/ 26 h 144"/>
              <a:gd name="T30" fmla="*/ 25 w 160"/>
              <a:gd name="T31" fmla="*/ 0 h 144"/>
              <a:gd name="T32" fmla="*/ 160 w 160"/>
              <a:gd name="T3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44">
                <a:moveTo>
                  <a:pt x="160" y="0"/>
                </a:moveTo>
                <a:lnTo>
                  <a:pt x="136" y="120"/>
                </a:lnTo>
                <a:lnTo>
                  <a:pt x="64" y="144"/>
                </a:lnTo>
                <a:lnTo>
                  <a:pt x="0" y="120"/>
                </a:lnTo>
                <a:lnTo>
                  <a:pt x="7" y="88"/>
                </a:lnTo>
                <a:lnTo>
                  <a:pt x="33" y="88"/>
                </a:lnTo>
                <a:lnTo>
                  <a:pt x="32" y="101"/>
                </a:lnTo>
                <a:lnTo>
                  <a:pt x="70" y="116"/>
                </a:lnTo>
                <a:lnTo>
                  <a:pt x="112" y="101"/>
                </a:lnTo>
                <a:lnTo>
                  <a:pt x="119" y="70"/>
                </a:lnTo>
                <a:lnTo>
                  <a:pt x="10" y="70"/>
                </a:lnTo>
                <a:lnTo>
                  <a:pt x="15" y="44"/>
                </a:lnTo>
                <a:lnTo>
                  <a:pt x="124" y="44"/>
                </a:lnTo>
                <a:lnTo>
                  <a:pt x="128" y="26"/>
                </a:lnTo>
                <a:lnTo>
                  <a:pt x="19" y="26"/>
                </a:lnTo>
                <a:lnTo>
                  <a:pt x="25" y="0"/>
                </a:lnTo>
                <a:lnTo>
                  <a:pt x="160" y="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0" name="Freeform 141"/>
          <p:cNvSpPr>
            <a:spLocks noEditPoints="1"/>
          </p:cNvSpPr>
          <p:nvPr/>
        </p:nvSpPr>
        <p:spPr bwMode="auto">
          <a:xfrm>
            <a:off x="7925120" y="2297978"/>
            <a:ext cx="247586" cy="107129"/>
          </a:xfrm>
          <a:custGeom>
            <a:avLst/>
            <a:gdLst>
              <a:gd name="T0" fmla="*/ 3 w 213"/>
              <a:gd name="T1" fmla="*/ 80 h 92"/>
              <a:gd name="T2" fmla="*/ 2 w 213"/>
              <a:gd name="T3" fmla="*/ 56 h 92"/>
              <a:gd name="T4" fmla="*/ 6 w 213"/>
              <a:gd name="T5" fmla="*/ 68 h 92"/>
              <a:gd name="T6" fmla="*/ 11 w 213"/>
              <a:gd name="T7" fmla="*/ 87 h 92"/>
              <a:gd name="T8" fmla="*/ 10 w 213"/>
              <a:gd name="T9" fmla="*/ 48 h 92"/>
              <a:gd name="T10" fmla="*/ 14 w 213"/>
              <a:gd name="T11" fmla="*/ 68 h 92"/>
              <a:gd name="T12" fmla="*/ 19 w 213"/>
              <a:gd name="T13" fmla="*/ 90 h 92"/>
              <a:gd name="T14" fmla="*/ 18 w 213"/>
              <a:gd name="T15" fmla="*/ 45 h 92"/>
              <a:gd name="T16" fmla="*/ 22 w 213"/>
              <a:gd name="T17" fmla="*/ 68 h 92"/>
              <a:gd name="T18" fmla="*/ 28 w 213"/>
              <a:gd name="T19" fmla="*/ 91 h 92"/>
              <a:gd name="T20" fmla="*/ 26 w 213"/>
              <a:gd name="T21" fmla="*/ 44 h 92"/>
              <a:gd name="T22" fmla="*/ 31 w 213"/>
              <a:gd name="T23" fmla="*/ 68 h 92"/>
              <a:gd name="T24" fmla="*/ 36 w 213"/>
              <a:gd name="T25" fmla="*/ 92 h 92"/>
              <a:gd name="T26" fmla="*/ 35 w 213"/>
              <a:gd name="T27" fmla="*/ 46 h 92"/>
              <a:gd name="T28" fmla="*/ 39 w 213"/>
              <a:gd name="T29" fmla="*/ 68 h 92"/>
              <a:gd name="T30" fmla="*/ 45 w 213"/>
              <a:gd name="T31" fmla="*/ 92 h 92"/>
              <a:gd name="T32" fmla="*/ 43 w 213"/>
              <a:gd name="T33" fmla="*/ 32 h 92"/>
              <a:gd name="T34" fmla="*/ 48 w 213"/>
              <a:gd name="T35" fmla="*/ 68 h 92"/>
              <a:gd name="T36" fmla="*/ 53 w 213"/>
              <a:gd name="T37" fmla="*/ 92 h 92"/>
              <a:gd name="T38" fmla="*/ 51 w 213"/>
              <a:gd name="T39" fmla="*/ 24 h 92"/>
              <a:gd name="T40" fmla="*/ 57 w 213"/>
              <a:gd name="T41" fmla="*/ 68 h 92"/>
              <a:gd name="T42" fmla="*/ 62 w 213"/>
              <a:gd name="T43" fmla="*/ 92 h 92"/>
              <a:gd name="T44" fmla="*/ 60 w 213"/>
              <a:gd name="T45" fmla="*/ 21 h 92"/>
              <a:gd name="T46" fmla="*/ 66 w 213"/>
              <a:gd name="T47" fmla="*/ 68 h 92"/>
              <a:gd name="T48" fmla="*/ 71 w 213"/>
              <a:gd name="T49" fmla="*/ 17 h 92"/>
              <a:gd name="T50" fmla="*/ 69 w 213"/>
              <a:gd name="T51" fmla="*/ 90 h 92"/>
              <a:gd name="T52" fmla="*/ 74 w 213"/>
              <a:gd name="T53" fmla="*/ 68 h 92"/>
              <a:gd name="T54" fmla="*/ 80 w 213"/>
              <a:gd name="T55" fmla="*/ 92 h 92"/>
              <a:gd name="T56" fmla="*/ 77 w 213"/>
              <a:gd name="T57" fmla="*/ 20 h 92"/>
              <a:gd name="T58" fmla="*/ 83 w 213"/>
              <a:gd name="T59" fmla="*/ 68 h 92"/>
              <a:gd name="T60" fmla="*/ 89 w 213"/>
              <a:gd name="T61" fmla="*/ 92 h 92"/>
              <a:gd name="T62" fmla="*/ 86 w 213"/>
              <a:gd name="T63" fmla="*/ 22 h 92"/>
              <a:gd name="T64" fmla="*/ 92 w 213"/>
              <a:gd name="T65" fmla="*/ 68 h 92"/>
              <a:gd name="T66" fmla="*/ 99 w 213"/>
              <a:gd name="T67" fmla="*/ 11 h 92"/>
              <a:gd name="T68" fmla="*/ 95 w 213"/>
              <a:gd name="T69" fmla="*/ 13 h 92"/>
              <a:gd name="T70" fmla="*/ 95 w 213"/>
              <a:gd name="T71" fmla="*/ 89 h 92"/>
              <a:gd name="T72" fmla="*/ 97 w 213"/>
              <a:gd name="T73" fmla="*/ 92 h 92"/>
              <a:gd name="T74" fmla="*/ 100 w 213"/>
              <a:gd name="T75" fmla="*/ 87 h 92"/>
              <a:gd name="T76" fmla="*/ 106 w 213"/>
              <a:gd name="T77" fmla="*/ 92 h 92"/>
              <a:gd name="T78" fmla="*/ 102 w 213"/>
              <a:gd name="T79" fmla="*/ 68 h 92"/>
              <a:gd name="T80" fmla="*/ 105 w 213"/>
              <a:gd name="T81" fmla="*/ 6 h 92"/>
              <a:gd name="T82" fmla="*/ 109 w 213"/>
              <a:gd name="T83" fmla="*/ 9 h 92"/>
              <a:gd name="T84" fmla="*/ 187 w 213"/>
              <a:gd name="T85" fmla="*/ 92 h 92"/>
              <a:gd name="T86" fmla="*/ 112 w 213"/>
              <a:gd name="T87" fmla="*/ 6 h 92"/>
              <a:gd name="T88" fmla="*/ 177 w 213"/>
              <a:gd name="T89" fmla="*/ 42 h 92"/>
              <a:gd name="T90" fmla="*/ 187 w 213"/>
              <a:gd name="T91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3" h="92">
                <a:moveTo>
                  <a:pt x="6" y="68"/>
                </a:moveTo>
                <a:cubicBezTo>
                  <a:pt x="4" y="79"/>
                  <a:pt x="4" y="79"/>
                  <a:pt x="4" y="79"/>
                </a:cubicBezTo>
                <a:cubicBezTo>
                  <a:pt x="4" y="80"/>
                  <a:pt x="3" y="80"/>
                  <a:pt x="3" y="80"/>
                </a:cubicBezTo>
                <a:cubicBezTo>
                  <a:pt x="2" y="80"/>
                  <a:pt x="2" y="80"/>
                  <a:pt x="2" y="79"/>
                </a:cubicBezTo>
                <a:cubicBezTo>
                  <a:pt x="0" y="68"/>
                  <a:pt x="0" y="68"/>
                  <a:pt x="0" y="68"/>
                </a:cubicBezTo>
                <a:cubicBezTo>
                  <a:pt x="2" y="56"/>
                  <a:pt x="2" y="56"/>
                  <a:pt x="2" y="56"/>
                </a:cubicBezTo>
                <a:cubicBezTo>
                  <a:pt x="2" y="55"/>
                  <a:pt x="2" y="55"/>
                  <a:pt x="3" y="55"/>
                </a:cubicBezTo>
                <a:cubicBezTo>
                  <a:pt x="3" y="55"/>
                  <a:pt x="4" y="55"/>
                  <a:pt x="4" y="56"/>
                </a:cubicBezTo>
                <a:lnTo>
                  <a:pt x="6" y="68"/>
                </a:lnTo>
                <a:close/>
                <a:moveTo>
                  <a:pt x="14" y="68"/>
                </a:moveTo>
                <a:cubicBezTo>
                  <a:pt x="12" y="86"/>
                  <a:pt x="12" y="86"/>
                  <a:pt x="12" y="86"/>
                </a:cubicBezTo>
                <a:cubicBezTo>
                  <a:pt x="12" y="87"/>
                  <a:pt x="11" y="87"/>
                  <a:pt x="11" y="87"/>
                </a:cubicBezTo>
                <a:cubicBezTo>
                  <a:pt x="10" y="87"/>
                  <a:pt x="10" y="87"/>
                  <a:pt x="10" y="86"/>
                </a:cubicBezTo>
                <a:cubicBezTo>
                  <a:pt x="8" y="68"/>
                  <a:pt x="8" y="68"/>
                  <a:pt x="8" y="68"/>
                </a:cubicBezTo>
                <a:cubicBezTo>
                  <a:pt x="10" y="48"/>
                  <a:pt x="10" y="48"/>
                  <a:pt x="10" y="48"/>
                </a:cubicBezTo>
                <a:cubicBezTo>
                  <a:pt x="10" y="48"/>
                  <a:pt x="10" y="48"/>
                  <a:pt x="11" y="48"/>
                </a:cubicBezTo>
                <a:cubicBezTo>
                  <a:pt x="11" y="48"/>
                  <a:pt x="12" y="48"/>
                  <a:pt x="12" y="48"/>
                </a:cubicBezTo>
                <a:lnTo>
                  <a:pt x="14" y="68"/>
                </a:lnTo>
                <a:close/>
                <a:moveTo>
                  <a:pt x="22" y="68"/>
                </a:moveTo>
                <a:cubicBezTo>
                  <a:pt x="20" y="89"/>
                  <a:pt x="20" y="89"/>
                  <a:pt x="20" y="89"/>
                </a:cubicBezTo>
                <a:cubicBezTo>
                  <a:pt x="20" y="90"/>
                  <a:pt x="20" y="90"/>
                  <a:pt x="19" y="90"/>
                </a:cubicBezTo>
                <a:cubicBezTo>
                  <a:pt x="19" y="90"/>
                  <a:pt x="18" y="90"/>
                  <a:pt x="18" y="89"/>
                </a:cubicBezTo>
                <a:cubicBezTo>
                  <a:pt x="16" y="68"/>
                  <a:pt x="16" y="68"/>
                  <a:pt x="16" y="68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44"/>
                  <a:pt x="19" y="44"/>
                  <a:pt x="19" y="44"/>
                </a:cubicBezTo>
                <a:cubicBezTo>
                  <a:pt x="20" y="44"/>
                  <a:pt x="20" y="44"/>
                  <a:pt x="20" y="45"/>
                </a:cubicBezTo>
                <a:lnTo>
                  <a:pt x="22" y="68"/>
                </a:lnTo>
                <a:close/>
                <a:moveTo>
                  <a:pt x="31" y="68"/>
                </a:moveTo>
                <a:cubicBezTo>
                  <a:pt x="29" y="90"/>
                  <a:pt x="29" y="90"/>
                  <a:pt x="29" y="90"/>
                </a:cubicBezTo>
                <a:cubicBezTo>
                  <a:pt x="29" y="91"/>
                  <a:pt x="28" y="91"/>
                  <a:pt x="28" y="91"/>
                </a:cubicBezTo>
                <a:cubicBezTo>
                  <a:pt x="27" y="91"/>
                  <a:pt x="26" y="91"/>
                  <a:pt x="26" y="90"/>
                </a:cubicBezTo>
                <a:cubicBezTo>
                  <a:pt x="24" y="68"/>
                  <a:pt x="24" y="68"/>
                  <a:pt x="24" y="68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4"/>
                  <a:pt x="27" y="43"/>
                  <a:pt x="28" y="43"/>
                </a:cubicBezTo>
                <a:cubicBezTo>
                  <a:pt x="28" y="43"/>
                  <a:pt x="29" y="44"/>
                  <a:pt x="29" y="44"/>
                </a:cubicBezTo>
                <a:lnTo>
                  <a:pt x="31" y="68"/>
                </a:lnTo>
                <a:close/>
                <a:moveTo>
                  <a:pt x="39" y="68"/>
                </a:moveTo>
                <a:cubicBezTo>
                  <a:pt x="38" y="90"/>
                  <a:pt x="38" y="90"/>
                  <a:pt x="38" y="90"/>
                </a:cubicBezTo>
                <a:cubicBezTo>
                  <a:pt x="37" y="91"/>
                  <a:pt x="37" y="92"/>
                  <a:pt x="36" y="92"/>
                </a:cubicBezTo>
                <a:cubicBezTo>
                  <a:pt x="35" y="92"/>
                  <a:pt x="35" y="91"/>
                  <a:pt x="35" y="90"/>
                </a:cubicBezTo>
                <a:cubicBezTo>
                  <a:pt x="33" y="68"/>
                  <a:pt x="33" y="68"/>
                  <a:pt x="33" y="68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5"/>
                  <a:pt x="35" y="45"/>
                  <a:pt x="36" y="45"/>
                </a:cubicBezTo>
                <a:cubicBezTo>
                  <a:pt x="37" y="45"/>
                  <a:pt x="37" y="45"/>
                  <a:pt x="38" y="46"/>
                </a:cubicBezTo>
                <a:lnTo>
                  <a:pt x="39" y="68"/>
                </a:lnTo>
                <a:close/>
                <a:moveTo>
                  <a:pt x="48" y="68"/>
                </a:moveTo>
                <a:cubicBezTo>
                  <a:pt x="46" y="90"/>
                  <a:pt x="46" y="90"/>
                  <a:pt x="46" y="90"/>
                </a:cubicBezTo>
                <a:cubicBezTo>
                  <a:pt x="46" y="91"/>
                  <a:pt x="45" y="92"/>
                  <a:pt x="45" y="92"/>
                </a:cubicBezTo>
                <a:cubicBezTo>
                  <a:pt x="44" y="92"/>
                  <a:pt x="43" y="91"/>
                  <a:pt x="43" y="90"/>
                </a:cubicBezTo>
                <a:cubicBezTo>
                  <a:pt x="41" y="68"/>
                  <a:pt x="41" y="68"/>
                  <a:pt x="41" y="68"/>
                </a:cubicBezTo>
                <a:cubicBezTo>
                  <a:pt x="43" y="32"/>
                  <a:pt x="43" y="32"/>
                  <a:pt x="43" y="32"/>
                </a:cubicBezTo>
                <a:cubicBezTo>
                  <a:pt x="43" y="31"/>
                  <a:pt x="44" y="31"/>
                  <a:pt x="45" y="31"/>
                </a:cubicBezTo>
                <a:cubicBezTo>
                  <a:pt x="45" y="31"/>
                  <a:pt x="46" y="31"/>
                  <a:pt x="46" y="32"/>
                </a:cubicBezTo>
                <a:lnTo>
                  <a:pt x="48" y="68"/>
                </a:lnTo>
                <a:close/>
                <a:moveTo>
                  <a:pt x="57" y="68"/>
                </a:moveTo>
                <a:cubicBezTo>
                  <a:pt x="55" y="90"/>
                  <a:pt x="55" y="90"/>
                  <a:pt x="55" y="90"/>
                </a:cubicBezTo>
                <a:cubicBezTo>
                  <a:pt x="55" y="91"/>
                  <a:pt x="54" y="92"/>
                  <a:pt x="53" y="92"/>
                </a:cubicBezTo>
                <a:cubicBezTo>
                  <a:pt x="52" y="92"/>
                  <a:pt x="51" y="91"/>
                  <a:pt x="51" y="90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24"/>
                  <a:pt x="51" y="24"/>
                  <a:pt x="51" y="24"/>
                </a:cubicBezTo>
                <a:cubicBezTo>
                  <a:pt x="51" y="23"/>
                  <a:pt x="52" y="23"/>
                  <a:pt x="53" y="23"/>
                </a:cubicBezTo>
                <a:cubicBezTo>
                  <a:pt x="54" y="23"/>
                  <a:pt x="55" y="23"/>
                  <a:pt x="55" y="24"/>
                </a:cubicBezTo>
                <a:lnTo>
                  <a:pt x="57" y="68"/>
                </a:lnTo>
                <a:close/>
                <a:moveTo>
                  <a:pt x="66" y="68"/>
                </a:moveTo>
                <a:cubicBezTo>
                  <a:pt x="64" y="90"/>
                  <a:pt x="64" y="90"/>
                  <a:pt x="64" y="90"/>
                </a:cubicBezTo>
                <a:cubicBezTo>
                  <a:pt x="64" y="91"/>
                  <a:pt x="63" y="92"/>
                  <a:pt x="62" y="92"/>
                </a:cubicBezTo>
                <a:cubicBezTo>
                  <a:pt x="61" y="92"/>
                  <a:pt x="60" y="91"/>
                  <a:pt x="60" y="90"/>
                </a:cubicBezTo>
                <a:cubicBezTo>
                  <a:pt x="58" y="68"/>
                  <a:pt x="58" y="68"/>
                  <a:pt x="58" y="68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20"/>
                  <a:pt x="61" y="19"/>
                  <a:pt x="62" y="19"/>
                </a:cubicBezTo>
                <a:cubicBezTo>
                  <a:pt x="63" y="19"/>
                  <a:pt x="64" y="20"/>
                  <a:pt x="64" y="21"/>
                </a:cubicBezTo>
                <a:lnTo>
                  <a:pt x="66" y="68"/>
                </a:lnTo>
                <a:close/>
                <a:moveTo>
                  <a:pt x="74" y="68"/>
                </a:move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2" y="17"/>
                  <a:pt x="71" y="17"/>
                </a:cubicBezTo>
                <a:cubicBezTo>
                  <a:pt x="70" y="17"/>
                  <a:pt x="69" y="18"/>
                  <a:pt x="69" y="19"/>
                </a:cubicBezTo>
                <a:cubicBezTo>
                  <a:pt x="67" y="68"/>
                  <a:pt x="67" y="68"/>
                  <a:pt x="67" y="68"/>
                </a:cubicBezTo>
                <a:cubicBezTo>
                  <a:pt x="69" y="90"/>
                  <a:pt x="69" y="90"/>
                  <a:pt x="69" y="90"/>
                </a:cubicBezTo>
                <a:cubicBezTo>
                  <a:pt x="69" y="91"/>
                  <a:pt x="70" y="92"/>
                  <a:pt x="71" y="92"/>
                </a:cubicBezTo>
                <a:cubicBezTo>
                  <a:pt x="72" y="92"/>
                  <a:pt x="73" y="91"/>
                  <a:pt x="73" y="90"/>
                </a:cubicBezTo>
                <a:lnTo>
                  <a:pt x="74" y="68"/>
                </a:lnTo>
                <a:close/>
                <a:moveTo>
                  <a:pt x="83" y="68"/>
                </a:moveTo>
                <a:cubicBezTo>
                  <a:pt x="82" y="90"/>
                  <a:pt x="82" y="90"/>
                  <a:pt x="82" y="90"/>
                </a:cubicBezTo>
                <a:cubicBezTo>
                  <a:pt x="82" y="91"/>
                  <a:pt x="81" y="92"/>
                  <a:pt x="80" y="92"/>
                </a:cubicBezTo>
                <a:cubicBezTo>
                  <a:pt x="78" y="92"/>
                  <a:pt x="77" y="91"/>
                  <a:pt x="77" y="90"/>
                </a:cubicBezTo>
                <a:cubicBezTo>
                  <a:pt x="76" y="68"/>
                  <a:pt x="76" y="68"/>
                  <a:pt x="76" y="68"/>
                </a:cubicBezTo>
                <a:cubicBezTo>
                  <a:pt x="77" y="20"/>
                  <a:pt x="77" y="20"/>
                  <a:pt x="77" y="20"/>
                </a:cubicBezTo>
                <a:cubicBezTo>
                  <a:pt x="77" y="19"/>
                  <a:pt x="78" y="18"/>
                  <a:pt x="80" y="18"/>
                </a:cubicBezTo>
                <a:cubicBezTo>
                  <a:pt x="81" y="18"/>
                  <a:pt x="82" y="19"/>
                  <a:pt x="82" y="20"/>
                </a:cubicBezTo>
                <a:lnTo>
                  <a:pt x="83" y="68"/>
                </a:lnTo>
                <a:close/>
                <a:moveTo>
                  <a:pt x="92" y="68"/>
                </a:moveTo>
                <a:cubicBezTo>
                  <a:pt x="91" y="89"/>
                  <a:pt x="91" y="89"/>
                  <a:pt x="91" y="89"/>
                </a:cubicBezTo>
                <a:cubicBezTo>
                  <a:pt x="91" y="91"/>
                  <a:pt x="90" y="92"/>
                  <a:pt x="89" y="92"/>
                </a:cubicBezTo>
                <a:cubicBezTo>
                  <a:pt x="87" y="92"/>
                  <a:pt x="86" y="91"/>
                  <a:pt x="86" y="89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22"/>
                  <a:pt x="86" y="22"/>
                  <a:pt x="86" y="22"/>
                </a:cubicBezTo>
                <a:cubicBezTo>
                  <a:pt x="86" y="21"/>
                  <a:pt x="87" y="20"/>
                  <a:pt x="89" y="20"/>
                </a:cubicBezTo>
                <a:cubicBezTo>
                  <a:pt x="90" y="20"/>
                  <a:pt x="91" y="21"/>
                  <a:pt x="91" y="22"/>
                </a:cubicBezTo>
                <a:lnTo>
                  <a:pt x="92" y="68"/>
                </a:lnTo>
                <a:close/>
                <a:moveTo>
                  <a:pt x="101" y="68"/>
                </a:moveTo>
                <a:cubicBezTo>
                  <a:pt x="100" y="13"/>
                  <a:pt x="100" y="13"/>
                  <a:pt x="100" y="13"/>
                </a:cubicBezTo>
                <a:cubicBezTo>
                  <a:pt x="100" y="13"/>
                  <a:pt x="100" y="12"/>
                  <a:pt x="99" y="11"/>
                </a:cubicBezTo>
                <a:cubicBezTo>
                  <a:pt x="98" y="11"/>
                  <a:pt x="98" y="11"/>
                  <a:pt x="97" y="11"/>
                </a:cubicBezTo>
                <a:cubicBezTo>
                  <a:pt x="97" y="11"/>
                  <a:pt x="96" y="11"/>
                  <a:pt x="96" y="11"/>
                </a:cubicBezTo>
                <a:cubicBezTo>
                  <a:pt x="95" y="12"/>
                  <a:pt x="95" y="13"/>
                  <a:pt x="95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94" y="68"/>
                  <a:pt x="94" y="68"/>
                  <a:pt x="94" y="68"/>
                </a:cubicBezTo>
                <a:cubicBezTo>
                  <a:pt x="94" y="68"/>
                  <a:pt x="94" y="68"/>
                  <a:pt x="95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5" y="90"/>
                  <a:pt x="95" y="91"/>
                  <a:pt x="95" y="91"/>
                </a:cubicBezTo>
                <a:cubicBezTo>
                  <a:pt x="96" y="92"/>
                  <a:pt x="97" y="92"/>
                  <a:pt x="97" y="92"/>
                </a:cubicBezTo>
                <a:cubicBezTo>
                  <a:pt x="98" y="92"/>
                  <a:pt x="99" y="92"/>
                  <a:pt x="99" y="91"/>
                </a:cubicBezTo>
                <a:cubicBezTo>
                  <a:pt x="100" y="91"/>
                  <a:pt x="100" y="90"/>
                  <a:pt x="100" y="89"/>
                </a:cubicBezTo>
                <a:cubicBezTo>
                  <a:pt x="100" y="87"/>
                  <a:pt x="100" y="87"/>
                  <a:pt x="100" y="87"/>
                </a:cubicBezTo>
                <a:lnTo>
                  <a:pt x="101" y="68"/>
                </a:lnTo>
                <a:close/>
                <a:moveTo>
                  <a:pt x="109" y="89"/>
                </a:moveTo>
                <a:cubicBezTo>
                  <a:pt x="109" y="91"/>
                  <a:pt x="108" y="92"/>
                  <a:pt x="106" y="92"/>
                </a:cubicBezTo>
                <a:cubicBezTo>
                  <a:pt x="105" y="92"/>
                  <a:pt x="104" y="91"/>
                  <a:pt x="103" y="89"/>
                </a:cubicBezTo>
                <a:cubicBezTo>
                  <a:pt x="103" y="78"/>
                  <a:pt x="103" y="78"/>
                  <a:pt x="103" y="78"/>
                </a:cubicBezTo>
                <a:cubicBezTo>
                  <a:pt x="102" y="68"/>
                  <a:pt x="102" y="68"/>
                  <a:pt x="102" y="68"/>
                </a:cubicBezTo>
                <a:cubicBezTo>
                  <a:pt x="103" y="9"/>
                  <a:pt x="103" y="9"/>
                  <a:pt x="103" y="9"/>
                </a:cubicBezTo>
                <a:cubicBezTo>
                  <a:pt x="103" y="9"/>
                  <a:pt x="103" y="9"/>
                  <a:pt x="103" y="9"/>
                </a:cubicBezTo>
                <a:cubicBezTo>
                  <a:pt x="104" y="8"/>
                  <a:pt x="104" y="7"/>
                  <a:pt x="105" y="6"/>
                </a:cubicBezTo>
                <a:cubicBezTo>
                  <a:pt x="105" y="6"/>
                  <a:pt x="106" y="6"/>
                  <a:pt x="106" y="6"/>
                </a:cubicBezTo>
                <a:cubicBezTo>
                  <a:pt x="107" y="6"/>
                  <a:pt x="107" y="6"/>
                  <a:pt x="108" y="6"/>
                </a:cubicBezTo>
                <a:cubicBezTo>
                  <a:pt x="109" y="7"/>
                  <a:pt x="109" y="8"/>
                  <a:pt x="109" y="9"/>
                </a:cubicBezTo>
                <a:cubicBezTo>
                  <a:pt x="111" y="68"/>
                  <a:pt x="111" y="68"/>
                  <a:pt x="111" y="68"/>
                </a:cubicBezTo>
                <a:lnTo>
                  <a:pt x="109" y="89"/>
                </a:lnTo>
                <a:close/>
                <a:moveTo>
                  <a:pt x="187" y="92"/>
                </a:moveTo>
                <a:cubicBezTo>
                  <a:pt x="115" y="92"/>
                  <a:pt x="115" y="92"/>
                  <a:pt x="115" y="92"/>
                </a:cubicBezTo>
                <a:cubicBezTo>
                  <a:pt x="113" y="92"/>
                  <a:pt x="112" y="91"/>
                  <a:pt x="112" y="89"/>
                </a:cubicBezTo>
                <a:cubicBezTo>
                  <a:pt x="112" y="6"/>
                  <a:pt x="112" y="6"/>
                  <a:pt x="112" y="6"/>
                </a:cubicBezTo>
                <a:cubicBezTo>
                  <a:pt x="112" y="4"/>
                  <a:pt x="112" y="3"/>
                  <a:pt x="114" y="3"/>
                </a:cubicBezTo>
                <a:cubicBezTo>
                  <a:pt x="119" y="1"/>
                  <a:pt x="125" y="0"/>
                  <a:pt x="131" y="0"/>
                </a:cubicBezTo>
                <a:cubicBezTo>
                  <a:pt x="155" y="0"/>
                  <a:pt x="175" y="18"/>
                  <a:pt x="177" y="42"/>
                </a:cubicBezTo>
                <a:cubicBezTo>
                  <a:pt x="180" y="40"/>
                  <a:pt x="184" y="40"/>
                  <a:pt x="187" y="40"/>
                </a:cubicBezTo>
                <a:cubicBezTo>
                  <a:pt x="202" y="40"/>
                  <a:pt x="213" y="51"/>
                  <a:pt x="213" y="66"/>
                </a:cubicBezTo>
                <a:cubicBezTo>
                  <a:pt x="213" y="80"/>
                  <a:pt x="202" y="92"/>
                  <a:pt x="187" y="9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1" name="Freeform 142"/>
          <p:cNvSpPr>
            <a:spLocks noEditPoints="1"/>
          </p:cNvSpPr>
          <p:nvPr/>
        </p:nvSpPr>
        <p:spPr bwMode="auto">
          <a:xfrm>
            <a:off x="8220318" y="2269411"/>
            <a:ext cx="16426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20 w 142"/>
              <a:gd name="T11" fmla="*/ 51 h 142"/>
              <a:gd name="T12" fmla="*/ 61 w 142"/>
              <a:gd name="T13" fmla="*/ 37 h 142"/>
              <a:gd name="T14" fmla="*/ 27 w 142"/>
              <a:gd name="T15" fmla="*/ 41 h 142"/>
              <a:gd name="T16" fmla="*/ 22 w 142"/>
              <a:gd name="T17" fmla="*/ 48 h 142"/>
              <a:gd name="T18" fmla="*/ 29 w 142"/>
              <a:gd name="T19" fmla="*/ 55 h 142"/>
              <a:gd name="T20" fmla="*/ 32 w 142"/>
              <a:gd name="T21" fmla="*/ 54 h 142"/>
              <a:gd name="T22" fmla="*/ 61 w 142"/>
              <a:gd name="T23" fmla="*/ 51 h 142"/>
              <a:gd name="T24" fmla="*/ 113 w 142"/>
              <a:gd name="T25" fmla="*/ 63 h 142"/>
              <a:gd name="T26" fmla="*/ 117 w 142"/>
              <a:gd name="T27" fmla="*/ 64 h 142"/>
              <a:gd name="T28" fmla="*/ 123 w 142"/>
              <a:gd name="T29" fmla="*/ 57 h 142"/>
              <a:gd name="T30" fmla="*/ 120 w 142"/>
              <a:gd name="T31" fmla="*/ 51 h 142"/>
              <a:gd name="T32" fmla="*/ 110 w 142"/>
              <a:gd name="T33" fmla="*/ 74 h 142"/>
              <a:gd name="T34" fmla="*/ 59 w 142"/>
              <a:gd name="T35" fmla="*/ 61 h 142"/>
              <a:gd name="T36" fmla="*/ 31 w 142"/>
              <a:gd name="T37" fmla="*/ 65 h 142"/>
              <a:gd name="T38" fmla="*/ 27 w 142"/>
              <a:gd name="T39" fmla="*/ 71 h 142"/>
              <a:gd name="T40" fmla="*/ 32 w 142"/>
              <a:gd name="T41" fmla="*/ 77 h 142"/>
              <a:gd name="T42" fmla="*/ 36 w 142"/>
              <a:gd name="T43" fmla="*/ 76 h 142"/>
              <a:gd name="T44" fmla="*/ 59 w 142"/>
              <a:gd name="T45" fmla="*/ 73 h 142"/>
              <a:gd name="T46" fmla="*/ 104 w 142"/>
              <a:gd name="T47" fmla="*/ 84 h 142"/>
              <a:gd name="T48" fmla="*/ 108 w 142"/>
              <a:gd name="T49" fmla="*/ 86 h 142"/>
              <a:gd name="T50" fmla="*/ 113 w 142"/>
              <a:gd name="T51" fmla="*/ 80 h 142"/>
              <a:gd name="T52" fmla="*/ 110 w 142"/>
              <a:gd name="T53" fmla="*/ 74 h 142"/>
              <a:gd name="T54" fmla="*/ 102 w 142"/>
              <a:gd name="T55" fmla="*/ 95 h 142"/>
              <a:gd name="T56" fmla="*/ 60 w 142"/>
              <a:gd name="T57" fmla="*/ 84 h 142"/>
              <a:gd name="T58" fmla="*/ 34 w 142"/>
              <a:gd name="T59" fmla="*/ 88 h 142"/>
              <a:gd name="T60" fmla="*/ 30 w 142"/>
              <a:gd name="T61" fmla="*/ 92 h 142"/>
              <a:gd name="T62" fmla="*/ 34 w 142"/>
              <a:gd name="T63" fmla="*/ 97 h 142"/>
              <a:gd name="T64" fmla="*/ 38 w 142"/>
              <a:gd name="T65" fmla="*/ 96 h 142"/>
              <a:gd name="T66" fmla="*/ 60 w 142"/>
              <a:gd name="T67" fmla="*/ 94 h 142"/>
              <a:gd name="T68" fmla="*/ 97 w 142"/>
              <a:gd name="T69" fmla="*/ 103 h 142"/>
              <a:gd name="T70" fmla="*/ 100 w 142"/>
              <a:gd name="T71" fmla="*/ 104 h 142"/>
              <a:gd name="T72" fmla="*/ 104 w 142"/>
              <a:gd name="T73" fmla="*/ 100 h 142"/>
              <a:gd name="T74" fmla="*/ 102 w 142"/>
              <a:gd name="T75" fmla="*/ 9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20" y="51"/>
                </a:moveTo>
                <a:cubicBezTo>
                  <a:pt x="104" y="41"/>
                  <a:pt x="82" y="37"/>
                  <a:pt x="61" y="37"/>
                </a:cubicBezTo>
                <a:cubicBezTo>
                  <a:pt x="48" y="37"/>
                  <a:pt x="37" y="38"/>
                  <a:pt x="27" y="41"/>
                </a:cubicBezTo>
                <a:cubicBezTo>
                  <a:pt x="25" y="42"/>
                  <a:pt x="22" y="44"/>
                  <a:pt x="22" y="48"/>
                </a:cubicBezTo>
                <a:cubicBezTo>
                  <a:pt x="22" y="52"/>
                  <a:pt x="25" y="55"/>
                  <a:pt x="29" y="55"/>
                </a:cubicBezTo>
                <a:cubicBezTo>
                  <a:pt x="30" y="55"/>
                  <a:pt x="31" y="54"/>
                  <a:pt x="32" y="54"/>
                </a:cubicBezTo>
                <a:cubicBezTo>
                  <a:pt x="41" y="52"/>
                  <a:pt x="51" y="51"/>
                  <a:pt x="61" y="51"/>
                </a:cubicBezTo>
                <a:cubicBezTo>
                  <a:pt x="80" y="51"/>
                  <a:pt x="100" y="55"/>
                  <a:pt x="113" y="63"/>
                </a:cubicBezTo>
                <a:cubicBezTo>
                  <a:pt x="114" y="63"/>
                  <a:pt x="115" y="64"/>
                  <a:pt x="117" y="64"/>
                </a:cubicBezTo>
                <a:cubicBezTo>
                  <a:pt x="120" y="64"/>
                  <a:pt x="123" y="61"/>
                  <a:pt x="123" y="57"/>
                </a:cubicBezTo>
                <a:cubicBezTo>
                  <a:pt x="123" y="54"/>
                  <a:pt x="122" y="52"/>
                  <a:pt x="120" y="51"/>
                </a:cubicBezTo>
                <a:close/>
                <a:moveTo>
                  <a:pt x="110" y="74"/>
                </a:moveTo>
                <a:cubicBezTo>
                  <a:pt x="96" y="66"/>
                  <a:pt x="78" y="61"/>
                  <a:pt x="59" y="61"/>
                </a:cubicBezTo>
                <a:cubicBezTo>
                  <a:pt x="47" y="61"/>
                  <a:pt x="39" y="63"/>
                  <a:pt x="31" y="65"/>
                </a:cubicBezTo>
                <a:cubicBezTo>
                  <a:pt x="28" y="66"/>
                  <a:pt x="27" y="68"/>
                  <a:pt x="27" y="71"/>
                </a:cubicBezTo>
                <a:cubicBezTo>
                  <a:pt x="27" y="74"/>
                  <a:pt x="29" y="77"/>
                  <a:pt x="32" y="77"/>
                </a:cubicBezTo>
                <a:cubicBezTo>
                  <a:pt x="34" y="77"/>
                  <a:pt x="35" y="76"/>
                  <a:pt x="36" y="76"/>
                </a:cubicBezTo>
                <a:cubicBezTo>
                  <a:pt x="42" y="74"/>
                  <a:pt x="50" y="73"/>
                  <a:pt x="59" y="73"/>
                </a:cubicBezTo>
                <a:cubicBezTo>
                  <a:pt x="77" y="73"/>
                  <a:pt x="93" y="77"/>
                  <a:pt x="104" y="84"/>
                </a:cubicBezTo>
                <a:cubicBezTo>
                  <a:pt x="105" y="85"/>
                  <a:pt x="106" y="86"/>
                  <a:pt x="108" y="86"/>
                </a:cubicBezTo>
                <a:cubicBezTo>
                  <a:pt x="111" y="86"/>
                  <a:pt x="113" y="83"/>
                  <a:pt x="113" y="80"/>
                </a:cubicBezTo>
                <a:cubicBezTo>
                  <a:pt x="113" y="77"/>
                  <a:pt x="112" y="76"/>
                  <a:pt x="110" y="74"/>
                </a:cubicBezTo>
                <a:close/>
                <a:moveTo>
                  <a:pt x="102" y="95"/>
                </a:moveTo>
                <a:cubicBezTo>
                  <a:pt x="90" y="88"/>
                  <a:pt x="76" y="84"/>
                  <a:pt x="60" y="84"/>
                </a:cubicBezTo>
                <a:cubicBezTo>
                  <a:pt x="51" y="84"/>
                  <a:pt x="43" y="86"/>
                  <a:pt x="34" y="88"/>
                </a:cubicBezTo>
                <a:cubicBezTo>
                  <a:pt x="32" y="88"/>
                  <a:pt x="30" y="89"/>
                  <a:pt x="30" y="92"/>
                </a:cubicBezTo>
                <a:cubicBezTo>
                  <a:pt x="30" y="95"/>
                  <a:pt x="32" y="97"/>
                  <a:pt x="34" y="97"/>
                </a:cubicBezTo>
                <a:cubicBezTo>
                  <a:pt x="35" y="97"/>
                  <a:pt x="37" y="97"/>
                  <a:pt x="38" y="96"/>
                </a:cubicBezTo>
                <a:cubicBezTo>
                  <a:pt x="45" y="95"/>
                  <a:pt x="53" y="94"/>
                  <a:pt x="60" y="94"/>
                </a:cubicBezTo>
                <a:cubicBezTo>
                  <a:pt x="74" y="94"/>
                  <a:pt x="87" y="97"/>
                  <a:pt x="97" y="103"/>
                </a:cubicBezTo>
                <a:cubicBezTo>
                  <a:pt x="98" y="104"/>
                  <a:pt x="99" y="104"/>
                  <a:pt x="100" y="104"/>
                </a:cubicBezTo>
                <a:cubicBezTo>
                  <a:pt x="102" y="104"/>
                  <a:pt x="104" y="102"/>
                  <a:pt x="104" y="100"/>
                </a:cubicBezTo>
                <a:cubicBezTo>
                  <a:pt x="104" y="97"/>
                  <a:pt x="103" y="96"/>
                  <a:pt x="102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2" name="Freeform 143"/>
          <p:cNvSpPr>
            <a:spLocks noEditPoints="1"/>
          </p:cNvSpPr>
          <p:nvPr/>
        </p:nvSpPr>
        <p:spPr bwMode="auto">
          <a:xfrm>
            <a:off x="491604" y="2514615"/>
            <a:ext cx="197592" cy="148791"/>
          </a:xfrm>
          <a:custGeom>
            <a:avLst/>
            <a:gdLst>
              <a:gd name="T0" fmla="*/ 49 w 170"/>
              <a:gd name="T1" fmla="*/ 109 h 128"/>
              <a:gd name="T2" fmla="*/ 44 w 170"/>
              <a:gd name="T3" fmla="*/ 109 h 128"/>
              <a:gd name="T4" fmla="*/ 1 w 170"/>
              <a:gd name="T5" fmla="*/ 66 h 128"/>
              <a:gd name="T6" fmla="*/ 1 w 170"/>
              <a:gd name="T7" fmla="*/ 62 h 128"/>
              <a:gd name="T8" fmla="*/ 44 w 170"/>
              <a:gd name="T9" fmla="*/ 19 h 128"/>
              <a:gd name="T10" fmla="*/ 49 w 170"/>
              <a:gd name="T11" fmla="*/ 19 h 128"/>
              <a:gd name="T12" fmla="*/ 53 w 170"/>
              <a:gd name="T13" fmla="*/ 23 h 128"/>
              <a:gd name="T14" fmla="*/ 53 w 170"/>
              <a:gd name="T15" fmla="*/ 28 h 128"/>
              <a:gd name="T16" fmla="*/ 17 w 170"/>
              <a:gd name="T17" fmla="*/ 64 h 128"/>
              <a:gd name="T18" fmla="*/ 53 w 170"/>
              <a:gd name="T19" fmla="*/ 100 h 128"/>
              <a:gd name="T20" fmla="*/ 53 w 170"/>
              <a:gd name="T21" fmla="*/ 105 h 128"/>
              <a:gd name="T22" fmla="*/ 49 w 170"/>
              <a:gd name="T23" fmla="*/ 109 h 128"/>
              <a:gd name="T24" fmla="*/ 73 w 170"/>
              <a:gd name="T25" fmla="*/ 125 h 128"/>
              <a:gd name="T26" fmla="*/ 70 w 170"/>
              <a:gd name="T27" fmla="*/ 127 h 128"/>
              <a:gd name="T28" fmla="*/ 64 w 170"/>
              <a:gd name="T29" fmla="*/ 126 h 128"/>
              <a:gd name="T30" fmla="*/ 62 w 170"/>
              <a:gd name="T31" fmla="*/ 122 h 128"/>
              <a:gd name="T32" fmla="*/ 96 w 170"/>
              <a:gd name="T33" fmla="*/ 3 h 128"/>
              <a:gd name="T34" fmla="*/ 100 w 170"/>
              <a:gd name="T35" fmla="*/ 1 h 128"/>
              <a:gd name="T36" fmla="*/ 106 w 170"/>
              <a:gd name="T37" fmla="*/ 2 h 128"/>
              <a:gd name="T38" fmla="*/ 108 w 170"/>
              <a:gd name="T39" fmla="*/ 6 h 128"/>
              <a:gd name="T40" fmla="*/ 73 w 170"/>
              <a:gd name="T41" fmla="*/ 125 h 128"/>
              <a:gd name="T42" fmla="*/ 125 w 170"/>
              <a:gd name="T43" fmla="*/ 109 h 128"/>
              <a:gd name="T44" fmla="*/ 121 w 170"/>
              <a:gd name="T45" fmla="*/ 109 h 128"/>
              <a:gd name="T46" fmla="*/ 117 w 170"/>
              <a:gd name="T47" fmla="*/ 105 h 128"/>
              <a:gd name="T48" fmla="*/ 117 w 170"/>
              <a:gd name="T49" fmla="*/ 100 h 128"/>
              <a:gd name="T50" fmla="*/ 153 w 170"/>
              <a:gd name="T51" fmla="*/ 64 h 128"/>
              <a:gd name="T52" fmla="*/ 117 w 170"/>
              <a:gd name="T53" fmla="*/ 28 h 128"/>
              <a:gd name="T54" fmla="*/ 117 w 170"/>
              <a:gd name="T55" fmla="*/ 23 h 128"/>
              <a:gd name="T56" fmla="*/ 121 w 170"/>
              <a:gd name="T57" fmla="*/ 19 h 128"/>
              <a:gd name="T58" fmla="*/ 125 w 170"/>
              <a:gd name="T59" fmla="*/ 19 h 128"/>
              <a:gd name="T60" fmla="*/ 168 w 170"/>
              <a:gd name="T61" fmla="*/ 62 h 128"/>
              <a:gd name="T62" fmla="*/ 168 w 170"/>
              <a:gd name="T63" fmla="*/ 66 h 128"/>
              <a:gd name="T64" fmla="*/ 125 w 170"/>
              <a:gd name="T65" fmla="*/ 10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128">
                <a:moveTo>
                  <a:pt x="49" y="109"/>
                </a:moveTo>
                <a:cubicBezTo>
                  <a:pt x="47" y="110"/>
                  <a:pt x="45" y="110"/>
                  <a:pt x="44" y="109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5"/>
                  <a:pt x="0" y="63"/>
                  <a:pt x="1" y="62"/>
                </a:cubicBezTo>
                <a:cubicBezTo>
                  <a:pt x="44" y="19"/>
                  <a:pt x="44" y="19"/>
                  <a:pt x="44" y="19"/>
                </a:cubicBezTo>
                <a:cubicBezTo>
                  <a:pt x="45" y="18"/>
                  <a:pt x="47" y="18"/>
                  <a:pt x="49" y="19"/>
                </a:cubicBezTo>
                <a:cubicBezTo>
                  <a:pt x="53" y="23"/>
                  <a:pt x="53" y="23"/>
                  <a:pt x="53" y="23"/>
                </a:cubicBezTo>
                <a:cubicBezTo>
                  <a:pt x="54" y="25"/>
                  <a:pt x="54" y="27"/>
                  <a:pt x="53" y="28"/>
                </a:cubicBezTo>
                <a:cubicBezTo>
                  <a:pt x="17" y="64"/>
                  <a:pt x="17" y="64"/>
                  <a:pt x="17" y="64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4" y="102"/>
                  <a:pt x="54" y="103"/>
                  <a:pt x="53" y="105"/>
                </a:cubicBezTo>
                <a:lnTo>
                  <a:pt x="49" y="109"/>
                </a:lnTo>
                <a:close/>
                <a:moveTo>
                  <a:pt x="73" y="125"/>
                </a:moveTo>
                <a:cubicBezTo>
                  <a:pt x="73" y="127"/>
                  <a:pt x="71" y="128"/>
                  <a:pt x="70" y="127"/>
                </a:cubicBezTo>
                <a:cubicBezTo>
                  <a:pt x="64" y="126"/>
                  <a:pt x="64" y="126"/>
                  <a:pt x="64" y="126"/>
                </a:cubicBezTo>
                <a:cubicBezTo>
                  <a:pt x="62" y="125"/>
                  <a:pt x="61" y="124"/>
                  <a:pt x="62" y="122"/>
                </a:cubicBezTo>
                <a:cubicBezTo>
                  <a:pt x="96" y="3"/>
                  <a:pt x="96" y="3"/>
                  <a:pt x="96" y="3"/>
                </a:cubicBezTo>
                <a:cubicBezTo>
                  <a:pt x="97" y="1"/>
                  <a:pt x="99" y="0"/>
                  <a:pt x="100" y="1"/>
                </a:cubicBezTo>
                <a:cubicBezTo>
                  <a:pt x="106" y="2"/>
                  <a:pt x="106" y="2"/>
                  <a:pt x="106" y="2"/>
                </a:cubicBezTo>
                <a:cubicBezTo>
                  <a:pt x="107" y="3"/>
                  <a:pt x="108" y="4"/>
                  <a:pt x="108" y="6"/>
                </a:cubicBezTo>
                <a:lnTo>
                  <a:pt x="73" y="125"/>
                </a:lnTo>
                <a:close/>
                <a:moveTo>
                  <a:pt x="125" y="109"/>
                </a:moveTo>
                <a:cubicBezTo>
                  <a:pt x="124" y="110"/>
                  <a:pt x="122" y="110"/>
                  <a:pt x="121" y="109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15" y="103"/>
                  <a:pt x="115" y="102"/>
                  <a:pt x="117" y="100"/>
                </a:cubicBezTo>
                <a:cubicBezTo>
                  <a:pt x="153" y="64"/>
                  <a:pt x="153" y="64"/>
                  <a:pt x="153" y="64"/>
                </a:cubicBezTo>
                <a:cubicBezTo>
                  <a:pt x="117" y="28"/>
                  <a:pt x="117" y="28"/>
                  <a:pt x="117" y="28"/>
                </a:cubicBezTo>
                <a:cubicBezTo>
                  <a:pt x="115" y="27"/>
                  <a:pt x="115" y="25"/>
                  <a:pt x="117" y="23"/>
                </a:cubicBezTo>
                <a:cubicBezTo>
                  <a:pt x="121" y="19"/>
                  <a:pt x="121" y="19"/>
                  <a:pt x="121" y="19"/>
                </a:cubicBezTo>
                <a:cubicBezTo>
                  <a:pt x="122" y="18"/>
                  <a:pt x="124" y="18"/>
                  <a:pt x="125" y="19"/>
                </a:cubicBezTo>
                <a:cubicBezTo>
                  <a:pt x="168" y="62"/>
                  <a:pt x="168" y="62"/>
                  <a:pt x="168" y="62"/>
                </a:cubicBezTo>
                <a:cubicBezTo>
                  <a:pt x="170" y="63"/>
                  <a:pt x="170" y="65"/>
                  <a:pt x="168" y="66"/>
                </a:cubicBezTo>
                <a:lnTo>
                  <a:pt x="125" y="10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3" name="Freeform 144"/>
          <p:cNvSpPr>
            <a:spLocks noEditPoints="1"/>
          </p:cNvSpPr>
          <p:nvPr/>
        </p:nvSpPr>
        <p:spPr bwMode="auto">
          <a:xfrm>
            <a:off x="735618" y="2499142"/>
            <a:ext cx="109510" cy="165454"/>
          </a:xfrm>
          <a:custGeom>
            <a:avLst/>
            <a:gdLst>
              <a:gd name="T0" fmla="*/ 86 w 95"/>
              <a:gd name="T1" fmla="*/ 45 h 142"/>
              <a:gd name="T2" fmla="*/ 46 w 95"/>
              <a:gd name="T3" fmla="*/ 91 h 142"/>
              <a:gd name="T4" fmla="*/ 27 w 95"/>
              <a:gd name="T5" fmla="*/ 107 h 142"/>
              <a:gd name="T6" fmla="*/ 27 w 95"/>
              <a:gd name="T7" fmla="*/ 109 h 142"/>
              <a:gd name="T8" fmla="*/ 36 w 95"/>
              <a:gd name="T9" fmla="*/ 124 h 142"/>
              <a:gd name="T10" fmla="*/ 18 w 95"/>
              <a:gd name="T11" fmla="*/ 142 h 142"/>
              <a:gd name="T12" fmla="*/ 0 w 95"/>
              <a:gd name="T13" fmla="*/ 124 h 142"/>
              <a:gd name="T14" fmla="*/ 9 w 95"/>
              <a:gd name="T15" fmla="*/ 109 h 142"/>
              <a:gd name="T16" fmla="*/ 9 w 95"/>
              <a:gd name="T17" fmla="*/ 33 h 142"/>
              <a:gd name="T18" fmla="*/ 0 w 95"/>
              <a:gd name="T19" fmla="*/ 18 h 142"/>
              <a:gd name="T20" fmla="*/ 18 w 95"/>
              <a:gd name="T21" fmla="*/ 0 h 142"/>
              <a:gd name="T22" fmla="*/ 36 w 95"/>
              <a:gd name="T23" fmla="*/ 18 h 142"/>
              <a:gd name="T24" fmla="*/ 27 w 95"/>
              <a:gd name="T25" fmla="*/ 33 h 142"/>
              <a:gd name="T26" fmla="*/ 27 w 95"/>
              <a:gd name="T27" fmla="*/ 79 h 142"/>
              <a:gd name="T28" fmla="*/ 41 w 95"/>
              <a:gd name="T29" fmla="*/ 74 h 142"/>
              <a:gd name="T30" fmla="*/ 68 w 95"/>
              <a:gd name="T31" fmla="*/ 45 h 142"/>
              <a:gd name="T32" fmla="*/ 60 w 95"/>
              <a:gd name="T33" fmla="*/ 30 h 142"/>
              <a:gd name="T34" fmla="*/ 77 w 95"/>
              <a:gd name="T35" fmla="*/ 12 h 142"/>
              <a:gd name="T36" fmla="*/ 95 w 95"/>
              <a:gd name="T37" fmla="*/ 30 h 142"/>
              <a:gd name="T38" fmla="*/ 86 w 95"/>
              <a:gd name="T39" fmla="*/ 45 h 142"/>
              <a:gd name="T40" fmla="*/ 18 w 95"/>
              <a:gd name="T41" fmla="*/ 9 h 142"/>
              <a:gd name="T42" fmla="*/ 9 w 95"/>
              <a:gd name="T43" fmla="*/ 18 h 142"/>
              <a:gd name="T44" fmla="*/ 18 w 95"/>
              <a:gd name="T45" fmla="*/ 27 h 142"/>
              <a:gd name="T46" fmla="*/ 27 w 95"/>
              <a:gd name="T47" fmla="*/ 18 h 142"/>
              <a:gd name="T48" fmla="*/ 18 w 95"/>
              <a:gd name="T49" fmla="*/ 9 h 142"/>
              <a:gd name="T50" fmla="*/ 18 w 95"/>
              <a:gd name="T51" fmla="*/ 116 h 142"/>
              <a:gd name="T52" fmla="*/ 9 w 95"/>
              <a:gd name="T53" fmla="*/ 124 h 142"/>
              <a:gd name="T54" fmla="*/ 18 w 95"/>
              <a:gd name="T55" fmla="*/ 133 h 142"/>
              <a:gd name="T56" fmla="*/ 27 w 95"/>
              <a:gd name="T57" fmla="*/ 124 h 142"/>
              <a:gd name="T58" fmla="*/ 18 w 95"/>
              <a:gd name="T59" fmla="*/ 116 h 142"/>
              <a:gd name="T60" fmla="*/ 77 w 95"/>
              <a:gd name="T61" fmla="*/ 21 h 142"/>
              <a:gd name="T62" fmla="*/ 68 w 95"/>
              <a:gd name="T63" fmla="*/ 30 h 142"/>
              <a:gd name="T64" fmla="*/ 77 w 95"/>
              <a:gd name="T65" fmla="*/ 39 h 142"/>
              <a:gd name="T66" fmla="*/ 86 w 95"/>
              <a:gd name="T67" fmla="*/ 30 h 142"/>
              <a:gd name="T68" fmla="*/ 77 w 95"/>
              <a:gd name="T69" fmla="*/ 2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5" h="142">
                <a:moveTo>
                  <a:pt x="86" y="45"/>
                </a:moveTo>
                <a:cubicBezTo>
                  <a:pt x="86" y="78"/>
                  <a:pt x="62" y="86"/>
                  <a:pt x="46" y="91"/>
                </a:cubicBezTo>
                <a:cubicBezTo>
                  <a:pt x="32" y="95"/>
                  <a:pt x="27" y="98"/>
                  <a:pt x="27" y="107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32" y="112"/>
                  <a:pt x="36" y="118"/>
                  <a:pt x="36" y="124"/>
                </a:cubicBezTo>
                <a:cubicBezTo>
                  <a:pt x="36" y="134"/>
                  <a:pt x="28" y="142"/>
                  <a:pt x="18" y="142"/>
                </a:cubicBezTo>
                <a:cubicBezTo>
                  <a:pt x="8" y="142"/>
                  <a:pt x="0" y="134"/>
                  <a:pt x="0" y="124"/>
                </a:cubicBezTo>
                <a:cubicBezTo>
                  <a:pt x="0" y="118"/>
                  <a:pt x="4" y="112"/>
                  <a:pt x="9" y="109"/>
                </a:cubicBezTo>
                <a:cubicBezTo>
                  <a:pt x="9" y="33"/>
                  <a:pt x="9" y="33"/>
                  <a:pt x="9" y="33"/>
                </a:cubicBezTo>
                <a:cubicBezTo>
                  <a:pt x="4" y="30"/>
                  <a:pt x="0" y="24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28" y="0"/>
                  <a:pt x="36" y="8"/>
                  <a:pt x="36" y="18"/>
                </a:cubicBezTo>
                <a:cubicBezTo>
                  <a:pt x="36" y="24"/>
                  <a:pt x="32" y="30"/>
                  <a:pt x="27" y="33"/>
                </a:cubicBezTo>
                <a:cubicBezTo>
                  <a:pt x="27" y="79"/>
                  <a:pt x="27" y="79"/>
                  <a:pt x="27" y="79"/>
                </a:cubicBezTo>
                <a:cubicBezTo>
                  <a:pt x="32" y="77"/>
                  <a:pt x="37" y="75"/>
                  <a:pt x="41" y="74"/>
                </a:cubicBezTo>
                <a:cubicBezTo>
                  <a:pt x="58" y="68"/>
                  <a:pt x="68" y="64"/>
                  <a:pt x="68" y="45"/>
                </a:cubicBezTo>
                <a:cubicBezTo>
                  <a:pt x="63" y="42"/>
                  <a:pt x="60" y="36"/>
                  <a:pt x="60" y="30"/>
                </a:cubicBezTo>
                <a:cubicBezTo>
                  <a:pt x="60" y="20"/>
                  <a:pt x="67" y="12"/>
                  <a:pt x="77" y="12"/>
                </a:cubicBezTo>
                <a:cubicBezTo>
                  <a:pt x="87" y="12"/>
                  <a:pt x="95" y="20"/>
                  <a:pt x="95" y="30"/>
                </a:cubicBezTo>
                <a:cubicBezTo>
                  <a:pt x="95" y="36"/>
                  <a:pt x="91" y="42"/>
                  <a:pt x="86" y="45"/>
                </a:cubicBezTo>
                <a:close/>
                <a:moveTo>
                  <a:pt x="18" y="9"/>
                </a:moveTo>
                <a:cubicBezTo>
                  <a:pt x="13" y="9"/>
                  <a:pt x="9" y="13"/>
                  <a:pt x="9" y="18"/>
                </a:cubicBezTo>
                <a:cubicBezTo>
                  <a:pt x="9" y="23"/>
                  <a:pt x="13" y="27"/>
                  <a:pt x="18" y="27"/>
                </a:cubicBezTo>
                <a:cubicBezTo>
                  <a:pt x="23" y="27"/>
                  <a:pt x="27" y="23"/>
                  <a:pt x="27" y="18"/>
                </a:cubicBezTo>
                <a:cubicBezTo>
                  <a:pt x="27" y="13"/>
                  <a:pt x="23" y="9"/>
                  <a:pt x="18" y="9"/>
                </a:cubicBezTo>
                <a:close/>
                <a:moveTo>
                  <a:pt x="18" y="116"/>
                </a:moveTo>
                <a:cubicBezTo>
                  <a:pt x="13" y="116"/>
                  <a:pt x="9" y="119"/>
                  <a:pt x="9" y="124"/>
                </a:cubicBezTo>
                <a:cubicBezTo>
                  <a:pt x="9" y="129"/>
                  <a:pt x="13" y="133"/>
                  <a:pt x="18" y="133"/>
                </a:cubicBezTo>
                <a:cubicBezTo>
                  <a:pt x="23" y="133"/>
                  <a:pt x="27" y="129"/>
                  <a:pt x="27" y="124"/>
                </a:cubicBezTo>
                <a:cubicBezTo>
                  <a:pt x="27" y="119"/>
                  <a:pt x="23" y="116"/>
                  <a:pt x="18" y="116"/>
                </a:cubicBezTo>
                <a:close/>
                <a:moveTo>
                  <a:pt x="77" y="21"/>
                </a:moveTo>
                <a:cubicBezTo>
                  <a:pt x="72" y="21"/>
                  <a:pt x="68" y="25"/>
                  <a:pt x="68" y="30"/>
                </a:cubicBezTo>
                <a:cubicBezTo>
                  <a:pt x="68" y="35"/>
                  <a:pt x="72" y="39"/>
                  <a:pt x="77" y="39"/>
                </a:cubicBezTo>
                <a:cubicBezTo>
                  <a:pt x="82" y="39"/>
                  <a:pt x="86" y="35"/>
                  <a:pt x="86" y="30"/>
                </a:cubicBezTo>
                <a:cubicBezTo>
                  <a:pt x="86" y="25"/>
                  <a:pt x="82" y="21"/>
                  <a:pt x="77" y="2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4" name="Freeform 145"/>
          <p:cNvSpPr>
            <a:spLocks noEditPoints="1"/>
          </p:cNvSpPr>
          <p:nvPr/>
        </p:nvSpPr>
        <p:spPr bwMode="auto">
          <a:xfrm>
            <a:off x="935592" y="2484859"/>
            <a:ext cx="191641" cy="192831"/>
          </a:xfrm>
          <a:custGeom>
            <a:avLst/>
            <a:gdLst>
              <a:gd name="T0" fmla="*/ 165 w 165"/>
              <a:gd name="T1" fmla="*/ 108 h 166"/>
              <a:gd name="T2" fmla="*/ 162 w 165"/>
              <a:gd name="T3" fmla="*/ 114 h 166"/>
              <a:gd name="T4" fmla="*/ 87 w 165"/>
              <a:gd name="T5" fmla="*/ 165 h 166"/>
              <a:gd name="T6" fmla="*/ 83 w 165"/>
              <a:gd name="T7" fmla="*/ 166 h 166"/>
              <a:gd name="T8" fmla="*/ 79 w 165"/>
              <a:gd name="T9" fmla="*/ 165 h 166"/>
              <a:gd name="T10" fmla="*/ 3 w 165"/>
              <a:gd name="T11" fmla="*/ 114 h 166"/>
              <a:gd name="T12" fmla="*/ 0 w 165"/>
              <a:gd name="T13" fmla="*/ 108 h 166"/>
              <a:gd name="T14" fmla="*/ 0 w 165"/>
              <a:gd name="T15" fmla="*/ 58 h 166"/>
              <a:gd name="T16" fmla="*/ 3 w 165"/>
              <a:gd name="T17" fmla="*/ 52 h 166"/>
              <a:gd name="T18" fmla="*/ 79 w 165"/>
              <a:gd name="T19" fmla="*/ 2 h 166"/>
              <a:gd name="T20" fmla="*/ 83 w 165"/>
              <a:gd name="T21" fmla="*/ 0 h 166"/>
              <a:gd name="T22" fmla="*/ 87 w 165"/>
              <a:gd name="T23" fmla="*/ 2 h 166"/>
              <a:gd name="T24" fmla="*/ 162 w 165"/>
              <a:gd name="T25" fmla="*/ 52 h 166"/>
              <a:gd name="T26" fmla="*/ 165 w 165"/>
              <a:gd name="T27" fmla="*/ 58 h 166"/>
              <a:gd name="T28" fmla="*/ 165 w 165"/>
              <a:gd name="T29" fmla="*/ 108 h 166"/>
              <a:gd name="T30" fmla="*/ 32 w 165"/>
              <a:gd name="T31" fmla="*/ 83 h 166"/>
              <a:gd name="T32" fmla="*/ 14 w 165"/>
              <a:gd name="T33" fmla="*/ 71 h 166"/>
              <a:gd name="T34" fmla="*/ 14 w 165"/>
              <a:gd name="T35" fmla="*/ 95 h 166"/>
              <a:gd name="T36" fmla="*/ 32 w 165"/>
              <a:gd name="T37" fmla="*/ 83 h 166"/>
              <a:gd name="T38" fmla="*/ 76 w 165"/>
              <a:gd name="T39" fmla="*/ 54 h 166"/>
              <a:gd name="T40" fmla="*/ 76 w 165"/>
              <a:gd name="T41" fmla="*/ 21 h 166"/>
              <a:gd name="T42" fmla="*/ 20 w 165"/>
              <a:gd name="T43" fmla="*/ 58 h 166"/>
              <a:gd name="T44" fmla="*/ 45 w 165"/>
              <a:gd name="T45" fmla="*/ 75 h 166"/>
              <a:gd name="T46" fmla="*/ 76 w 165"/>
              <a:gd name="T47" fmla="*/ 54 h 166"/>
              <a:gd name="T48" fmla="*/ 76 w 165"/>
              <a:gd name="T49" fmla="*/ 146 h 166"/>
              <a:gd name="T50" fmla="*/ 76 w 165"/>
              <a:gd name="T51" fmla="*/ 112 h 166"/>
              <a:gd name="T52" fmla="*/ 45 w 165"/>
              <a:gd name="T53" fmla="*/ 92 h 166"/>
              <a:gd name="T54" fmla="*/ 20 w 165"/>
              <a:gd name="T55" fmla="*/ 108 h 166"/>
              <a:gd name="T56" fmla="*/ 76 w 165"/>
              <a:gd name="T57" fmla="*/ 146 h 166"/>
              <a:gd name="T58" fmla="*/ 108 w 165"/>
              <a:gd name="T59" fmla="*/ 83 h 166"/>
              <a:gd name="T60" fmla="*/ 83 w 165"/>
              <a:gd name="T61" fmla="*/ 66 h 166"/>
              <a:gd name="T62" fmla="*/ 58 w 165"/>
              <a:gd name="T63" fmla="*/ 83 h 166"/>
              <a:gd name="T64" fmla="*/ 83 w 165"/>
              <a:gd name="T65" fmla="*/ 100 h 166"/>
              <a:gd name="T66" fmla="*/ 108 w 165"/>
              <a:gd name="T67" fmla="*/ 83 h 166"/>
              <a:gd name="T68" fmla="*/ 146 w 165"/>
              <a:gd name="T69" fmla="*/ 58 h 166"/>
              <a:gd name="T70" fmla="*/ 90 w 165"/>
              <a:gd name="T71" fmla="*/ 21 h 166"/>
              <a:gd name="T72" fmla="*/ 90 w 165"/>
              <a:gd name="T73" fmla="*/ 54 h 166"/>
              <a:gd name="T74" fmla="*/ 121 w 165"/>
              <a:gd name="T75" fmla="*/ 75 h 166"/>
              <a:gd name="T76" fmla="*/ 146 w 165"/>
              <a:gd name="T77" fmla="*/ 58 h 166"/>
              <a:gd name="T78" fmla="*/ 146 w 165"/>
              <a:gd name="T79" fmla="*/ 108 h 166"/>
              <a:gd name="T80" fmla="*/ 121 w 165"/>
              <a:gd name="T81" fmla="*/ 92 h 166"/>
              <a:gd name="T82" fmla="*/ 90 w 165"/>
              <a:gd name="T83" fmla="*/ 112 h 166"/>
              <a:gd name="T84" fmla="*/ 90 w 165"/>
              <a:gd name="T85" fmla="*/ 146 h 166"/>
              <a:gd name="T86" fmla="*/ 146 w 165"/>
              <a:gd name="T87" fmla="*/ 108 h 166"/>
              <a:gd name="T88" fmla="*/ 151 w 165"/>
              <a:gd name="T89" fmla="*/ 95 h 166"/>
              <a:gd name="T90" fmla="*/ 151 w 165"/>
              <a:gd name="T91" fmla="*/ 71 h 166"/>
              <a:gd name="T92" fmla="*/ 133 w 165"/>
              <a:gd name="T93" fmla="*/ 83 h 166"/>
              <a:gd name="T94" fmla="*/ 151 w 165"/>
              <a:gd name="T95" fmla="*/ 9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5" h="166">
                <a:moveTo>
                  <a:pt x="165" y="108"/>
                </a:moveTo>
                <a:cubicBezTo>
                  <a:pt x="165" y="111"/>
                  <a:pt x="164" y="113"/>
                  <a:pt x="162" y="114"/>
                </a:cubicBezTo>
                <a:cubicBezTo>
                  <a:pt x="87" y="165"/>
                  <a:pt x="87" y="165"/>
                  <a:pt x="87" y="165"/>
                </a:cubicBezTo>
                <a:cubicBezTo>
                  <a:pt x="85" y="165"/>
                  <a:pt x="84" y="166"/>
                  <a:pt x="83" y="166"/>
                </a:cubicBezTo>
                <a:cubicBezTo>
                  <a:pt x="81" y="166"/>
                  <a:pt x="80" y="165"/>
                  <a:pt x="79" y="165"/>
                </a:cubicBezTo>
                <a:cubicBezTo>
                  <a:pt x="3" y="114"/>
                  <a:pt x="3" y="114"/>
                  <a:pt x="3" y="114"/>
                </a:cubicBezTo>
                <a:cubicBezTo>
                  <a:pt x="1" y="113"/>
                  <a:pt x="0" y="111"/>
                  <a:pt x="0" y="10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1" y="53"/>
                  <a:pt x="3" y="52"/>
                </a:cubicBezTo>
                <a:cubicBezTo>
                  <a:pt x="79" y="2"/>
                  <a:pt x="79" y="2"/>
                  <a:pt x="79" y="2"/>
                </a:cubicBezTo>
                <a:cubicBezTo>
                  <a:pt x="80" y="1"/>
                  <a:pt x="81" y="0"/>
                  <a:pt x="83" y="0"/>
                </a:cubicBezTo>
                <a:cubicBezTo>
                  <a:pt x="84" y="0"/>
                  <a:pt x="85" y="1"/>
                  <a:pt x="87" y="2"/>
                </a:cubicBezTo>
                <a:cubicBezTo>
                  <a:pt x="162" y="52"/>
                  <a:pt x="162" y="52"/>
                  <a:pt x="162" y="52"/>
                </a:cubicBezTo>
                <a:cubicBezTo>
                  <a:pt x="164" y="53"/>
                  <a:pt x="165" y="56"/>
                  <a:pt x="165" y="58"/>
                </a:cubicBezTo>
                <a:lnTo>
                  <a:pt x="165" y="108"/>
                </a:lnTo>
                <a:close/>
                <a:moveTo>
                  <a:pt x="32" y="83"/>
                </a:moveTo>
                <a:cubicBezTo>
                  <a:pt x="14" y="71"/>
                  <a:pt x="14" y="71"/>
                  <a:pt x="14" y="71"/>
                </a:cubicBezTo>
                <a:cubicBezTo>
                  <a:pt x="14" y="95"/>
                  <a:pt x="14" y="95"/>
                  <a:pt x="14" y="95"/>
                </a:cubicBezTo>
                <a:lnTo>
                  <a:pt x="32" y="83"/>
                </a:lnTo>
                <a:close/>
                <a:moveTo>
                  <a:pt x="76" y="54"/>
                </a:moveTo>
                <a:cubicBezTo>
                  <a:pt x="76" y="21"/>
                  <a:pt x="76" y="21"/>
                  <a:pt x="76" y="21"/>
                </a:cubicBezTo>
                <a:cubicBezTo>
                  <a:pt x="20" y="58"/>
                  <a:pt x="20" y="58"/>
                  <a:pt x="20" y="58"/>
                </a:cubicBezTo>
                <a:cubicBezTo>
                  <a:pt x="45" y="75"/>
                  <a:pt x="45" y="75"/>
                  <a:pt x="45" y="75"/>
                </a:cubicBezTo>
                <a:lnTo>
                  <a:pt x="76" y="54"/>
                </a:lnTo>
                <a:close/>
                <a:moveTo>
                  <a:pt x="76" y="146"/>
                </a:moveTo>
                <a:cubicBezTo>
                  <a:pt x="76" y="112"/>
                  <a:pt x="76" y="112"/>
                  <a:pt x="76" y="112"/>
                </a:cubicBezTo>
                <a:cubicBezTo>
                  <a:pt x="45" y="92"/>
                  <a:pt x="45" y="92"/>
                  <a:pt x="45" y="92"/>
                </a:cubicBezTo>
                <a:cubicBezTo>
                  <a:pt x="20" y="108"/>
                  <a:pt x="20" y="108"/>
                  <a:pt x="20" y="108"/>
                </a:cubicBezTo>
                <a:lnTo>
                  <a:pt x="76" y="146"/>
                </a:lnTo>
                <a:close/>
                <a:moveTo>
                  <a:pt x="108" y="83"/>
                </a:moveTo>
                <a:cubicBezTo>
                  <a:pt x="83" y="66"/>
                  <a:pt x="83" y="66"/>
                  <a:pt x="83" y="66"/>
                </a:cubicBezTo>
                <a:cubicBezTo>
                  <a:pt x="58" y="83"/>
                  <a:pt x="58" y="83"/>
                  <a:pt x="58" y="83"/>
                </a:cubicBezTo>
                <a:cubicBezTo>
                  <a:pt x="83" y="100"/>
                  <a:pt x="83" y="100"/>
                  <a:pt x="83" y="100"/>
                </a:cubicBezTo>
                <a:lnTo>
                  <a:pt x="108" y="83"/>
                </a:lnTo>
                <a:close/>
                <a:moveTo>
                  <a:pt x="146" y="58"/>
                </a:moveTo>
                <a:cubicBezTo>
                  <a:pt x="90" y="21"/>
                  <a:pt x="90" y="21"/>
                  <a:pt x="90" y="21"/>
                </a:cubicBezTo>
                <a:cubicBezTo>
                  <a:pt x="90" y="54"/>
                  <a:pt x="90" y="54"/>
                  <a:pt x="90" y="54"/>
                </a:cubicBezTo>
                <a:cubicBezTo>
                  <a:pt x="121" y="75"/>
                  <a:pt x="121" y="75"/>
                  <a:pt x="121" y="75"/>
                </a:cubicBezTo>
                <a:lnTo>
                  <a:pt x="146" y="58"/>
                </a:lnTo>
                <a:close/>
                <a:moveTo>
                  <a:pt x="146" y="108"/>
                </a:moveTo>
                <a:cubicBezTo>
                  <a:pt x="121" y="92"/>
                  <a:pt x="121" y="92"/>
                  <a:pt x="121" y="92"/>
                </a:cubicBezTo>
                <a:cubicBezTo>
                  <a:pt x="90" y="112"/>
                  <a:pt x="90" y="112"/>
                  <a:pt x="90" y="112"/>
                </a:cubicBezTo>
                <a:cubicBezTo>
                  <a:pt x="90" y="146"/>
                  <a:pt x="90" y="146"/>
                  <a:pt x="90" y="146"/>
                </a:cubicBezTo>
                <a:lnTo>
                  <a:pt x="146" y="108"/>
                </a:lnTo>
                <a:close/>
                <a:moveTo>
                  <a:pt x="151" y="95"/>
                </a:moveTo>
                <a:cubicBezTo>
                  <a:pt x="151" y="71"/>
                  <a:pt x="151" y="71"/>
                  <a:pt x="151" y="71"/>
                </a:cubicBezTo>
                <a:cubicBezTo>
                  <a:pt x="133" y="83"/>
                  <a:pt x="133" y="83"/>
                  <a:pt x="133" y="83"/>
                </a:cubicBezTo>
                <a:lnTo>
                  <a:pt x="151" y="9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5" name="Freeform 146"/>
          <p:cNvSpPr>
            <a:spLocks noEditPoints="1"/>
          </p:cNvSpPr>
          <p:nvPr/>
        </p:nvSpPr>
        <p:spPr bwMode="auto">
          <a:xfrm>
            <a:off x="1179606" y="2499143"/>
            <a:ext cx="210686" cy="149980"/>
          </a:xfrm>
          <a:custGeom>
            <a:avLst/>
            <a:gdLst>
              <a:gd name="T0" fmla="*/ 164 w 182"/>
              <a:gd name="T1" fmla="*/ 53 h 129"/>
              <a:gd name="T2" fmla="*/ 91 w 182"/>
              <a:gd name="T3" fmla="*/ 24 h 129"/>
              <a:gd name="T4" fmla="*/ 18 w 182"/>
              <a:gd name="T5" fmla="*/ 53 h 129"/>
              <a:gd name="T6" fmla="*/ 16 w 182"/>
              <a:gd name="T7" fmla="*/ 54 h 129"/>
              <a:gd name="T8" fmla="*/ 0 w 182"/>
              <a:gd name="T9" fmla="*/ 38 h 129"/>
              <a:gd name="T10" fmla="*/ 1 w 182"/>
              <a:gd name="T11" fmla="*/ 36 h 129"/>
              <a:gd name="T12" fmla="*/ 91 w 182"/>
              <a:gd name="T13" fmla="*/ 0 h 129"/>
              <a:gd name="T14" fmla="*/ 181 w 182"/>
              <a:gd name="T15" fmla="*/ 36 h 129"/>
              <a:gd name="T16" fmla="*/ 182 w 182"/>
              <a:gd name="T17" fmla="*/ 38 h 129"/>
              <a:gd name="T18" fmla="*/ 166 w 182"/>
              <a:gd name="T19" fmla="*/ 54 h 129"/>
              <a:gd name="T20" fmla="*/ 164 w 182"/>
              <a:gd name="T21" fmla="*/ 53 h 129"/>
              <a:gd name="T22" fmla="*/ 139 w 182"/>
              <a:gd name="T23" fmla="*/ 78 h 129"/>
              <a:gd name="T24" fmla="*/ 91 w 182"/>
              <a:gd name="T25" fmla="*/ 59 h 129"/>
              <a:gd name="T26" fmla="*/ 41 w 182"/>
              <a:gd name="T27" fmla="*/ 79 h 129"/>
              <a:gd name="T28" fmla="*/ 25 w 182"/>
              <a:gd name="T29" fmla="*/ 63 h 129"/>
              <a:gd name="T30" fmla="*/ 26 w 182"/>
              <a:gd name="T31" fmla="*/ 61 h 129"/>
              <a:gd name="T32" fmla="*/ 91 w 182"/>
              <a:gd name="T33" fmla="*/ 36 h 129"/>
              <a:gd name="T34" fmla="*/ 155 w 182"/>
              <a:gd name="T35" fmla="*/ 61 h 129"/>
              <a:gd name="T36" fmla="*/ 156 w 182"/>
              <a:gd name="T37" fmla="*/ 63 h 129"/>
              <a:gd name="T38" fmla="*/ 141 w 182"/>
              <a:gd name="T39" fmla="*/ 79 h 129"/>
              <a:gd name="T40" fmla="*/ 139 w 182"/>
              <a:gd name="T41" fmla="*/ 78 h 129"/>
              <a:gd name="T42" fmla="*/ 91 w 182"/>
              <a:gd name="T43" fmla="*/ 95 h 129"/>
              <a:gd name="T44" fmla="*/ 66 w 182"/>
              <a:gd name="T45" fmla="*/ 104 h 129"/>
              <a:gd name="T46" fmla="*/ 50 w 182"/>
              <a:gd name="T47" fmla="*/ 89 h 129"/>
              <a:gd name="T48" fmla="*/ 51 w 182"/>
              <a:gd name="T49" fmla="*/ 86 h 129"/>
              <a:gd name="T50" fmla="*/ 91 w 182"/>
              <a:gd name="T51" fmla="*/ 71 h 129"/>
              <a:gd name="T52" fmla="*/ 130 w 182"/>
              <a:gd name="T53" fmla="*/ 86 h 129"/>
              <a:gd name="T54" fmla="*/ 131 w 182"/>
              <a:gd name="T55" fmla="*/ 89 h 129"/>
              <a:gd name="T56" fmla="*/ 116 w 182"/>
              <a:gd name="T57" fmla="*/ 104 h 129"/>
              <a:gd name="T58" fmla="*/ 91 w 182"/>
              <a:gd name="T59" fmla="*/ 95 h 129"/>
              <a:gd name="T60" fmla="*/ 75 w 182"/>
              <a:gd name="T61" fmla="*/ 114 h 129"/>
              <a:gd name="T62" fmla="*/ 91 w 182"/>
              <a:gd name="T63" fmla="*/ 107 h 129"/>
              <a:gd name="T64" fmla="*/ 106 w 182"/>
              <a:gd name="T65" fmla="*/ 114 h 129"/>
              <a:gd name="T66" fmla="*/ 91 w 182"/>
              <a:gd name="T67" fmla="*/ 129 h 129"/>
              <a:gd name="T68" fmla="*/ 75 w 182"/>
              <a:gd name="T69" fmla="*/ 11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2" h="129">
                <a:moveTo>
                  <a:pt x="164" y="53"/>
                </a:moveTo>
                <a:cubicBezTo>
                  <a:pt x="143" y="34"/>
                  <a:pt x="120" y="24"/>
                  <a:pt x="91" y="24"/>
                </a:cubicBezTo>
                <a:cubicBezTo>
                  <a:pt x="62" y="24"/>
                  <a:pt x="39" y="34"/>
                  <a:pt x="18" y="53"/>
                </a:cubicBezTo>
                <a:cubicBezTo>
                  <a:pt x="17" y="53"/>
                  <a:pt x="16" y="54"/>
                  <a:pt x="16" y="54"/>
                </a:cubicBezTo>
                <a:cubicBezTo>
                  <a:pt x="13" y="54"/>
                  <a:pt x="0" y="41"/>
                  <a:pt x="0" y="38"/>
                </a:cubicBezTo>
                <a:cubicBezTo>
                  <a:pt x="0" y="38"/>
                  <a:pt x="0" y="37"/>
                  <a:pt x="1" y="36"/>
                </a:cubicBezTo>
                <a:cubicBezTo>
                  <a:pt x="24" y="13"/>
                  <a:pt x="58" y="0"/>
                  <a:pt x="91" y="0"/>
                </a:cubicBezTo>
                <a:cubicBezTo>
                  <a:pt x="124" y="0"/>
                  <a:pt x="157" y="13"/>
                  <a:pt x="181" y="36"/>
                </a:cubicBezTo>
                <a:cubicBezTo>
                  <a:pt x="181" y="37"/>
                  <a:pt x="182" y="38"/>
                  <a:pt x="182" y="38"/>
                </a:cubicBezTo>
                <a:cubicBezTo>
                  <a:pt x="182" y="41"/>
                  <a:pt x="168" y="54"/>
                  <a:pt x="166" y="54"/>
                </a:cubicBezTo>
                <a:cubicBezTo>
                  <a:pt x="165" y="54"/>
                  <a:pt x="165" y="53"/>
                  <a:pt x="164" y="53"/>
                </a:cubicBezTo>
                <a:close/>
                <a:moveTo>
                  <a:pt x="139" y="78"/>
                </a:moveTo>
                <a:cubicBezTo>
                  <a:pt x="124" y="66"/>
                  <a:pt x="111" y="59"/>
                  <a:pt x="91" y="59"/>
                </a:cubicBezTo>
                <a:cubicBezTo>
                  <a:pt x="63" y="59"/>
                  <a:pt x="42" y="79"/>
                  <a:pt x="41" y="79"/>
                </a:cubicBezTo>
                <a:cubicBezTo>
                  <a:pt x="38" y="79"/>
                  <a:pt x="25" y="66"/>
                  <a:pt x="25" y="63"/>
                </a:cubicBezTo>
                <a:cubicBezTo>
                  <a:pt x="25" y="63"/>
                  <a:pt x="26" y="62"/>
                  <a:pt x="26" y="61"/>
                </a:cubicBezTo>
                <a:cubicBezTo>
                  <a:pt x="43" y="45"/>
                  <a:pt x="68" y="36"/>
                  <a:pt x="91" y="36"/>
                </a:cubicBezTo>
                <a:cubicBezTo>
                  <a:pt x="114" y="36"/>
                  <a:pt x="139" y="45"/>
                  <a:pt x="155" y="61"/>
                </a:cubicBezTo>
                <a:cubicBezTo>
                  <a:pt x="156" y="62"/>
                  <a:pt x="156" y="63"/>
                  <a:pt x="156" y="63"/>
                </a:cubicBezTo>
                <a:cubicBezTo>
                  <a:pt x="156" y="66"/>
                  <a:pt x="143" y="79"/>
                  <a:pt x="141" y="79"/>
                </a:cubicBezTo>
                <a:cubicBezTo>
                  <a:pt x="140" y="79"/>
                  <a:pt x="139" y="79"/>
                  <a:pt x="139" y="78"/>
                </a:cubicBezTo>
                <a:close/>
                <a:moveTo>
                  <a:pt x="91" y="95"/>
                </a:moveTo>
                <a:cubicBezTo>
                  <a:pt x="77" y="95"/>
                  <a:pt x="67" y="104"/>
                  <a:pt x="66" y="104"/>
                </a:cubicBezTo>
                <a:cubicBezTo>
                  <a:pt x="64" y="104"/>
                  <a:pt x="50" y="91"/>
                  <a:pt x="50" y="89"/>
                </a:cubicBezTo>
                <a:cubicBezTo>
                  <a:pt x="50" y="88"/>
                  <a:pt x="51" y="87"/>
                  <a:pt x="51" y="86"/>
                </a:cubicBezTo>
                <a:cubicBezTo>
                  <a:pt x="61" y="77"/>
                  <a:pt x="77" y="71"/>
                  <a:pt x="91" y="71"/>
                </a:cubicBezTo>
                <a:cubicBezTo>
                  <a:pt x="104" y="71"/>
                  <a:pt x="121" y="77"/>
                  <a:pt x="130" y="86"/>
                </a:cubicBezTo>
                <a:cubicBezTo>
                  <a:pt x="131" y="87"/>
                  <a:pt x="131" y="88"/>
                  <a:pt x="131" y="89"/>
                </a:cubicBezTo>
                <a:cubicBezTo>
                  <a:pt x="131" y="91"/>
                  <a:pt x="118" y="104"/>
                  <a:pt x="116" y="104"/>
                </a:cubicBezTo>
                <a:cubicBezTo>
                  <a:pt x="114" y="104"/>
                  <a:pt x="104" y="95"/>
                  <a:pt x="91" y="95"/>
                </a:cubicBezTo>
                <a:close/>
                <a:moveTo>
                  <a:pt x="75" y="114"/>
                </a:moveTo>
                <a:cubicBezTo>
                  <a:pt x="75" y="109"/>
                  <a:pt x="87" y="107"/>
                  <a:pt x="91" y="107"/>
                </a:cubicBezTo>
                <a:cubicBezTo>
                  <a:pt x="94" y="107"/>
                  <a:pt x="106" y="109"/>
                  <a:pt x="106" y="114"/>
                </a:cubicBezTo>
                <a:cubicBezTo>
                  <a:pt x="106" y="116"/>
                  <a:pt x="93" y="129"/>
                  <a:pt x="91" y="129"/>
                </a:cubicBezTo>
                <a:cubicBezTo>
                  <a:pt x="88" y="129"/>
                  <a:pt x="75" y="116"/>
                  <a:pt x="75" y="11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6" name="Freeform 147"/>
          <p:cNvSpPr>
            <a:spLocks noEditPoints="1"/>
          </p:cNvSpPr>
          <p:nvPr/>
        </p:nvSpPr>
        <p:spPr bwMode="auto">
          <a:xfrm>
            <a:off x="1441475" y="2499142"/>
            <a:ext cx="178547" cy="178547"/>
          </a:xfrm>
          <a:custGeom>
            <a:avLst/>
            <a:gdLst>
              <a:gd name="T0" fmla="*/ 62 w 150"/>
              <a:gd name="T1" fmla="*/ 72 h 150"/>
              <a:gd name="T2" fmla="*/ 0 w 150"/>
              <a:gd name="T3" fmla="*/ 72 h 150"/>
              <a:gd name="T4" fmla="*/ 0 w 150"/>
              <a:gd name="T5" fmla="*/ 21 h 150"/>
              <a:gd name="T6" fmla="*/ 62 w 150"/>
              <a:gd name="T7" fmla="*/ 13 h 150"/>
              <a:gd name="T8" fmla="*/ 62 w 150"/>
              <a:gd name="T9" fmla="*/ 72 h 150"/>
              <a:gd name="T10" fmla="*/ 62 w 150"/>
              <a:gd name="T11" fmla="*/ 138 h 150"/>
              <a:gd name="T12" fmla="*/ 0 w 150"/>
              <a:gd name="T13" fmla="*/ 130 h 150"/>
              <a:gd name="T14" fmla="*/ 0 w 150"/>
              <a:gd name="T15" fmla="*/ 79 h 150"/>
              <a:gd name="T16" fmla="*/ 62 w 150"/>
              <a:gd name="T17" fmla="*/ 79 h 150"/>
              <a:gd name="T18" fmla="*/ 62 w 150"/>
              <a:gd name="T19" fmla="*/ 138 h 150"/>
              <a:gd name="T20" fmla="*/ 150 w 150"/>
              <a:gd name="T21" fmla="*/ 72 h 150"/>
              <a:gd name="T22" fmla="*/ 68 w 150"/>
              <a:gd name="T23" fmla="*/ 72 h 150"/>
              <a:gd name="T24" fmla="*/ 68 w 150"/>
              <a:gd name="T25" fmla="*/ 12 h 150"/>
              <a:gd name="T26" fmla="*/ 150 w 150"/>
              <a:gd name="T27" fmla="*/ 0 h 150"/>
              <a:gd name="T28" fmla="*/ 150 w 150"/>
              <a:gd name="T29" fmla="*/ 72 h 150"/>
              <a:gd name="T30" fmla="*/ 150 w 150"/>
              <a:gd name="T31" fmla="*/ 150 h 150"/>
              <a:gd name="T32" fmla="*/ 68 w 150"/>
              <a:gd name="T33" fmla="*/ 139 h 150"/>
              <a:gd name="T34" fmla="*/ 68 w 150"/>
              <a:gd name="T35" fmla="*/ 79 h 150"/>
              <a:gd name="T36" fmla="*/ 150 w 150"/>
              <a:gd name="T37" fmla="*/ 79 h 150"/>
              <a:gd name="T38" fmla="*/ 150 w 150"/>
              <a:gd name="T3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0" h="150">
                <a:moveTo>
                  <a:pt x="62" y="72"/>
                </a:moveTo>
                <a:lnTo>
                  <a:pt x="0" y="72"/>
                </a:lnTo>
                <a:lnTo>
                  <a:pt x="0" y="21"/>
                </a:lnTo>
                <a:lnTo>
                  <a:pt x="62" y="13"/>
                </a:lnTo>
                <a:lnTo>
                  <a:pt x="62" y="72"/>
                </a:lnTo>
                <a:close/>
                <a:moveTo>
                  <a:pt x="62" y="138"/>
                </a:moveTo>
                <a:lnTo>
                  <a:pt x="0" y="130"/>
                </a:lnTo>
                <a:lnTo>
                  <a:pt x="0" y="79"/>
                </a:lnTo>
                <a:lnTo>
                  <a:pt x="62" y="79"/>
                </a:lnTo>
                <a:lnTo>
                  <a:pt x="62" y="138"/>
                </a:lnTo>
                <a:close/>
                <a:moveTo>
                  <a:pt x="150" y="72"/>
                </a:moveTo>
                <a:lnTo>
                  <a:pt x="68" y="72"/>
                </a:lnTo>
                <a:lnTo>
                  <a:pt x="68" y="12"/>
                </a:lnTo>
                <a:lnTo>
                  <a:pt x="150" y="0"/>
                </a:lnTo>
                <a:lnTo>
                  <a:pt x="150" y="72"/>
                </a:lnTo>
                <a:close/>
                <a:moveTo>
                  <a:pt x="150" y="150"/>
                </a:moveTo>
                <a:lnTo>
                  <a:pt x="68" y="139"/>
                </a:lnTo>
                <a:lnTo>
                  <a:pt x="68" y="79"/>
                </a:lnTo>
                <a:lnTo>
                  <a:pt x="150" y="79"/>
                </a:lnTo>
                <a:lnTo>
                  <a:pt x="150" y="15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7" name="Freeform 148"/>
          <p:cNvSpPr>
            <a:spLocks noEditPoints="1"/>
          </p:cNvSpPr>
          <p:nvPr/>
        </p:nvSpPr>
        <p:spPr bwMode="auto">
          <a:xfrm>
            <a:off x="1711678" y="2484859"/>
            <a:ext cx="192831" cy="192831"/>
          </a:xfrm>
          <a:custGeom>
            <a:avLst/>
            <a:gdLst>
              <a:gd name="T0" fmla="*/ 166 w 166"/>
              <a:gd name="T1" fmla="*/ 83 h 166"/>
              <a:gd name="T2" fmla="*/ 83 w 166"/>
              <a:gd name="T3" fmla="*/ 166 h 166"/>
              <a:gd name="T4" fmla="*/ 0 w 166"/>
              <a:gd name="T5" fmla="*/ 83 h 166"/>
              <a:gd name="T6" fmla="*/ 83 w 166"/>
              <a:gd name="T7" fmla="*/ 0 h 166"/>
              <a:gd name="T8" fmla="*/ 166 w 166"/>
              <a:gd name="T9" fmla="*/ 83 h 166"/>
              <a:gd name="T10" fmla="*/ 162 w 166"/>
              <a:gd name="T11" fmla="*/ 83 h 166"/>
              <a:gd name="T12" fmla="*/ 83 w 166"/>
              <a:gd name="T13" fmla="*/ 4 h 166"/>
              <a:gd name="T14" fmla="*/ 4 w 166"/>
              <a:gd name="T15" fmla="*/ 83 h 166"/>
              <a:gd name="T16" fmla="*/ 83 w 166"/>
              <a:gd name="T17" fmla="*/ 162 h 166"/>
              <a:gd name="T18" fmla="*/ 162 w 166"/>
              <a:gd name="T19" fmla="*/ 83 h 166"/>
              <a:gd name="T20" fmla="*/ 18 w 166"/>
              <a:gd name="T21" fmla="*/ 54 h 166"/>
              <a:gd name="T22" fmla="*/ 52 w 166"/>
              <a:gd name="T23" fmla="*/ 147 h 166"/>
              <a:gd name="T24" fmla="*/ 12 w 166"/>
              <a:gd name="T25" fmla="*/ 83 h 166"/>
              <a:gd name="T26" fmla="*/ 18 w 166"/>
              <a:gd name="T27" fmla="*/ 54 h 166"/>
              <a:gd name="T28" fmla="*/ 126 w 166"/>
              <a:gd name="T29" fmla="*/ 103 h 166"/>
              <a:gd name="T30" fmla="*/ 119 w 166"/>
              <a:gd name="T31" fmla="*/ 126 h 166"/>
              <a:gd name="T32" fmla="*/ 93 w 166"/>
              <a:gd name="T33" fmla="*/ 50 h 166"/>
              <a:gd name="T34" fmla="*/ 101 w 166"/>
              <a:gd name="T35" fmla="*/ 49 h 166"/>
              <a:gd name="T36" fmla="*/ 100 w 166"/>
              <a:gd name="T37" fmla="*/ 43 h 166"/>
              <a:gd name="T38" fmla="*/ 82 w 166"/>
              <a:gd name="T39" fmla="*/ 44 h 166"/>
              <a:gd name="T40" fmla="*/ 63 w 166"/>
              <a:gd name="T41" fmla="*/ 43 h 166"/>
              <a:gd name="T42" fmla="*/ 62 w 166"/>
              <a:gd name="T43" fmla="*/ 49 h 166"/>
              <a:gd name="T44" fmla="*/ 70 w 166"/>
              <a:gd name="T45" fmla="*/ 50 h 166"/>
              <a:gd name="T46" fmla="*/ 81 w 166"/>
              <a:gd name="T47" fmla="*/ 80 h 166"/>
              <a:gd name="T48" fmla="*/ 65 w 166"/>
              <a:gd name="T49" fmla="*/ 127 h 166"/>
              <a:gd name="T50" fmla="*/ 39 w 166"/>
              <a:gd name="T51" fmla="*/ 50 h 166"/>
              <a:gd name="T52" fmla="*/ 48 w 166"/>
              <a:gd name="T53" fmla="*/ 49 h 166"/>
              <a:gd name="T54" fmla="*/ 47 w 166"/>
              <a:gd name="T55" fmla="*/ 43 h 166"/>
              <a:gd name="T56" fmla="*/ 28 w 166"/>
              <a:gd name="T57" fmla="*/ 44 h 166"/>
              <a:gd name="T58" fmla="*/ 24 w 166"/>
              <a:gd name="T59" fmla="*/ 44 h 166"/>
              <a:gd name="T60" fmla="*/ 83 w 166"/>
              <a:gd name="T61" fmla="*/ 12 h 166"/>
              <a:gd name="T62" fmla="*/ 131 w 166"/>
              <a:gd name="T63" fmla="*/ 31 h 166"/>
              <a:gd name="T64" fmla="*/ 130 w 166"/>
              <a:gd name="T65" fmla="*/ 31 h 166"/>
              <a:gd name="T66" fmla="*/ 118 w 166"/>
              <a:gd name="T67" fmla="*/ 43 h 166"/>
              <a:gd name="T68" fmla="*/ 125 w 166"/>
              <a:gd name="T69" fmla="*/ 60 h 166"/>
              <a:gd name="T70" fmla="*/ 131 w 166"/>
              <a:gd name="T71" fmla="*/ 80 h 166"/>
              <a:gd name="T72" fmla="*/ 126 w 166"/>
              <a:gd name="T73" fmla="*/ 103 h 166"/>
              <a:gd name="T74" fmla="*/ 106 w 166"/>
              <a:gd name="T75" fmla="*/ 149 h 166"/>
              <a:gd name="T76" fmla="*/ 107 w 166"/>
              <a:gd name="T77" fmla="*/ 150 h 166"/>
              <a:gd name="T78" fmla="*/ 83 w 166"/>
              <a:gd name="T79" fmla="*/ 154 h 166"/>
              <a:gd name="T80" fmla="*/ 63 w 166"/>
              <a:gd name="T81" fmla="*/ 151 h 166"/>
              <a:gd name="T82" fmla="*/ 84 w 166"/>
              <a:gd name="T83" fmla="*/ 89 h 166"/>
              <a:gd name="T84" fmla="*/ 106 w 166"/>
              <a:gd name="T85" fmla="*/ 149 h 166"/>
              <a:gd name="T86" fmla="*/ 154 w 166"/>
              <a:gd name="T87" fmla="*/ 83 h 166"/>
              <a:gd name="T88" fmla="*/ 119 w 166"/>
              <a:gd name="T89" fmla="*/ 145 h 166"/>
              <a:gd name="T90" fmla="*/ 140 w 166"/>
              <a:gd name="T91" fmla="*/ 82 h 166"/>
              <a:gd name="T92" fmla="*/ 146 w 166"/>
              <a:gd name="T93" fmla="*/ 56 h 166"/>
              <a:gd name="T94" fmla="*/ 145 w 166"/>
              <a:gd name="T95" fmla="*/ 49 h 166"/>
              <a:gd name="T96" fmla="*/ 154 w 166"/>
              <a:gd name="T97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6" h="166">
                <a:moveTo>
                  <a:pt x="166" y="83"/>
                </a:moveTo>
                <a:cubicBezTo>
                  <a:pt x="166" y="129"/>
                  <a:pt x="129" y="166"/>
                  <a:pt x="83" y="166"/>
                </a:cubicBezTo>
                <a:cubicBezTo>
                  <a:pt x="37" y="166"/>
                  <a:pt x="0" y="129"/>
                  <a:pt x="0" y="83"/>
                </a:cubicBezTo>
                <a:cubicBezTo>
                  <a:pt x="0" y="38"/>
                  <a:pt x="37" y="0"/>
                  <a:pt x="83" y="0"/>
                </a:cubicBezTo>
                <a:cubicBezTo>
                  <a:pt x="129" y="0"/>
                  <a:pt x="166" y="38"/>
                  <a:pt x="166" y="83"/>
                </a:cubicBezTo>
                <a:close/>
                <a:moveTo>
                  <a:pt x="162" y="83"/>
                </a:moveTo>
                <a:cubicBezTo>
                  <a:pt x="162" y="40"/>
                  <a:pt x="127" y="4"/>
                  <a:pt x="83" y="4"/>
                </a:cubicBezTo>
                <a:cubicBezTo>
                  <a:pt x="39" y="4"/>
                  <a:pt x="4" y="40"/>
                  <a:pt x="4" y="83"/>
                </a:cubicBezTo>
                <a:cubicBezTo>
                  <a:pt x="4" y="127"/>
                  <a:pt x="39" y="162"/>
                  <a:pt x="83" y="162"/>
                </a:cubicBezTo>
                <a:cubicBezTo>
                  <a:pt x="127" y="162"/>
                  <a:pt x="162" y="127"/>
                  <a:pt x="162" y="83"/>
                </a:cubicBezTo>
                <a:close/>
                <a:moveTo>
                  <a:pt x="18" y="54"/>
                </a:moveTo>
                <a:cubicBezTo>
                  <a:pt x="52" y="147"/>
                  <a:pt x="52" y="147"/>
                  <a:pt x="52" y="147"/>
                </a:cubicBezTo>
                <a:cubicBezTo>
                  <a:pt x="28" y="136"/>
                  <a:pt x="12" y="111"/>
                  <a:pt x="12" y="83"/>
                </a:cubicBezTo>
                <a:cubicBezTo>
                  <a:pt x="12" y="73"/>
                  <a:pt x="14" y="63"/>
                  <a:pt x="18" y="54"/>
                </a:cubicBezTo>
                <a:close/>
                <a:moveTo>
                  <a:pt x="126" y="103"/>
                </a:moveTo>
                <a:cubicBezTo>
                  <a:pt x="119" y="126"/>
                  <a:pt x="119" y="126"/>
                  <a:pt x="119" y="126"/>
                </a:cubicBezTo>
                <a:cubicBezTo>
                  <a:pt x="93" y="50"/>
                  <a:pt x="93" y="50"/>
                  <a:pt x="93" y="50"/>
                </a:cubicBezTo>
                <a:cubicBezTo>
                  <a:pt x="93" y="50"/>
                  <a:pt x="97" y="50"/>
                  <a:pt x="101" y="49"/>
                </a:cubicBezTo>
                <a:cubicBezTo>
                  <a:pt x="105" y="49"/>
                  <a:pt x="104" y="43"/>
                  <a:pt x="100" y="43"/>
                </a:cubicBezTo>
                <a:cubicBezTo>
                  <a:pt x="89" y="44"/>
                  <a:pt x="82" y="44"/>
                  <a:pt x="82" y="44"/>
                </a:cubicBezTo>
                <a:cubicBezTo>
                  <a:pt x="82" y="44"/>
                  <a:pt x="75" y="44"/>
                  <a:pt x="63" y="43"/>
                </a:cubicBezTo>
                <a:cubicBezTo>
                  <a:pt x="59" y="43"/>
                  <a:pt x="59" y="49"/>
                  <a:pt x="62" y="49"/>
                </a:cubicBezTo>
                <a:cubicBezTo>
                  <a:pt x="66" y="50"/>
                  <a:pt x="70" y="50"/>
                  <a:pt x="70" y="50"/>
                </a:cubicBezTo>
                <a:cubicBezTo>
                  <a:pt x="81" y="80"/>
                  <a:pt x="81" y="80"/>
                  <a:pt x="81" y="80"/>
                </a:cubicBezTo>
                <a:cubicBezTo>
                  <a:pt x="65" y="127"/>
                  <a:pt x="65" y="127"/>
                  <a:pt x="65" y="127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44" y="50"/>
                  <a:pt x="48" y="49"/>
                </a:cubicBezTo>
                <a:cubicBezTo>
                  <a:pt x="51" y="49"/>
                  <a:pt x="51" y="43"/>
                  <a:pt x="47" y="43"/>
                </a:cubicBezTo>
                <a:cubicBezTo>
                  <a:pt x="36" y="44"/>
                  <a:pt x="28" y="44"/>
                  <a:pt x="28" y="44"/>
                </a:cubicBezTo>
                <a:cubicBezTo>
                  <a:pt x="27" y="44"/>
                  <a:pt x="25" y="44"/>
                  <a:pt x="24" y="44"/>
                </a:cubicBezTo>
                <a:cubicBezTo>
                  <a:pt x="36" y="25"/>
                  <a:pt x="58" y="12"/>
                  <a:pt x="83" y="12"/>
                </a:cubicBezTo>
                <a:cubicBezTo>
                  <a:pt x="101" y="12"/>
                  <a:pt x="118" y="19"/>
                  <a:pt x="131" y="31"/>
                </a:cubicBezTo>
                <a:cubicBezTo>
                  <a:pt x="131" y="31"/>
                  <a:pt x="130" y="31"/>
                  <a:pt x="130" y="31"/>
                </a:cubicBezTo>
                <a:cubicBezTo>
                  <a:pt x="123" y="31"/>
                  <a:pt x="118" y="37"/>
                  <a:pt x="118" y="43"/>
                </a:cubicBezTo>
                <a:cubicBezTo>
                  <a:pt x="118" y="49"/>
                  <a:pt x="122" y="54"/>
                  <a:pt x="125" y="60"/>
                </a:cubicBezTo>
                <a:cubicBezTo>
                  <a:pt x="128" y="65"/>
                  <a:pt x="131" y="71"/>
                  <a:pt x="131" y="80"/>
                </a:cubicBezTo>
                <a:cubicBezTo>
                  <a:pt x="131" y="86"/>
                  <a:pt x="128" y="93"/>
                  <a:pt x="126" y="103"/>
                </a:cubicBezTo>
                <a:close/>
                <a:moveTo>
                  <a:pt x="106" y="149"/>
                </a:moveTo>
                <a:cubicBezTo>
                  <a:pt x="106" y="149"/>
                  <a:pt x="106" y="150"/>
                  <a:pt x="107" y="150"/>
                </a:cubicBezTo>
                <a:cubicBezTo>
                  <a:pt x="99" y="153"/>
                  <a:pt x="91" y="154"/>
                  <a:pt x="83" y="154"/>
                </a:cubicBezTo>
                <a:cubicBezTo>
                  <a:pt x="76" y="154"/>
                  <a:pt x="69" y="153"/>
                  <a:pt x="63" y="151"/>
                </a:cubicBezTo>
                <a:cubicBezTo>
                  <a:pt x="84" y="89"/>
                  <a:pt x="84" y="89"/>
                  <a:pt x="84" y="89"/>
                </a:cubicBezTo>
                <a:lnTo>
                  <a:pt x="106" y="149"/>
                </a:lnTo>
                <a:close/>
                <a:moveTo>
                  <a:pt x="154" y="83"/>
                </a:moveTo>
                <a:cubicBezTo>
                  <a:pt x="154" y="109"/>
                  <a:pt x="140" y="132"/>
                  <a:pt x="119" y="145"/>
                </a:cubicBezTo>
                <a:cubicBezTo>
                  <a:pt x="140" y="82"/>
                  <a:pt x="140" y="82"/>
                  <a:pt x="140" y="82"/>
                </a:cubicBezTo>
                <a:cubicBezTo>
                  <a:pt x="144" y="72"/>
                  <a:pt x="146" y="64"/>
                  <a:pt x="146" y="56"/>
                </a:cubicBezTo>
                <a:cubicBezTo>
                  <a:pt x="146" y="54"/>
                  <a:pt x="146" y="51"/>
                  <a:pt x="145" y="49"/>
                </a:cubicBezTo>
                <a:cubicBezTo>
                  <a:pt x="151" y="59"/>
                  <a:pt x="154" y="71"/>
                  <a:pt x="154" y="8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8" name="Freeform 149"/>
          <p:cNvSpPr>
            <a:spLocks noEditPoints="1"/>
          </p:cNvSpPr>
          <p:nvPr/>
        </p:nvSpPr>
        <p:spPr bwMode="auto">
          <a:xfrm>
            <a:off x="1958071" y="2499142"/>
            <a:ext cx="199973" cy="165454"/>
          </a:xfrm>
          <a:custGeom>
            <a:avLst/>
            <a:gdLst>
              <a:gd name="T0" fmla="*/ 172 w 172"/>
              <a:gd name="T1" fmla="*/ 113 h 142"/>
              <a:gd name="T2" fmla="*/ 166 w 172"/>
              <a:gd name="T3" fmla="*/ 118 h 142"/>
              <a:gd name="T4" fmla="*/ 148 w 172"/>
              <a:gd name="T5" fmla="*/ 118 h 142"/>
              <a:gd name="T6" fmla="*/ 125 w 172"/>
              <a:gd name="T7" fmla="*/ 142 h 142"/>
              <a:gd name="T8" fmla="*/ 101 w 172"/>
              <a:gd name="T9" fmla="*/ 118 h 142"/>
              <a:gd name="T10" fmla="*/ 66 w 172"/>
              <a:gd name="T11" fmla="*/ 118 h 142"/>
              <a:gd name="T12" fmla="*/ 42 w 172"/>
              <a:gd name="T13" fmla="*/ 142 h 142"/>
              <a:gd name="T14" fmla="*/ 18 w 172"/>
              <a:gd name="T15" fmla="*/ 118 h 142"/>
              <a:gd name="T16" fmla="*/ 6 w 172"/>
              <a:gd name="T17" fmla="*/ 118 h 142"/>
              <a:gd name="T18" fmla="*/ 0 w 172"/>
              <a:gd name="T19" fmla="*/ 113 h 142"/>
              <a:gd name="T20" fmla="*/ 6 w 172"/>
              <a:gd name="T21" fmla="*/ 107 h 142"/>
              <a:gd name="T22" fmla="*/ 6 w 172"/>
              <a:gd name="T23" fmla="*/ 68 h 142"/>
              <a:gd name="T24" fmla="*/ 11 w 172"/>
              <a:gd name="T25" fmla="*/ 58 h 142"/>
              <a:gd name="T26" fmla="*/ 29 w 172"/>
              <a:gd name="T27" fmla="*/ 40 h 142"/>
              <a:gd name="T28" fmla="*/ 39 w 172"/>
              <a:gd name="T29" fmla="*/ 36 h 142"/>
              <a:gd name="T30" fmla="*/ 54 w 172"/>
              <a:gd name="T31" fmla="*/ 36 h 142"/>
              <a:gd name="T32" fmla="*/ 54 w 172"/>
              <a:gd name="T33" fmla="*/ 6 h 142"/>
              <a:gd name="T34" fmla="*/ 60 w 172"/>
              <a:gd name="T35" fmla="*/ 0 h 142"/>
              <a:gd name="T36" fmla="*/ 166 w 172"/>
              <a:gd name="T37" fmla="*/ 0 h 142"/>
              <a:gd name="T38" fmla="*/ 172 w 172"/>
              <a:gd name="T39" fmla="*/ 6 h 142"/>
              <a:gd name="T40" fmla="*/ 172 w 172"/>
              <a:gd name="T41" fmla="*/ 113 h 142"/>
              <a:gd name="T42" fmla="*/ 54 w 172"/>
              <a:gd name="T43" fmla="*/ 71 h 142"/>
              <a:gd name="T44" fmla="*/ 54 w 172"/>
              <a:gd name="T45" fmla="*/ 47 h 142"/>
              <a:gd name="T46" fmla="*/ 39 w 172"/>
              <a:gd name="T47" fmla="*/ 47 h 142"/>
              <a:gd name="T48" fmla="*/ 37 w 172"/>
              <a:gd name="T49" fmla="*/ 48 h 142"/>
              <a:gd name="T50" fmla="*/ 19 w 172"/>
              <a:gd name="T51" fmla="*/ 66 h 142"/>
              <a:gd name="T52" fmla="*/ 18 w 172"/>
              <a:gd name="T53" fmla="*/ 68 h 142"/>
              <a:gd name="T54" fmla="*/ 18 w 172"/>
              <a:gd name="T55" fmla="*/ 71 h 142"/>
              <a:gd name="T56" fmla="*/ 54 w 172"/>
              <a:gd name="T57" fmla="*/ 71 h 142"/>
              <a:gd name="T58" fmla="*/ 42 w 172"/>
              <a:gd name="T59" fmla="*/ 107 h 142"/>
              <a:gd name="T60" fmla="*/ 30 w 172"/>
              <a:gd name="T61" fmla="*/ 118 h 142"/>
              <a:gd name="T62" fmla="*/ 42 w 172"/>
              <a:gd name="T63" fmla="*/ 130 h 142"/>
              <a:gd name="T64" fmla="*/ 54 w 172"/>
              <a:gd name="T65" fmla="*/ 118 h 142"/>
              <a:gd name="T66" fmla="*/ 42 w 172"/>
              <a:gd name="T67" fmla="*/ 107 h 142"/>
              <a:gd name="T68" fmla="*/ 148 w 172"/>
              <a:gd name="T69" fmla="*/ 39 h 142"/>
              <a:gd name="T70" fmla="*/ 145 w 172"/>
              <a:gd name="T71" fmla="*/ 36 h 142"/>
              <a:gd name="T72" fmla="*/ 125 w 172"/>
              <a:gd name="T73" fmla="*/ 36 h 142"/>
              <a:gd name="T74" fmla="*/ 125 w 172"/>
              <a:gd name="T75" fmla="*/ 15 h 142"/>
              <a:gd name="T76" fmla="*/ 122 w 172"/>
              <a:gd name="T77" fmla="*/ 12 h 142"/>
              <a:gd name="T78" fmla="*/ 104 w 172"/>
              <a:gd name="T79" fmla="*/ 12 h 142"/>
              <a:gd name="T80" fmla="*/ 101 w 172"/>
              <a:gd name="T81" fmla="*/ 15 h 142"/>
              <a:gd name="T82" fmla="*/ 101 w 172"/>
              <a:gd name="T83" fmla="*/ 36 h 142"/>
              <a:gd name="T84" fmla="*/ 80 w 172"/>
              <a:gd name="T85" fmla="*/ 36 h 142"/>
              <a:gd name="T86" fmla="*/ 77 w 172"/>
              <a:gd name="T87" fmla="*/ 39 h 142"/>
              <a:gd name="T88" fmla="*/ 77 w 172"/>
              <a:gd name="T89" fmla="*/ 56 h 142"/>
              <a:gd name="T90" fmla="*/ 80 w 172"/>
              <a:gd name="T91" fmla="*/ 59 h 142"/>
              <a:gd name="T92" fmla="*/ 101 w 172"/>
              <a:gd name="T93" fmla="*/ 59 h 142"/>
              <a:gd name="T94" fmla="*/ 101 w 172"/>
              <a:gd name="T95" fmla="*/ 80 h 142"/>
              <a:gd name="T96" fmla="*/ 104 w 172"/>
              <a:gd name="T97" fmla="*/ 83 h 142"/>
              <a:gd name="T98" fmla="*/ 122 w 172"/>
              <a:gd name="T99" fmla="*/ 83 h 142"/>
              <a:gd name="T100" fmla="*/ 125 w 172"/>
              <a:gd name="T101" fmla="*/ 80 h 142"/>
              <a:gd name="T102" fmla="*/ 125 w 172"/>
              <a:gd name="T103" fmla="*/ 59 h 142"/>
              <a:gd name="T104" fmla="*/ 145 w 172"/>
              <a:gd name="T105" fmla="*/ 59 h 142"/>
              <a:gd name="T106" fmla="*/ 148 w 172"/>
              <a:gd name="T107" fmla="*/ 56 h 142"/>
              <a:gd name="T108" fmla="*/ 148 w 172"/>
              <a:gd name="T109" fmla="*/ 39 h 142"/>
              <a:gd name="T110" fmla="*/ 125 w 172"/>
              <a:gd name="T111" fmla="*/ 107 h 142"/>
              <a:gd name="T112" fmla="*/ 113 w 172"/>
              <a:gd name="T113" fmla="*/ 118 h 142"/>
              <a:gd name="T114" fmla="*/ 125 w 172"/>
              <a:gd name="T115" fmla="*/ 130 h 142"/>
              <a:gd name="T116" fmla="*/ 136 w 172"/>
              <a:gd name="T117" fmla="*/ 118 h 142"/>
              <a:gd name="T118" fmla="*/ 125 w 172"/>
              <a:gd name="T119" fmla="*/ 10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2" h="142">
                <a:moveTo>
                  <a:pt x="172" y="113"/>
                </a:moveTo>
                <a:cubicBezTo>
                  <a:pt x="172" y="116"/>
                  <a:pt x="169" y="118"/>
                  <a:pt x="166" y="118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148" y="131"/>
                  <a:pt x="138" y="142"/>
                  <a:pt x="125" y="142"/>
                </a:cubicBezTo>
                <a:cubicBezTo>
                  <a:pt x="112" y="142"/>
                  <a:pt x="101" y="131"/>
                  <a:pt x="101" y="118"/>
                </a:cubicBezTo>
                <a:cubicBezTo>
                  <a:pt x="66" y="118"/>
                  <a:pt x="66" y="118"/>
                  <a:pt x="66" y="118"/>
                </a:cubicBezTo>
                <a:cubicBezTo>
                  <a:pt x="66" y="131"/>
                  <a:pt x="55" y="142"/>
                  <a:pt x="42" y="142"/>
                </a:cubicBezTo>
                <a:cubicBezTo>
                  <a:pt x="29" y="142"/>
                  <a:pt x="18" y="131"/>
                  <a:pt x="18" y="118"/>
                </a:cubicBezTo>
                <a:cubicBezTo>
                  <a:pt x="6" y="118"/>
                  <a:pt x="6" y="118"/>
                  <a:pt x="6" y="118"/>
                </a:cubicBezTo>
                <a:cubicBezTo>
                  <a:pt x="3" y="118"/>
                  <a:pt x="0" y="116"/>
                  <a:pt x="0" y="113"/>
                </a:cubicBezTo>
                <a:cubicBezTo>
                  <a:pt x="0" y="109"/>
                  <a:pt x="3" y="107"/>
                  <a:pt x="6" y="107"/>
                </a:cubicBezTo>
                <a:cubicBezTo>
                  <a:pt x="6" y="68"/>
                  <a:pt x="6" y="68"/>
                  <a:pt x="6" y="68"/>
                </a:cubicBezTo>
                <a:cubicBezTo>
                  <a:pt x="6" y="65"/>
                  <a:pt x="8" y="60"/>
                  <a:pt x="11" y="58"/>
                </a:cubicBezTo>
                <a:cubicBezTo>
                  <a:pt x="29" y="40"/>
                  <a:pt x="29" y="40"/>
                  <a:pt x="29" y="40"/>
                </a:cubicBezTo>
                <a:cubicBezTo>
                  <a:pt x="31" y="38"/>
                  <a:pt x="36" y="36"/>
                  <a:pt x="39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3"/>
                  <a:pt x="56" y="0"/>
                  <a:pt x="6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9" y="0"/>
                  <a:pt x="172" y="3"/>
                  <a:pt x="172" y="6"/>
                </a:cubicBezTo>
                <a:lnTo>
                  <a:pt x="172" y="113"/>
                </a:lnTo>
                <a:close/>
                <a:moveTo>
                  <a:pt x="54" y="71"/>
                </a:moveTo>
                <a:cubicBezTo>
                  <a:pt x="54" y="47"/>
                  <a:pt x="54" y="47"/>
                  <a:pt x="54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48"/>
                  <a:pt x="38" y="48"/>
                  <a:pt x="37" y="48"/>
                </a:cubicBezTo>
                <a:cubicBezTo>
                  <a:pt x="19" y="66"/>
                  <a:pt x="19" y="66"/>
                  <a:pt x="19" y="66"/>
                </a:cubicBezTo>
                <a:cubicBezTo>
                  <a:pt x="19" y="67"/>
                  <a:pt x="18" y="68"/>
                  <a:pt x="18" y="68"/>
                </a:cubicBezTo>
                <a:cubicBezTo>
                  <a:pt x="18" y="71"/>
                  <a:pt x="18" y="71"/>
                  <a:pt x="18" y="71"/>
                </a:cubicBezTo>
                <a:lnTo>
                  <a:pt x="54" y="71"/>
                </a:lnTo>
                <a:close/>
                <a:moveTo>
                  <a:pt x="42" y="107"/>
                </a:moveTo>
                <a:cubicBezTo>
                  <a:pt x="35" y="107"/>
                  <a:pt x="30" y="112"/>
                  <a:pt x="30" y="118"/>
                </a:cubicBezTo>
                <a:cubicBezTo>
                  <a:pt x="30" y="125"/>
                  <a:pt x="35" y="130"/>
                  <a:pt x="42" y="130"/>
                </a:cubicBezTo>
                <a:cubicBezTo>
                  <a:pt x="48" y="130"/>
                  <a:pt x="54" y="125"/>
                  <a:pt x="54" y="118"/>
                </a:cubicBezTo>
                <a:cubicBezTo>
                  <a:pt x="54" y="112"/>
                  <a:pt x="48" y="107"/>
                  <a:pt x="42" y="107"/>
                </a:cubicBezTo>
                <a:close/>
                <a:moveTo>
                  <a:pt x="148" y="39"/>
                </a:moveTo>
                <a:cubicBezTo>
                  <a:pt x="148" y="37"/>
                  <a:pt x="147" y="36"/>
                  <a:pt x="145" y="36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5" y="13"/>
                  <a:pt x="123" y="12"/>
                  <a:pt x="12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2" y="12"/>
                  <a:pt x="101" y="13"/>
                  <a:pt x="101" y="15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79" y="36"/>
                  <a:pt x="77" y="37"/>
                  <a:pt x="77" y="39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58"/>
                  <a:pt x="79" y="59"/>
                  <a:pt x="80" y="59"/>
                </a:cubicBezTo>
                <a:cubicBezTo>
                  <a:pt x="101" y="59"/>
                  <a:pt x="101" y="59"/>
                  <a:pt x="101" y="59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1" y="82"/>
                  <a:pt x="102" y="83"/>
                  <a:pt x="104" y="83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23" y="83"/>
                  <a:pt x="125" y="82"/>
                  <a:pt x="125" y="80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45" y="59"/>
                  <a:pt x="145" y="59"/>
                  <a:pt x="145" y="59"/>
                </a:cubicBezTo>
                <a:cubicBezTo>
                  <a:pt x="147" y="59"/>
                  <a:pt x="148" y="58"/>
                  <a:pt x="148" y="56"/>
                </a:cubicBezTo>
                <a:lnTo>
                  <a:pt x="148" y="39"/>
                </a:lnTo>
                <a:close/>
                <a:moveTo>
                  <a:pt x="125" y="107"/>
                </a:moveTo>
                <a:cubicBezTo>
                  <a:pt x="118" y="107"/>
                  <a:pt x="113" y="112"/>
                  <a:pt x="113" y="118"/>
                </a:cubicBezTo>
                <a:cubicBezTo>
                  <a:pt x="113" y="125"/>
                  <a:pt x="118" y="130"/>
                  <a:pt x="125" y="130"/>
                </a:cubicBezTo>
                <a:cubicBezTo>
                  <a:pt x="131" y="130"/>
                  <a:pt x="136" y="125"/>
                  <a:pt x="136" y="118"/>
                </a:cubicBezTo>
                <a:cubicBezTo>
                  <a:pt x="136" y="112"/>
                  <a:pt x="131" y="107"/>
                  <a:pt x="125" y="10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9" name="Freeform 150"/>
          <p:cNvSpPr>
            <a:spLocks noEditPoints="1"/>
          </p:cNvSpPr>
          <p:nvPr/>
        </p:nvSpPr>
        <p:spPr bwMode="auto">
          <a:xfrm>
            <a:off x="2211610" y="2513426"/>
            <a:ext cx="184499" cy="151170"/>
          </a:xfrm>
          <a:custGeom>
            <a:avLst/>
            <a:gdLst>
              <a:gd name="T0" fmla="*/ 159 w 159"/>
              <a:gd name="T1" fmla="*/ 101 h 130"/>
              <a:gd name="T2" fmla="*/ 147 w 159"/>
              <a:gd name="T3" fmla="*/ 106 h 130"/>
              <a:gd name="T4" fmla="*/ 124 w 159"/>
              <a:gd name="T5" fmla="*/ 130 h 130"/>
              <a:gd name="T6" fmla="*/ 100 w 159"/>
              <a:gd name="T7" fmla="*/ 106 h 130"/>
              <a:gd name="T8" fmla="*/ 65 w 159"/>
              <a:gd name="T9" fmla="*/ 106 h 130"/>
              <a:gd name="T10" fmla="*/ 41 w 159"/>
              <a:gd name="T11" fmla="*/ 130 h 130"/>
              <a:gd name="T12" fmla="*/ 17 w 159"/>
              <a:gd name="T13" fmla="*/ 106 h 130"/>
              <a:gd name="T14" fmla="*/ 11 w 159"/>
              <a:gd name="T15" fmla="*/ 106 h 130"/>
              <a:gd name="T16" fmla="*/ 0 w 159"/>
              <a:gd name="T17" fmla="*/ 101 h 130"/>
              <a:gd name="T18" fmla="*/ 6 w 159"/>
              <a:gd name="T19" fmla="*/ 95 h 130"/>
              <a:gd name="T20" fmla="*/ 6 w 159"/>
              <a:gd name="T21" fmla="*/ 65 h 130"/>
              <a:gd name="T22" fmla="*/ 10 w 159"/>
              <a:gd name="T23" fmla="*/ 46 h 130"/>
              <a:gd name="T24" fmla="*/ 28 w 159"/>
              <a:gd name="T25" fmla="*/ 28 h 130"/>
              <a:gd name="T26" fmla="*/ 38 w 159"/>
              <a:gd name="T27" fmla="*/ 24 h 130"/>
              <a:gd name="T28" fmla="*/ 53 w 159"/>
              <a:gd name="T29" fmla="*/ 24 h 130"/>
              <a:gd name="T30" fmla="*/ 53 w 159"/>
              <a:gd name="T31" fmla="*/ 6 h 130"/>
              <a:gd name="T32" fmla="*/ 59 w 159"/>
              <a:gd name="T33" fmla="*/ 0 h 130"/>
              <a:gd name="T34" fmla="*/ 153 w 159"/>
              <a:gd name="T35" fmla="*/ 0 h 130"/>
              <a:gd name="T36" fmla="*/ 159 w 159"/>
              <a:gd name="T37" fmla="*/ 6 h 130"/>
              <a:gd name="T38" fmla="*/ 159 w 159"/>
              <a:gd name="T39" fmla="*/ 101 h 130"/>
              <a:gd name="T40" fmla="*/ 53 w 159"/>
              <a:gd name="T41" fmla="*/ 59 h 130"/>
              <a:gd name="T42" fmla="*/ 53 w 159"/>
              <a:gd name="T43" fmla="*/ 35 h 130"/>
              <a:gd name="T44" fmla="*/ 38 w 159"/>
              <a:gd name="T45" fmla="*/ 35 h 130"/>
              <a:gd name="T46" fmla="*/ 36 w 159"/>
              <a:gd name="T47" fmla="*/ 36 h 130"/>
              <a:gd name="T48" fmla="*/ 18 w 159"/>
              <a:gd name="T49" fmla="*/ 54 h 130"/>
              <a:gd name="T50" fmla="*/ 17 w 159"/>
              <a:gd name="T51" fmla="*/ 56 h 130"/>
              <a:gd name="T52" fmla="*/ 17 w 159"/>
              <a:gd name="T53" fmla="*/ 59 h 130"/>
              <a:gd name="T54" fmla="*/ 53 w 159"/>
              <a:gd name="T55" fmla="*/ 59 h 130"/>
              <a:gd name="T56" fmla="*/ 41 w 159"/>
              <a:gd name="T57" fmla="*/ 95 h 130"/>
              <a:gd name="T58" fmla="*/ 29 w 159"/>
              <a:gd name="T59" fmla="*/ 106 h 130"/>
              <a:gd name="T60" fmla="*/ 41 w 159"/>
              <a:gd name="T61" fmla="*/ 118 h 130"/>
              <a:gd name="T62" fmla="*/ 53 w 159"/>
              <a:gd name="T63" fmla="*/ 106 h 130"/>
              <a:gd name="T64" fmla="*/ 41 w 159"/>
              <a:gd name="T65" fmla="*/ 95 h 130"/>
              <a:gd name="T66" fmla="*/ 124 w 159"/>
              <a:gd name="T67" fmla="*/ 95 h 130"/>
              <a:gd name="T68" fmla="*/ 112 w 159"/>
              <a:gd name="T69" fmla="*/ 106 h 130"/>
              <a:gd name="T70" fmla="*/ 124 w 159"/>
              <a:gd name="T71" fmla="*/ 118 h 130"/>
              <a:gd name="T72" fmla="*/ 136 w 159"/>
              <a:gd name="T73" fmla="*/ 106 h 130"/>
              <a:gd name="T74" fmla="*/ 124 w 159"/>
              <a:gd name="T75" fmla="*/ 9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9" h="130">
                <a:moveTo>
                  <a:pt x="159" y="101"/>
                </a:moveTo>
                <a:cubicBezTo>
                  <a:pt x="159" y="107"/>
                  <a:pt x="152" y="106"/>
                  <a:pt x="147" y="106"/>
                </a:cubicBezTo>
                <a:cubicBezTo>
                  <a:pt x="147" y="119"/>
                  <a:pt x="137" y="130"/>
                  <a:pt x="124" y="130"/>
                </a:cubicBezTo>
                <a:cubicBezTo>
                  <a:pt x="111" y="130"/>
                  <a:pt x="100" y="119"/>
                  <a:pt x="100" y="106"/>
                </a:cubicBezTo>
                <a:cubicBezTo>
                  <a:pt x="65" y="106"/>
                  <a:pt x="65" y="106"/>
                  <a:pt x="65" y="106"/>
                </a:cubicBezTo>
                <a:cubicBezTo>
                  <a:pt x="65" y="119"/>
                  <a:pt x="54" y="130"/>
                  <a:pt x="41" y="130"/>
                </a:cubicBezTo>
                <a:cubicBezTo>
                  <a:pt x="28" y="130"/>
                  <a:pt x="17" y="119"/>
                  <a:pt x="17" y="106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7" y="106"/>
                  <a:pt x="0" y="107"/>
                  <a:pt x="0" y="101"/>
                </a:cubicBezTo>
                <a:cubicBezTo>
                  <a:pt x="0" y="97"/>
                  <a:pt x="2" y="95"/>
                  <a:pt x="6" y="9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59"/>
                  <a:pt x="5" y="51"/>
                  <a:pt x="10" y="46"/>
                </a:cubicBezTo>
                <a:cubicBezTo>
                  <a:pt x="28" y="28"/>
                  <a:pt x="28" y="28"/>
                  <a:pt x="28" y="28"/>
                </a:cubicBezTo>
                <a:cubicBezTo>
                  <a:pt x="30" y="26"/>
                  <a:pt x="35" y="24"/>
                  <a:pt x="38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6"/>
                  <a:pt x="53" y="6"/>
                  <a:pt x="53" y="6"/>
                </a:cubicBezTo>
                <a:cubicBezTo>
                  <a:pt x="53" y="3"/>
                  <a:pt x="56" y="0"/>
                  <a:pt x="59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7" y="0"/>
                  <a:pt x="159" y="3"/>
                  <a:pt x="159" y="6"/>
                </a:cubicBezTo>
                <a:lnTo>
                  <a:pt x="159" y="101"/>
                </a:lnTo>
                <a:close/>
                <a:moveTo>
                  <a:pt x="53" y="59"/>
                </a:moveTo>
                <a:cubicBezTo>
                  <a:pt x="53" y="35"/>
                  <a:pt x="53" y="35"/>
                  <a:pt x="53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38" y="35"/>
                  <a:pt x="37" y="36"/>
                  <a:pt x="36" y="36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5"/>
                  <a:pt x="17" y="56"/>
                  <a:pt x="17" y="56"/>
                </a:cubicBezTo>
                <a:cubicBezTo>
                  <a:pt x="17" y="59"/>
                  <a:pt x="17" y="59"/>
                  <a:pt x="17" y="59"/>
                </a:cubicBezTo>
                <a:lnTo>
                  <a:pt x="53" y="59"/>
                </a:lnTo>
                <a:close/>
                <a:moveTo>
                  <a:pt x="41" y="95"/>
                </a:moveTo>
                <a:cubicBezTo>
                  <a:pt x="35" y="95"/>
                  <a:pt x="29" y="100"/>
                  <a:pt x="29" y="106"/>
                </a:cubicBezTo>
                <a:cubicBezTo>
                  <a:pt x="29" y="113"/>
                  <a:pt x="35" y="118"/>
                  <a:pt x="41" y="118"/>
                </a:cubicBezTo>
                <a:cubicBezTo>
                  <a:pt x="48" y="118"/>
                  <a:pt x="53" y="113"/>
                  <a:pt x="53" y="106"/>
                </a:cubicBezTo>
                <a:cubicBezTo>
                  <a:pt x="53" y="100"/>
                  <a:pt x="48" y="95"/>
                  <a:pt x="41" y="95"/>
                </a:cubicBezTo>
                <a:close/>
                <a:moveTo>
                  <a:pt x="124" y="95"/>
                </a:moveTo>
                <a:cubicBezTo>
                  <a:pt x="117" y="95"/>
                  <a:pt x="112" y="100"/>
                  <a:pt x="112" y="106"/>
                </a:cubicBezTo>
                <a:cubicBezTo>
                  <a:pt x="112" y="113"/>
                  <a:pt x="117" y="118"/>
                  <a:pt x="124" y="118"/>
                </a:cubicBezTo>
                <a:cubicBezTo>
                  <a:pt x="130" y="118"/>
                  <a:pt x="136" y="113"/>
                  <a:pt x="136" y="106"/>
                </a:cubicBezTo>
                <a:cubicBezTo>
                  <a:pt x="136" y="100"/>
                  <a:pt x="130" y="95"/>
                  <a:pt x="124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0" name="Freeform 151"/>
          <p:cNvSpPr>
            <a:spLocks noEditPoints="1"/>
          </p:cNvSpPr>
          <p:nvPr/>
        </p:nvSpPr>
        <p:spPr bwMode="auto">
          <a:xfrm>
            <a:off x="2438958" y="2513426"/>
            <a:ext cx="247586" cy="136887"/>
          </a:xfrm>
          <a:custGeom>
            <a:avLst/>
            <a:gdLst>
              <a:gd name="T0" fmla="*/ 172 w 213"/>
              <a:gd name="T1" fmla="*/ 118 h 118"/>
              <a:gd name="T2" fmla="*/ 130 w 213"/>
              <a:gd name="T3" fmla="*/ 77 h 118"/>
              <a:gd name="T4" fmla="*/ 144 w 213"/>
              <a:gd name="T5" fmla="*/ 46 h 118"/>
              <a:gd name="T6" fmla="*/ 138 w 213"/>
              <a:gd name="T7" fmla="*/ 37 h 118"/>
              <a:gd name="T8" fmla="*/ 105 w 213"/>
              <a:gd name="T9" fmla="*/ 80 h 118"/>
              <a:gd name="T10" fmla="*/ 101 w 213"/>
              <a:gd name="T11" fmla="*/ 83 h 118"/>
              <a:gd name="T12" fmla="*/ 82 w 213"/>
              <a:gd name="T13" fmla="*/ 83 h 118"/>
              <a:gd name="T14" fmla="*/ 41 w 213"/>
              <a:gd name="T15" fmla="*/ 118 h 118"/>
              <a:gd name="T16" fmla="*/ 0 w 213"/>
              <a:gd name="T17" fmla="*/ 77 h 118"/>
              <a:gd name="T18" fmla="*/ 41 w 213"/>
              <a:gd name="T19" fmla="*/ 35 h 118"/>
              <a:gd name="T20" fmla="*/ 61 w 213"/>
              <a:gd name="T21" fmla="*/ 41 h 118"/>
              <a:gd name="T22" fmla="*/ 74 w 213"/>
              <a:gd name="T23" fmla="*/ 24 h 118"/>
              <a:gd name="T24" fmla="*/ 53 w 213"/>
              <a:gd name="T25" fmla="*/ 24 h 118"/>
              <a:gd name="T26" fmla="*/ 47 w 213"/>
              <a:gd name="T27" fmla="*/ 18 h 118"/>
              <a:gd name="T28" fmla="*/ 53 w 213"/>
              <a:gd name="T29" fmla="*/ 12 h 118"/>
              <a:gd name="T30" fmla="*/ 89 w 213"/>
              <a:gd name="T31" fmla="*/ 12 h 118"/>
              <a:gd name="T32" fmla="*/ 89 w 213"/>
              <a:gd name="T33" fmla="*/ 24 h 118"/>
              <a:gd name="T34" fmla="*/ 129 w 213"/>
              <a:gd name="T35" fmla="*/ 24 h 118"/>
              <a:gd name="T36" fmla="*/ 121 w 213"/>
              <a:gd name="T37" fmla="*/ 12 h 118"/>
              <a:gd name="T38" fmla="*/ 101 w 213"/>
              <a:gd name="T39" fmla="*/ 12 h 118"/>
              <a:gd name="T40" fmla="*/ 95 w 213"/>
              <a:gd name="T41" fmla="*/ 6 h 118"/>
              <a:gd name="T42" fmla="*/ 101 w 213"/>
              <a:gd name="T43" fmla="*/ 0 h 118"/>
              <a:gd name="T44" fmla="*/ 124 w 213"/>
              <a:gd name="T45" fmla="*/ 0 h 118"/>
              <a:gd name="T46" fmla="*/ 129 w 213"/>
              <a:gd name="T47" fmla="*/ 3 h 118"/>
              <a:gd name="T48" fmla="*/ 154 w 213"/>
              <a:gd name="T49" fmla="*/ 40 h 118"/>
              <a:gd name="T50" fmla="*/ 172 w 213"/>
              <a:gd name="T51" fmla="*/ 35 h 118"/>
              <a:gd name="T52" fmla="*/ 213 w 213"/>
              <a:gd name="T53" fmla="*/ 77 h 118"/>
              <a:gd name="T54" fmla="*/ 172 w 213"/>
              <a:gd name="T55" fmla="*/ 118 h 118"/>
              <a:gd name="T56" fmla="*/ 41 w 213"/>
              <a:gd name="T57" fmla="*/ 83 h 118"/>
              <a:gd name="T58" fmla="*/ 37 w 213"/>
              <a:gd name="T59" fmla="*/ 73 h 118"/>
              <a:gd name="T60" fmla="*/ 54 w 213"/>
              <a:gd name="T61" fmla="*/ 50 h 118"/>
              <a:gd name="T62" fmla="*/ 41 w 213"/>
              <a:gd name="T63" fmla="*/ 47 h 118"/>
              <a:gd name="T64" fmla="*/ 12 w 213"/>
              <a:gd name="T65" fmla="*/ 77 h 118"/>
              <a:gd name="T66" fmla="*/ 41 w 213"/>
              <a:gd name="T67" fmla="*/ 106 h 118"/>
              <a:gd name="T68" fmla="*/ 70 w 213"/>
              <a:gd name="T69" fmla="*/ 83 h 118"/>
              <a:gd name="T70" fmla="*/ 41 w 213"/>
              <a:gd name="T71" fmla="*/ 83 h 118"/>
              <a:gd name="T72" fmla="*/ 70 w 213"/>
              <a:gd name="T73" fmla="*/ 71 h 118"/>
              <a:gd name="T74" fmla="*/ 63 w 213"/>
              <a:gd name="T75" fmla="*/ 57 h 118"/>
              <a:gd name="T76" fmla="*/ 53 w 213"/>
              <a:gd name="T77" fmla="*/ 71 h 118"/>
              <a:gd name="T78" fmla="*/ 70 w 213"/>
              <a:gd name="T79" fmla="*/ 71 h 118"/>
              <a:gd name="T80" fmla="*/ 124 w 213"/>
              <a:gd name="T81" fmla="*/ 35 h 118"/>
              <a:gd name="T82" fmla="*/ 80 w 213"/>
              <a:gd name="T83" fmla="*/ 35 h 118"/>
              <a:gd name="T84" fmla="*/ 71 w 213"/>
              <a:gd name="T85" fmla="*/ 48 h 118"/>
              <a:gd name="T86" fmla="*/ 82 w 213"/>
              <a:gd name="T87" fmla="*/ 71 h 118"/>
              <a:gd name="T88" fmla="*/ 98 w 213"/>
              <a:gd name="T89" fmla="*/ 71 h 118"/>
              <a:gd name="T90" fmla="*/ 124 w 213"/>
              <a:gd name="T91" fmla="*/ 35 h 118"/>
              <a:gd name="T92" fmla="*/ 172 w 213"/>
              <a:gd name="T93" fmla="*/ 47 h 118"/>
              <a:gd name="T94" fmla="*/ 160 w 213"/>
              <a:gd name="T95" fmla="*/ 50 h 118"/>
              <a:gd name="T96" fmla="*/ 176 w 213"/>
              <a:gd name="T97" fmla="*/ 74 h 118"/>
              <a:gd name="T98" fmla="*/ 175 w 213"/>
              <a:gd name="T99" fmla="*/ 82 h 118"/>
              <a:gd name="T100" fmla="*/ 172 w 213"/>
              <a:gd name="T101" fmla="*/ 83 h 118"/>
              <a:gd name="T102" fmla="*/ 167 w 213"/>
              <a:gd name="T103" fmla="*/ 80 h 118"/>
              <a:gd name="T104" fmla="*/ 151 w 213"/>
              <a:gd name="T105" fmla="*/ 56 h 118"/>
              <a:gd name="T106" fmla="*/ 142 w 213"/>
              <a:gd name="T107" fmla="*/ 77 h 118"/>
              <a:gd name="T108" fmla="*/ 172 w 213"/>
              <a:gd name="T109" fmla="*/ 106 h 118"/>
              <a:gd name="T110" fmla="*/ 201 w 213"/>
              <a:gd name="T111" fmla="*/ 77 h 118"/>
              <a:gd name="T112" fmla="*/ 172 w 213"/>
              <a:gd name="T113" fmla="*/ 4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3" h="118">
                <a:moveTo>
                  <a:pt x="172" y="118"/>
                </a:moveTo>
                <a:cubicBezTo>
                  <a:pt x="149" y="118"/>
                  <a:pt x="130" y="100"/>
                  <a:pt x="130" y="77"/>
                </a:cubicBezTo>
                <a:cubicBezTo>
                  <a:pt x="130" y="65"/>
                  <a:pt x="135" y="54"/>
                  <a:pt x="144" y="46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05" y="80"/>
                  <a:pt x="105" y="80"/>
                  <a:pt x="105" y="80"/>
                </a:cubicBezTo>
                <a:cubicBezTo>
                  <a:pt x="104" y="82"/>
                  <a:pt x="102" y="83"/>
                  <a:pt x="101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79" y="103"/>
                  <a:pt x="62" y="118"/>
                  <a:pt x="41" y="118"/>
                </a:cubicBezTo>
                <a:cubicBezTo>
                  <a:pt x="19" y="118"/>
                  <a:pt x="0" y="100"/>
                  <a:pt x="0" y="77"/>
                </a:cubicBezTo>
                <a:cubicBezTo>
                  <a:pt x="0" y="54"/>
                  <a:pt x="19" y="35"/>
                  <a:pt x="41" y="35"/>
                </a:cubicBezTo>
                <a:cubicBezTo>
                  <a:pt x="49" y="35"/>
                  <a:pt x="55" y="37"/>
                  <a:pt x="61" y="41"/>
                </a:cubicBezTo>
                <a:cubicBezTo>
                  <a:pt x="74" y="24"/>
                  <a:pt x="74" y="24"/>
                  <a:pt x="74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0" y="24"/>
                  <a:pt x="47" y="21"/>
                  <a:pt x="47" y="18"/>
                </a:cubicBezTo>
                <a:cubicBezTo>
                  <a:pt x="47" y="15"/>
                  <a:pt x="50" y="12"/>
                  <a:pt x="53" y="12"/>
                </a:cubicBezTo>
                <a:cubicBezTo>
                  <a:pt x="89" y="12"/>
                  <a:pt x="89" y="12"/>
                  <a:pt x="89" y="12"/>
                </a:cubicBezTo>
                <a:cubicBezTo>
                  <a:pt x="89" y="24"/>
                  <a:pt x="89" y="24"/>
                  <a:pt x="89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21" y="12"/>
                  <a:pt x="121" y="12"/>
                  <a:pt x="121" y="12"/>
                </a:cubicBezTo>
                <a:cubicBezTo>
                  <a:pt x="101" y="12"/>
                  <a:pt x="101" y="12"/>
                  <a:pt x="101" y="12"/>
                </a:cubicBezTo>
                <a:cubicBezTo>
                  <a:pt x="97" y="12"/>
                  <a:pt x="95" y="9"/>
                  <a:pt x="95" y="6"/>
                </a:cubicBezTo>
                <a:cubicBezTo>
                  <a:pt x="95" y="3"/>
                  <a:pt x="97" y="0"/>
                  <a:pt x="101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6" y="0"/>
                  <a:pt x="128" y="1"/>
                  <a:pt x="129" y="3"/>
                </a:cubicBezTo>
                <a:cubicBezTo>
                  <a:pt x="154" y="40"/>
                  <a:pt x="154" y="40"/>
                  <a:pt x="154" y="40"/>
                </a:cubicBezTo>
                <a:cubicBezTo>
                  <a:pt x="159" y="37"/>
                  <a:pt x="165" y="35"/>
                  <a:pt x="172" y="35"/>
                </a:cubicBezTo>
                <a:cubicBezTo>
                  <a:pt x="194" y="35"/>
                  <a:pt x="213" y="54"/>
                  <a:pt x="213" y="77"/>
                </a:cubicBezTo>
                <a:cubicBezTo>
                  <a:pt x="213" y="100"/>
                  <a:pt x="194" y="118"/>
                  <a:pt x="172" y="118"/>
                </a:cubicBezTo>
                <a:close/>
                <a:moveTo>
                  <a:pt x="41" y="83"/>
                </a:moveTo>
                <a:cubicBezTo>
                  <a:pt x="37" y="83"/>
                  <a:pt x="34" y="77"/>
                  <a:pt x="37" y="73"/>
                </a:cubicBezTo>
                <a:cubicBezTo>
                  <a:pt x="54" y="50"/>
                  <a:pt x="54" y="50"/>
                  <a:pt x="54" y="50"/>
                </a:cubicBezTo>
                <a:cubicBezTo>
                  <a:pt x="50" y="48"/>
                  <a:pt x="46" y="47"/>
                  <a:pt x="41" y="47"/>
                </a:cubicBezTo>
                <a:cubicBezTo>
                  <a:pt x="25" y="47"/>
                  <a:pt x="12" y="61"/>
                  <a:pt x="12" y="77"/>
                </a:cubicBezTo>
                <a:cubicBezTo>
                  <a:pt x="12" y="93"/>
                  <a:pt x="25" y="106"/>
                  <a:pt x="41" y="106"/>
                </a:cubicBezTo>
                <a:cubicBezTo>
                  <a:pt x="56" y="106"/>
                  <a:pt x="68" y="96"/>
                  <a:pt x="70" y="83"/>
                </a:cubicBezTo>
                <a:lnTo>
                  <a:pt x="41" y="83"/>
                </a:lnTo>
                <a:close/>
                <a:moveTo>
                  <a:pt x="70" y="71"/>
                </a:moveTo>
                <a:cubicBezTo>
                  <a:pt x="69" y="66"/>
                  <a:pt x="67" y="61"/>
                  <a:pt x="63" y="57"/>
                </a:cubicBezTo>
                <a:cubicBezTo>
                  <a:pt x="53" y="71"/>
                  <a:pt x="53" y="71"/>
                  <a:pt x="53" y="71"/>
                </a:cubicBezTo>
                <a:lnTo>
                  <a:pt x="70" y="71"/>
                </a:lnTo>
                <a:close/>
                <a:moveTo>
                  <a:pt x="124" y="35"/>
                </a:moveTo>
                <a:cubicBezTo>
                  <a:pt x="80" y="35"/>
                  <a:pt x="80" y="35"/>
                  <a:pt x="80" y="35"/>
                </a:cubicBezTo>
                <a:cubicBezTo>
                  <a:pt x="71" y="48"/>
                  <a:pt x="71" y="48"/>
                  <a:pt x="71" y="48"/>
                </a:cubicBezTo>
                <a:cubicBezTo>
                  <a:pt x="77" y="54"/>
                  <a:pt x="81" y="62"/>
                  <a:pt x="82" y="71"/>
                </a:cubicBezTo>
                <a:cubicBezTo>
                  <a:pt x="98" y="71"/>
                  <a:pt x="98" y="71"/>
                  <a:pt x="98" y="71"/>
                </a:cubicBezTo>
                <a:lnTo>
                  <a:pt x="124" y="35"/>
                </a:lnTo>
                <a:close/>
                <a:moveTo>
                  <a:pt x="172" y="47"/>
                </a:moveTo>
                <a:cubicBezTo>
                  <a:pt x="168" y="47"/>
                  <a:pt x="164" y="48"/>
                  <a:pt x="160" y="50"/>
                </a:cubicBezTo>
                <a:cubicBezTo>
                  <a:pt x="176" y="74"/>
                  <a:pt x="176" y="74"/>
                  <a:pt x="176" y="74"/>
                </a:cubicBezTo>
                <a:cubicBezTo>
                  <a:pt x="178" y="76"/>
                  <a:pt x="178" y="80"/>
                  <a:pt x="175" y="82"/>
                </a:cubicBezTo>
                <a:cubicBezTo>
                  <a:pt x="174" y="83"/>
                  <a:pt x="173" y="83"/>
                  <a:pt x="172" y="83"/>
                </a:cubicBezTo>
                <a:cubicBezTo>
                  <a:pt x="170" y="83"/>
                  <a:pt x="168" y="82"/>
                  <a:pt x="167" y="80"/>
                </a:cubicBezTo>
                <a:cubicBezTo>
                  <a:pt x="151" y="56"/>
                  <a:pt x="151" y="56"/>
                  <a:pt x="151" y="56"/>
                </a:cubicBezTo>
                <a:cubicBezTo>
                  <a:pt x="145" y="61"/>
                  <a:pt x="142" y="69"/>
                  <a:pt x="142" y="77"/>
                </a:cubicBezTo>
                <a:cubicBezTo>
                  <a:pt x="142" y="93"/>
                  <a:pt x="155" y="106"/>
                  <a:pt x="172" y="106"/>
                </a:cubicBezTo>
                <a:cubicBezTo>
                  <a:pt x="188" y="106"/>
                  <a:pt x="201" y="93"/>
                  <a:pt x="201" y="77"/>
                </a:cubicBezTo>
                <a:cubicBezTo>
                  <a:pt x="201" y="61"/>
                  <a:pt x="188" y="47"/>
                  <a:pt x="172" y="4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Freeform 152"/>
          <p:cNvSpPr>
            <a:spLocks noEditPoints="1"/>
          </p:cNvSpPr>
          <p:nvPr/>
        </p:nvSpPr>
        <p:spPr bwMode="auto">
          <a:xfrm>
            <a:off x="2734158" y="2484859"/>
            <a:ext cx="165454" cy="192831"/>
          </a:xfrm>
          <a:custGeom>
            <a:avLst/>
            <a:gdLst>
              <a:gd name="T0" fmla="*/ 142 w 142"/>
              <a:gd name="T1" fmla="*/ 142 h 166"/>
              <a:gd name="T2" fmla="*/ 130 w 142"/>
              <a:gd name="T3" fmla="*/ 142 h 166"/>
              <a:gd name="T4" fmla="*/ 130 w 142"/>
              <a:gd name="T5" fmla="*/ 154 h 166"/>
              <a:gd name="T6" fmla="*/ 118 w 142"/>
              <a:gd name="T7" fmla="*/ 166 h 166"/>
              <a:gd name="T8" fmla="*/ 106 w 142"/>
              <a:gd name="T9" fmla="*/ 154 h 166"/>
              <a:gd name="T10" fmla="*/ 106 w 142"/>
              <a:gd name="T11" fmla="*/ 142 h 166"/>
              <a:gd name="T12" fmla="*/ 35 w 142"/>
              <a:gd name="T13" fmla="*/ 142 h 166"/>
              <a:gd name="T14" fmla="*/ 35 w 142"/>
              <a:gd name="T15" fmla="*/ 154 h 166"/>
              <a:gd name="T16" fmla="*/ 24 w 142"/>
              <a:gd name="T17" fmla="*/ 166 h 166"/>
              <a:gd name="T18" fmla="*/ 12 w 142"/>
              <a:gd name="T19" fmla="*/ 154 h 166"/>
              <a:gd name="T20" fmla="*/ 12 w 142"/>
              <a:gd name="T21" fmla="*/ 142 h 166"/>
              <a:gd name="T22" fmla="*/ 0 w 142"/>
              <a:gd name="T23" fmla="*/ 142 h 166"/>
              <a:gd name="T24" fmla="*/ 0 w 142"/>
              <a:gd name="T25" fmla="*/ 87 h 166"/>
              <a:gd name="T26" fmla="*/ 2 w 142"/>
              <a:gd name="T27" fmla="*/ 66 h 166"/>
              <a:gd name="T28" fmla="*/ 12 w 142"/>
              <a:gd name="T29" fmla="*/ 24 h 166"/>
              <a:gd name="T30" fmla="*/ 71 w 142"/>
              <a:gd name="T31" fmla="*/ 0 h 166"/>
              <a:gd name="T32" fmla="*/ 130 w 142"/>
              <a:gd name="T33" fmla="*/ 24 h 166"/>
              <a:gd name="T34" fmla="*/ 140 w 142"/>
              <a:gd name="T35" fmla="*/ 66 h 166"/>
              <a:gd name="T36" fmla="*/ 142 w 142"/>
              <a:gd name="T37" fmla="*/ 87 h 166"/>
              <a:gd name="T38" fmla="*/ 142 w 142"/>
              <a:gd name="T39" fmla="*/ 142 h 166"/>
              <a:gd name="T40" fmla="*/ 24 w 142"/>
              <a:gd name="T41" fmla="*/ 101 h 166"/>
              <a:gd name="T42" fmla="*/ 12 w 142"/>
              <a:gd name="T43" fmla="*/ 113 h 166"/>
              <a:gd name="T44" fmla="*/ 24 w 142"/>
              <a:gd name="T45" fmla="*/ 125 h 166"/>
              <a:gd name="T46" fmla="*/ 35 w 142"/>
              <a:gd name="T47" fmla="*/ 113 h 166"/>
              <a:gd name="T48" fmla="*/ 24 w 142"/>
              <a:gd name="T49" fmla="*/ 101 h 166"/>
              <a:gd name="T50" fmla="*/ 119 w 142"/>
              <a:gd name="T51" fmla="*/ 41 h 166"/>
              <a:gd name="T52" fmla="*/ 113 w 142"/>
              <a:gd name="T53" fmla="*/ 36 h 166"/>
              <a:gd name="T54" fmla="*/ 28 w 142"/>
              <a:gd name="T55" fmla="*/ 36 h 166"/>
              <a:gd name="T56" fmla="*/ 23 w 142"/>
              <a:gd name="T57" fmla="*/ 41 h 166"/>
              <a:gd name="T58" fmla="*/ 16 w 142"/>
              <a:gd name="T59" fmla="*/ 76 h 166"/>
              <a:gd name="T60" fmla="*/ 22 w 142"/>
              <a:gd name="T61" fmla="*/ 83 h 166"/>
              <a:gd name="T62" fmla="*/ 120 w 142"/>
              <a:gd name="T63" fmla="*/ 83 h 166"/>
              <a:gd name="T64" fmla="*/ 126 w 142"/>
              <a:gd name="T65" fmla="*/ 76 h 166"/>
              <a:gd name="T66" fmla="*/ 119 w 142"/>
              <a:gd name="T67" fmla="*/ 41 h 166"/>
              <a:gd name="T68" fmla="*/ 100 w 142"/>
              <a:gd name="T69" fmla="*/ 15 h 166"/>
              <a:gd name="T70" fmla="*/ 41 w 142"/>
              <a:gd name="T71" fmla="*/ 15 h 166"/>
              <a:gd name="T72" fmla="*/ 37 w 142"/>
              <a:gd name="T73" fmla="*/ 20 h 166"/>
              <a:gd name="T74" fmla="*/ 41 w 142"/>
              <a:gd name="T75" fmla="*/ 24 h 166"/>
              <a:gd name="T76" fmla="*/ 100 w 142"/>
              <a:gd name="T77" fmla="*/ 24 h 166"/>
              <a:gd name="T78" fmla="*/ 105 w 142"/>
              <a:gd name="T79" fmla="*/ 20 h 166"/>
              <a:gd name="T80" fmla="*/ 100 w 142"/>
              <a:gd name="T81" fmla="*/ 15 h 166"/>
              <a:gd name="T82" fmla="*/ 118 w 142"/>
              <a:gd name="T83" fmla="*/ 101 h 166"/>
              <a:gd name="T84" fmla="*/ 106 w 142"/>
              <a:gd name="T85" fmla="*/ 113 h 166"/>
              <a:gd name="T86" fmla="*/ 118 w 142"/>
              <a:gd name="T87" fmla="*/ 125 h 166"/>
              <a:gd name="T88" fmla="*/ 130 w 142"/>
              <a:gd name="T89" fmla="*/ 113 h 166"/>
              <a:gd name="T90" fmla="*/ 118 w 142"/>
              <a:gd name="T91" fmla="*/ 10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2" h="166">
                <a:moveTo>
                  <a:pt x="142" y="142"/>
                </a:moveTo>
                <a:cubicBezTo>
                  <a:pt x="130" y="142"/>
                  <a:pt x="130" y="142"/>
                  <a:pt x="130" y="142"/>
                </a:cubicBezTo>
                <a:cubicBezTo>
                  <a:pt x="130" y="154"/>
                  <a:pt x="130" y="154"/>
                  <a:pt x="130" y="154"/>
                </a:cubicBezTo>
                <a:cubicBezTo>
                  <a:pt x="130" y="161"/>
                  <a:pt x="125" y="166"/>
                  <a:pt x="118" y="166"/>
                </a:cubicBezTo>
                <a:cubicBezTo>
                  <a:pt x="112" y="166"/>
                  <a:pt x="106" y="161"/>
                  <a:pt x="106" y="154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35" y="142"/>
                  <a:pt x="35" y="142"/>
                  <a:pt x="35" y="142"/>
                </a:cubicBezTo>
                <a:cubicBezTo>
                  <a:pt x="35" y="154"/>
                  <a:pt x="35" y="154"/>
                  <a:pt x="35" y="154"/>
                </a:cubicBezTo>
                <a:cubicBezTo>
                  <a:pt x="35" y="161"/>
                  <a:pt x="30" y="166"/>
                  <a:pt x="24" y="166"/>
                </a:cubicBezTo>
                <a:cubicBezTo>
                  <a:pt x="17" y="166"/>
                  <a:pt x="12" y="161"/>
                  <a:pt x="12" y="154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79"/>
                  <a:pt x="1" y="73"/>
                  <a:pt x="2" y="66"/>
                </a:cubicBezTo>
                <a:cubicBezTo>
                  <a:pt x="12" y="24"/>
                  <a:pt x="12" y="24"/>
                  <a:pt x="12" y="24"/>
                </a:cubicBezTo>
                <a:cubicBezTo>
                  <a:pt x="13" y="9"/>
                  <a:pt x="39" y="0"/>
                  <a:pt x="71" y="0"/>
                </a:cubicBezTo>
                <a:cubicBezTo>
                  <a:pt x="102" y="0"/>
                  <a:pt x="128" y="9"/>
                  <a:pt x="130" y="24"/>
                </a:cubicBezTo>
                <a:cubicBezTo>
                  <a:pt x="140" y="66"/>
                  <a:pt x="140" y="66"/>
                  <a:pt x="140" y="66"/>
                </a:cubicBezTo>
                <a:cubicBezTo>
                  <a:pt x="141" y="73"/>
                  <a:pt x="142" y="79"/>
                  <a:pt x="142" y="87"/>
                </a:cubicBezTo>
                <a:lnTo>
                  <a:pt x="142" y="142"/>
                </a:lnTo>
                <a:close/>
                <a:moveTo>
                  <a:pt x="24" y="101"/>
                </a:moveTo>
                <a:cubicBezTo>
                  <a:pt x="17" y="101"/>
                  <a:pt x="12" y="106"/>
                  <a:pt x="12" y="113"/>
                </a:cubicBezTo>
                <a:cubicBezTo>
                  <a:pt x="12" y="119"/>
                  <a:pt x="17" y="125"/>
                  <a:pt x="24" y="125"/>
                </a:cubicBezTo>
                <a:cubicBezTo>
                  <a:pt x="30" y="125"/>
                  <a:pt x="35" y="119"/>
                  <a:pt x="35" y="113"/>
                </a:cubicBezTo>
                <a:cubicBezTo>
                  <a:pt x="35" y="106"/>
                  <a:pt x="30" y="101"/>
                  <a:pt x="24" y="101"/>
                </a:cubicBezTo>
                <a:close/>
                <a:moveTo>
                  <a:pt x="119" y="41"/>
                </a:moveTo>
                <a:cubicBezTo>
                  <a:pt x="119" y="38"/>
                  <a:pt x="116" y="36"/>
                  <a:pt x="113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6" y="36"/>
                  <a:pt x="23" y="38"/>
                  <a:pt x="23" y="41"/>
                </a:cubicBezTo>
                <a:cubicBezTo>
                  <a:pt x="16" y="76"/>
                  <a:pt x="16" y="76"/>
                  <a:pt x="16" y="76"/>
                </a:cubicBezTo>
                <a:cubicBezTo>
                  <a:pt x="15" y="80"/>
                  <a:pt x="18" y="83"/>
                  <a:pt x="22" y="83"/>
                </a:cubicBezTo>
                <a:cubicBezTo>
                  <a:pt x="120" y="83"/>
                  <a:pt x="120" y="83"/>
                  <a:pt x="120" y="83"/>
                </a:cubicBezTo>
                <a:cubicBezTo>
                  <a:pt x="124" y="83"/>
                  <a:pt x="126" y="80"/>
                  <a:pt x="126" y="76"/>
                </a:cubicBezTo>
                <a:lnTo>
                  <a:pt x="119" y="41"/>
                </a:lnTo>
                <a:close/>
                <a:moveTo>
                  <a:pt x="100" y="15"/>
                </a:moveTo>
                <a:cubicBezTo>
                  <a:pt x="41" y="15"/>
                  <a:pt x="41" y="15"/>
                  <a:pt x="41" y="15"/>
                </a:cubicBezTo>
                <a:cubicBezTo>
                  <a:pt x="39" y="15"/>
                  <a:pt x="37" y="17"/>
                  <a:pt x="37" y="20"/>
                </a:cubicBezTo>
                <a:cubicBezTo>
                  <a:pt x="37" y="22"/>
                  <a:pt x="39" y="24"/>
                  <a:pt x="41" y="24"/>
                </a:cubicBezTo>
                <a:cubicBezTo>
                  <a:pt x="100" y="24"/>
                  <a:pt x="100" y="24"/>
                  <a:pt x="100" y="24"/>
                </a:cubicBezTo>
                <a:cubicBezTo>
                  <a:pt x="103" y="24"/>
                  <a:pt x="105" y="22"/>
                  <a:pt x="105" y="20"/>
                </a:cubicBezTo>
                <a:cubicBezTo>
                  <a:pt x="105" y="17"/>
                  <a:pt x="103" y="15"/>
                  <a:pt x="100" y="15"/>
                </a:cubicBezTo>
                <a:close/>
                <a:moveTo>
                  <a:pt x="118" y="101"/>
                </a:moveTo>
                <a:cubicBezTo>
                  <a:pt x="112" y="101"/>
                  <a:pt x="106" y="106"/>
                  <a:pt x="106" y="113"/>
                </a:cubicBezTo>
                <a:cubicBezTo>
                  <a:pt x="106" y="119"/>
                  <a:pt x="112" y="125"/>
                  <a:pt x="118" y="125"/>
                </a:cubicBezTo>
                <a:cubicBezTo>
                  <a:pt x="125" y="125"/>
                  <a:pt x="130" y="119"/>
                  <a:pt x="130" y="113"/>
                </a:cubicBezTo>
                <a:cubicBezTo>
                  <a:pt x="130" y="106"/>
                  <a:pt x="125" y="101"/>
                  <a:pt x="118" y="10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2" name="Freeform 153"/>
          <p:cNvSpPr>
            <a:spLocks noEditPoints="1"/>
          </p:cNvSpPr>
          <p:nvPr/>
        </p:nvSpPr>
        <p:spPr bwMode="auto">
          <a:xfrm>
            <a:off x="2941272" y="2484859"/>
            <a:ext cx="220209" cy="192831"/>
          </a:xfrm>
          <a:custGeom>
            <a:avLst/>
            <a:gdLst>
              <a:gd name="T0" fmla="*/ 190 w 190"/>
              <a:gd name="T1" fmla="*/ 104 h 166"/>
              <a:gd name="T2" fmla="*/ 190 w 190"/>
              <a:gd name="T3" fmla="*/ 139 h 166"/>
              <a:gd name="T4" fmla="*/ 187 w 190"/>
              <a:gd name="T5" fmla="*/ 142 h 166"/>
              <a:gd name="T6" fmla="*/ 178 w 190"/>
              <a:gd name="T7" fmla="*/ 142 h 166"/>
              <a:gd name="T8" fmla="*/ 178 w 190"/>
              <a:gd name="T9" fmla="*/ 148 h 166"/>
              <a:gd name="T10" fmla="*/ 160 w 190"/>
              <a:gd name="T11" fmla="*/ 166 h 166"/>
              <a:gd name="T12" fmla="*/ 142 w 190"/>
              <a:gd name="T13" fmla="*/ 148 h 166"/>
              <a:gd name="T14" fmla="*/ 142 w 190"/>
              <a:gd name="T15" fmla="*/ 142 h 166"/>
              <a:gd name="T16" fmla="*/ 48 w 190"/>
              <a:gd name="T17" fmla="*/ 142 h 166"/>
              <a:gd name="T18" fmla="*/ 48 w 190"/>
              <a:gd name="T19" fmla="*/ 148 h 166"/>
              <a:gd name="T20" fmla="*/ 30 w 190"/>
              <a:gd name="T21" fmla="*/ 166 h 166"/>
              <a:gd name="T22" fmla="*/ 12 w 190"/>
              <a:gd name="T23" fmla="*/ 148 h 166"/>
              <a:gd name="T24" fmla="*/ 12 w 190"/>
              <a:gd name="T25" fmla="*/ 142 h 166"/>
              <a:gd name="T26" fmla="*/ 3 w 190"/>
              <a:gd name="T27" fmla="*/ 142 h 166"/>
              <a:gd name="T28" fmla="*/ 0 w 190"/>
              <a:gd name="T29" fmla="*/ 139 h 166"/>
              <a:gd name="T30" fmla="*/ 0 w 190"/>
              <a:gd name="T31" fmla="*/ 104 h 166"/>
              <a:gd name="T32" fmla="*/ 21 w 190"/>
              <a:gd name="T33" fmla="*/ 83 h 166"/>
              <a:gd name="T34" fmla="*/ 24 w 190"/>
              <a:gd name="T35" fmla="*/ 83 h 166"/>
              <a:gd name="T36" fmla="*/ 33 w 190"/>
              <a:gd name="T37" fmla="*/ 44 h 166"/>
              <a:gd name="T38" fmla="*/ 60 w 190"/>
              <a:gd name="T39" fmla="*/ 24 h 166"/>
              <a:gd name="T40" fmla="*/ 71 w 190"/>
              <a:gd name="T41" fmla="*/ 24 h 166"/>
              <a:gd name="T42" fmla="*/ 71 w 190"/>
              <a:gd name="T43" fmla="*/ 3 h 166"/>
              <a:gd name="T44" fmla="*/ 74 w 190"/>
              <a:gd name="T45" fmla="*/ 0 h 166"/>
              <a:gd name="T46" fmla="*/ 116 w 190"/>
              <a:gd name="T47" fmla="*/ 0 h 166"/>
              <a:gd name="T48" fmla="*/ 119 w 190"/>
              <a:gd name="T49" fmla="*/ 3 h 166"/>
              <a:gd name="T50" fmla="*/ 119 w 190"/>
              <a:gd name="T51" fmla="*/ 24 h 166"/>
              <a:gd name="T52" fmla="*/ 131 w 190"/>
              <a:gd name="T53" fmla="*/ 24 h 166"/>
              <a:gd name="T54" fmla="*/ 157 w 190"/>
              <a:gd name="T55" fmla="*/ 44 h 166"/>
              <a:gd name="T56" fmla="*/ 166 w 190"/>
              <a:gd name="T57" fmla="*/ 83 h 166"/>
              <a:gd name="T58" fmla="*/ 169 w 190"/>
              <a:gd name="T59" fmla="*/ 83 h 166"/>
              <a:gd name="T60" fmla="*/ 190 w 190"/>
              <a:gd name="T61" fmla="*/ 104 h 166"/>
              <a:gd name="T62" fmla="*/ 45 w 190"/>
              <a:gd name="T63" fmla="*/ 113 h 166"/>
              <a:gd name="T64" fmla="*/ 30 w 190"/>
              <a:gd name="T65" fmla="*/ 98 h 166"/>
              <a:gd name="T66" fmla="*/ 15 w 190"/>
              <a:gd name="T67" fmla="*/ 113 h 166"/>
              <a:gd name="T68" fmla="*/ 30 w 190"/>
              <a:gd name="T69" fmla="*/ 128 h 166"/>
              <a:gd name="T70" fmla="*/ 45 w 190"/>
              <a:gd name="T71" fmla="*/ 113 h 166"/>
              <a:gd name="T72" fmla="*/ 142 w 190"/>
              <a:gd name="T73" fmla="*/ 83 h 166"/>
              <a:gd name="T74" fmla="*/ 134 w 190"/>
              <a:gd name="T75" fmla="*/ 50 h 166"/>
              <a:gd name="T76" fmla="*/ 131 w 190"/>
              <a:gd name="T77" fmla="*/ 48 h 166"/>
              <a:gd name="T78" fmla="*/ 60 w 190"/>
              <a:gd name="T79" fmla="*/ 48 h 166"/>
              <a:gd name="T80" fmla="*/ 56 w 190"/>
              <a:gd name="T81" fmla="*/ 50 h 166"/>
              <a:gd name="T82" fmla="*/ 48 w 190"/>
              <a:gd name="T83" fmla="*/ 83 h 166"/>
              <a:gd name="T84" fmla="*/ 142 w 190"/>
              <a:gd name="T85" fmla="*/ 83 h 166"/>
              <a:gd name="T86" fmla="*/ 175 w 190"/>
              <a:gd name="T87" fmla="*/ 113 h 166"/>
              <a:gd name="T88" fmla="*/ 160 w 190"/>
              <a:gd name="T89" fmla="*/ 98 h 166"/>
              <a:gd name="T90" fmla="*/ 145 w 190"/>
              <a:gd name="T91" fmla="*/ 113 h 166"/>
              <a:gd name="T92" fmla="*/ 160 w 190"/>
              <a:gd name="T93" fmla="*/ 128 h 166"/>
              <a:gd name="T94" fmla="*/ 175 w 190"/>
              <a:gd name="T95" fmla="*/ 11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90" h="166">
                <a:moveTo>
                  <a:pt x="190" y="104"/>
                </a:moveTo>
                <a:cubicBezTo>
                  <a:pt x="190" y="139"/>
                  <a:pt x="190" y="139"/>
                  <a:pt x="190" y="139"/>
                </a:cubicBezTo>
                <a:cubicBezTo>
                  <a:pt x="190" y="141"/>
                  <a:pt x="188" y="142"/>
                  <a:pt x="187" y="142"/>
                </a:cubicBezTo>
                <a:cubicBezTo>
                  <a:pt x="178" y="142"/>
                  <a:pt x="178" y="142"/>
                  <a:pt x="178" y="142"/>
                </a:cubicBezTo>
                <a:cubicBezTo>
                  <a:pt x="178" y="148"/>
                  <a:pt x="178" y="148"/>
                  <a:pt x="178" y="148"/>
                </a:cubicBezTo>
                <a:cubicBezTo>
                  <a:pt x="178" y="158"/>
                  <a:pt x="170" y="166"/>
                  <a:pt x="160" y="166"/>
                </a:cubicBezTo>
                <a:cubicBezTo>
                  <a:pt x="150" y="166"/>
                  <a:pt x="142" y="158"/>
                  <a:pt x="142" y="148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48" y="158"/>
                  <a:pt x="40" y="166"/>
                  <a:pt x="30" y="166"/>
                </a:cubicBezTo>
                <a:cubicBezTo>
                  <a:pt x="20" y="166"/>
                  <a:pt x="12" y="158"/>
                  <a:pt x="12" y="148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3" y="142"/>
                  <a:pt x="3" y="142"/>
                  <a:pt x="3" y="142"/>
                </a:cubicBezTo>
                <a:cubicBezTo>
                  <a:pt x="2" y="142"/>
                  <a:pt x="0" y="141"/>
                  <a:pt x="0" y="139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2"/>
                  <a:pt x="10" y="83"/>
                  <a:pt x="21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33" y="44"/>
                  <a:pt x="33" y="44"/>
                  <a:pt x="33" y="44"/>
                </a:cubicBezTo>
                <a:cubicBezTo>
                  <a:pt x="36" y="33"/>
                  <a:pt x="48" y="24"/>
                  <a:pt x="60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3"/>
                  <a:pt x="71" y="3"/>
                  <a:pt x="71" y="3"/>
                </a:cubicBezTo>
                <a:cubicBezTo>
                  <a:pt x="71" y="2"/>
                  <a:pt x="73" y="0"/>
                  <a:pt x="74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7" y="0"/>
                  <a:pt x="119" y="2"/>
                  <a:pt x="119" y="3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43" y="24"/>
                  <a:pt x="154" y="33"/>
                  <a:pt x="157" y="44"/>
                </a:cubicBezTo>
                <a:cubicBezTo>
                  <a:pt x="166" y="83"/>
                  <a:pt x="166" y="83"/>
                  <a:pt x="166" y="83"/>
                </a:cubicBezTo>
                <a:cubicBezTo>
                  <a:pt x="169" y="83"/>
                  <a:pt x="169" y="83"/>
                  <a:pt x="169" y="83"/>
                </a:cubicBezTo>
                <a:cubicBezTo>
                  <a:pt x="180" y="83"/>
                  <a:pt x="190" y="92"/>
                  <a:pt x="190" y="104"/>
                </a:cubicBezTo>
                <a:close/>
                <a:moveTo>
                  <a:pt x="45" y="113"/>
                </a:moveTo>
                <a:cubicBezTo>
                  <a:pt x="45" y="105"/>
                  <a:pt x="38" y="98"/>
                  <a:pt x="30" y="98"/>
                </a:cubicBezTo>
                <a:cubicBezTo>
                  <a:pt x="22" y="98"/>
                  <a:pt x="15" y="105"/>
                  <a:pt x="15" y="113"/>
                </a:cubicBezTo>
                <a:cubicBezTo>
                  <a:pt x="15" y="121"/>
                  <a:pt x="22" y="128"/>
                  <a:pt x="30" y="128"/>
                </a:cubicBezTo>
                <a:cubicBezTo>
                  <a:pt x="38" y="128"/>
                  <a:pt x="45" y="121"/>
                  <a:pt x="45" y="113"/>
                </a:cubicBezTo>
                <a:close/>
                <a:moveTo>
                  <a:pt x="142" y="83"/>
                </a:moveTo>
                <a:cubicBezTo>
                  <a:pt x="134" y="50"/>
                  <a:pt x="134" y="50"/>
                  <a:pt x="134" y="50"/>
                </a:cubicBezTo>
                <a:cubicBezTo>
                  <a:pt x="133" y="49"/>
                  <a:pt x="132" y="48"/>
                  <a:pt x="131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8" y="48"/>
                  <a:pt x="57" y="49"/>
                  <a:pt x="56" y="50"/>
                </a:cubicBezTo>
                <a:cubicBezTo>
                  <a:pt x="48" y="83"/>
                  <a:pt x="48" y="83"/>
                  <a:pt x="48" y="83"/>
                </a:cubicBezTo>
                <a:lnTo>
                  <a:pt x="142" y="83"/>
                </a:lnTo>
                <a:close/>
                <a:moveTo>
                  <a:pt x="175" y="113"/>
                </a:moveTo>
                <a:cubicBezTo>
                  <a:pt x="175" y="105"/>
                  <a:pt x="168" y="98"/>
                  <a:pt x="160" y="98"/>
                </a:cubicBezTo>
                <a:cubicBezTo>
                  <a:pt x="152" y="98"/>
                  <a:pt x="145" y="105"/>
                  <a:pt x="145" y="113"/>
                </a:cubicBezTo>
                <a:cubicBezTo>
                  <a:pt x="145" y="121"/>
                  <a:pt x="152" y="128"/>
                  <a:pt x="160" y="128"/>
                </a:cubicBezTo>
                <a:cubicBezTo>
                  <a:pt x="168" y="128"/>
                  <a:pt x="175" y="121"/>
                  <a:pt x="175" y="11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" name="Freeform 154"/>
          <p:cNvSpPr>
            <a:spLocks noEditPoints="1"/>
          </p:cNvSpPr>
          <p:nvPr/>
        </p:nvSpPr>
        <p:spPr bwMode="auto">
          <a:xfrm>
            <a:off x="3209093" y="2499142"/>
            <a:ext cx="220209" cy="171405"/>
          </a:xfrm>
          <a:custGeom>
            <a:avLst/>
            <a:gdLst>
              <a:gd name="T0" fmla="*/ 190 w 190"/>
              <a:gd name="T1" fmla="*/ 116 h 148"/>
              <a:gd name="T2" fmla="*/ 187 w 190"/>
              <a:gd name="T3" fmla="*/ 118 h 148"/>
              <a:gd name="T4" fmla="*/ 178 w 190"/>
              <a:gd name="T5" fmla="*/ 118 h 148"/>
              <a:gd name="T6" fmla="*/ 178 w 190"/>
              <a:gd name="T7" fmla="*/ 130 h 148"/>
              <a:gd name="T8" fmla="*/ 160 w 190"/>
              <a:gd name="T9" fmla="*/ 148 h 148"/>
              <a:gd name="T10" fmla="*/ 142 w 190"/>
              <a:gd name="T11" fmla="*/ 130 h 148"/>
              <a:gd name="T12" fmla="*/ 142 w 190"/>
              <a:gd name="T13" fmla="*/ 118 h 148"/>
              <a:gd name="T14" fmla="*/ 48 w 190"/>
              <a:gd name="T15" fmla="*/ 118 h 148"/>
              <a:gd name="T16" fmla="*/ 48 w 190"/>
              <a:gd name="T17" fmla="*/ 130 h 148"/>
              <a:gd name="T18" fmla="*/ 30 w 190"/>
              <a:gd name="T19" fmla="*/ 148 h 148"/>
              <a:gd name="T20" fmla="*/ 12 w 190"/>
              <a:gd name="T21" fmla="*/ 130 h 148"/>
              <a:gd name="T22" fmla="*/ 12 w 190"/>
              <a:gd name="T23" fmla="*/ 118 h 148"/>
              <a:gd name="T24" fmla="*/ 3 w 190"/>
              <a:gd name="T25" fmla="*/ 118 h 148"/>
              <a:gd name="T26" fmla="*/ 0 w 190"/>
              <a:gd name="T27" fmla="*/ 116 h 148"/>
              <a:gd name="T28" fmla="*/ 0 w 190"/>
              <a:gd name="T29" fmla="*/ 80 h 148"/>
              <a:gd name="T30" fmla="*/ 21 w 190"/>
              <a:gd name="T31" fmla="*/ 59 h 148"/>
              <a:gd name="T32" fmla="*/ 24 w 190"/>
              <a:gd name="T33" fmla="*/ 59 h 148"/>
              <a:gd name="T34" fmla="*/ 33 w 190"/>
              <a:gd name="T35" fmla="*/ 21 h 148"/>
              <a:gd name="T36" fmla="*/ 60 w 190"/>
              <a:gd name="T37" fmla="*/ 0 h 148"/>
              <a:gd name="T38" fmla="*/ 131 w 190"/>
              <a:gd name="T39" fmla="*/ 0 h 148"/>
              <a:gd name="T40" fmla="*/ 157 w 190"/>
              <a:gd name="T41" fmla="*/ 21 h 148"/>
              <a:gd name="T42" fmla="*/ 166 w 190"/>
              <a:gd name="T43" fmla="*/ 59 h 148"/>
              <a:gd name="T44" fmla="*/ 169 w 190"/>
              <a:gd name="T45" fmla="*/ 59 h 148"/>
              <a:gd name="T46" fmla="*/ 190 w 190"/>
              <a:gd name="T47" fmla="*/ 80 h 148"/>
              <a:gd name="T48" fmla="*/ 190 w 190"/>
              <a:gd name="T49" fmla="*/ 116 h 148"/>
              <a:gd name="T50" fmla="*/ 30 w 190"/>
              <a:gd name="T51" fmla="*/ 74 h 148"/>
              <a:gd name="T52" fmla="*/ 15 w 190"/>
              <a:gd name="T53" fmla="*/ 89 h 148"/>
              <a:gd name="T54" fmla="*/ 30 w 190"/>
              <a:gd name="T55" fmla="*/ 104 h 148"/>
              <a:gd name="T56" fmla="*/ 45 w 190"/>
              <a:gd name="T57" fmla="*/ 89 h 148"/>
              <a:gd name="T58" fmla="*/ 30 w 190"/>
              <a:gd name="T59" fmla="*/ 74 h 148"/>
              <a:gd name="T60" fmla="*/ 142 w 190"/>
              <a:gd name="T61" fmla="*/ 59 h 148"/>
              <a:gd name="T62" fmla="*/ 134 w 190"/>
              <a:gd name="T63" fmla="*/ 26 h 148"/>
              <a:gd name="T64" fmla="*/ 131 w 190"/>
              <a:gd name="T65" fmla="*/ 24 h 148"/>
              <a:gd name="T66" fmla="*/ 60 w 190"/>
              <a:gd name="T67" fmla="*/ 24 h 148"/>
              <a:gd name="T68" fmla="*/ 56 w 190"/>
              <a:gd name="T69" fmla="*/ 26 h 148"/>
              <a:gd name="T70" fmla="*/ 48 w 190"/>
              <a:gd name="T71" fmla="*/ 59 h 148"/>
              <a:gd name="T72" fmla="*/ 142 w 190"/>
              <a:gd name="T73" fmla="*/ 59 h 148"/>
              <a:gd name="T74" fmla="*/ 160 w 190"/>
              <a:gd name="T75" fmla="*/ 74 h 148"/>
              <a:gd name="T76" fmla="*/ 145 w 190"/>
              <a:gd name="T77" fmla="*/ 89 h 148"/>
              <a:gd name="T78" fmla="*/ 160 w 190"/>
              <a:gd name="T79" fmla="*/ 104 h 148"/>
              <a:gd name="T80" fmla="*/ 175 w 190"/>
              <a:gd name="T81" fmla="*/ 89 h 148"/>
              <a:gd name="T82" fmla="*/ 160 w 190"/>
              <a:gd name="T83" fmla="*/ 7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0" h="148">
                <a:moveTo>
                  <a:pt x="190" y="116"/>
                </a:moveTo>
                <a:cubicBezTo>
                  <a:pt x="190" y="117"/>
                  <a:pt x="188" y="118"/>
                  <a:pt x="187" y="118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178" y="130"/>
                  <a:pt x="178" y="130"/>
                  <a:pt x="178" y="130"/>
                </a:cubicBezTo>
                <a:cubicBezTo>
                  <a:pt x="178" y="140"/>
                  <a:pt x="170" y="148"/>
                  <a:pt x="160" y="148"/>
                </a:cubicBezTo>
                <a:cubicBezTo>
                  <a:pt x="150" y="148"/>
                  <a:pt x="142" y="140"/>
                  <a:pt x="142" y="130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48" y="140"/>
                  <a:pt x="40" y="148"/>
                  <a:pt x="30" y="148"/>
                </a:cubicBezTo>
                <a:cubicBezTo>
                  <a:pt x="20" y="148"/>
                  <a:pt x="12" y="140"/>
                  <a:pt x="12" y="130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3" y="118"/>
                  <a:pt x="3" y="118"/>
                  <a:pt x="3" y="118"/>
                </a:cubicBezTo>
                <a:cubicBezTo>
                  <a:pt x="2" y="118"/>
                  <a:pt x="0" y="117"/>
                  <a:pt x="0" y="116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69"/>
                  <a:pt x="10" y="59"/>
                  <a:pt x="21" y="59"/>
                </a:cubicBezTo>
                <a:cubicBezTo>
                  <a:pt x="24" y="59"/>
                  <a:pt x="24" y="59"/>
                  <a:pt x="24" y="59"/>
                </a:cubicBezTo>
                <a:cubicBezTo>
                  <a:pt x="33" y="21"/>
                  <a:pt x="33" y="21"/>
                  <a:pt x="33" y="21"/>
                </a:cubicBezTo>
                <a:cubicBezTo>
                  <a:pt x="36" y="9"/>
                  <a:pt x="48" y="0"/>
                  <a:pt x="60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43" y="0"/>
                  <a:pt x="154" y="9"/>
                  <a:pt x="157" y="21"/>
                </a:cubicBezTo>
                <a:cubicBezTo>
                  <a:pt x="166" y="59"/>
                  <a:pt x="166" y="59"/>
                  <a:pt x="166" y="59"/>
                </a:cubicBezTo>
                <a:cubicBezTo>
                  <a:pt x="169" y="59"/>
                  <a:pt x="169" y="59"/>
                  <a:pt x="169" y="59"/>
                </a:cubicBezTo>
                <a:cubicBezTo>
                  <a:pt x="180" y="59"/>
                  <a:pt x="190" y="69"/>
                  <a:pt x="190" y="80"/>
                </a:cubicBezTo>
                <a:lnTo>
                  <a:pt x="190" y="116"/>
                </a:lnTo>
                <a:close/>
                <a:moveTo>
                  <a:pt x="30" y="74"/>
                </a:moveTo>
                <a:cubicBezTo>
                  <a:pt x="22" y="74"/>
                  <a:pt x="15" y="81"/>
                  <a:pt x="15" y="89"/>
                </a:cubicBezTo>
                <a:cubicBezTo>
                  <a:pt x="15" y="97"/>
                  <a:pt x="22" y="104"/>
                  <a:pt x="30" y="104"/>
                </a:cubicBezTo>
                <a:cubicBezTo>
                  <a:pt x="38" y="104"/>
                  <a:pt x="45" y="97"/>
                  <a:pt x="45" y="89"/>
                </a:cubicBezTo>
                <a:cubicBezTo>
                  <a:pt x="45" y="81"/>
                  <a:pt x="38" y="74"/>
                  <a:pt x="30" y="74"/>
                </a:cubicBezTo>
                <a:close/>
                <a:moveTo>
                  <a:pt x="142" y="59"/>
                </a:moveTo>
                <a:cubicBezTo>
                  <a:pt x="134" y="26"/>
                  <a:pt x="134" y="26"/>
                  <a:pt x="134" y="26"/>
                </a:cubicBezTo>
                <a:cubicBezTo>
                  <a:pt x="134" y="25"/>
                  <a:pt x="132" y="24"/>
                  <a:pt x="131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58" y="24"/>
                  <a:pt x="57" y="25"/>
                  <a:pt x="56" y="26"/>
                </a:cubicBezTo>
                <a:cubicBezTo>
                  <a:pt x="48" y="59"/>
                  <a:pt x="48" y="59"/>
                  <a:pt x="48" y="59"/>
                </a:cubicBezTo>
                <a:lnTo>
                  <a:pt x="142" y="59"/>
                </a:lnTo>
                <a:close/>
                <a:moveTo>
                  <a:pt x="160" y="74"/>
                </a:moveTo>
                <a:cubicBezTo>
                  <a:pt x="152" y="74"/>
                  <a:pt x="145" y="81"/>
                  <a:pt x="145" y="89"/>
                </a:cubicBezTo>
                <a:cubicBezTo>
                  <a:pt x="145" y="97"/>
                  <a:pt x="152" y="104"/>
                  <a:pt x="160" y="104"/>
                </a:cubicBezTo>
                <a:cubicBezTo>
                  <a:pt x="168" y="104"/>
                  <a:pt x="175" y="97"/>
                  <a:pt x="175" y="89"/>
                </a:cubicBezTo>
                <a:cubicBezTo>
                  <a:pt x="175" y="81"/>
                  <a:pt x="168" y="74"/>
                  <a:pt x="160" y="7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4" name="Freeform 155"/>
          <p:cNvSpPr>
            <a:spLocks/>
          </p:cNvSpPr>
          <p:nvPr/>
        </p:nvSpPr>
        <p:spPr bwMode="auto">
          <a:xfrm>
            <a:off x="3475724" y="2495572"/>
            <a:ext cx="155932" cy="154741"/>
          </a:xfrm>
          <a:custGeom>
            <a:avLst/>
            <a:gdLst>
              <a:gd name="T0" fmla="*/ 119 w 134"/>
              <a:gd name="T1" fmla="*/ 36 h 133"/>
              <a:gd name="T2" fmla="*/ 104 w 134"/>
              <a:gd name="T3" fmla="*/ 51 h 133"/>
              <a:gd name="T4" fmla="*/ 119 w 134"/>
              <a:gd name="T5" fmla="*/ 115 h 133"/>
              <a:gd name="T6" fmla="*/ 118 w 134"/>
              <a:gd name="T7" fmla="*/ 118 h 133"/>
              <a:gd name="T8" fmla="*/ 106 w 134"/>
              <a:gd name="T9" fmla="*/ 127 h 133"/>
              <a:gd name="T10" fmla="*/ 104 w 134"/>
              <a:gd name="T11" fmla="*/ 127 h 133"/>
              <a:gd name="T12" fmla="*/ 103 w 134"/>
              <a:gd name="T13" fmla="*/ 127 h 133"/>
              <a:gd name="T14" fmla="*/ 101 w 134"/>
              <a:gd name="T15" fmla="*/ 126 h 133"/>
              <a:gd name="T16" fmla="*/ 76 w 134"/>
              <a:gd name="T17" fmla="*/ 79 h 133"/>
              <a:gd name="T18" fmla="*/ 52 w 134"/>
              <a:gd name="T19" fmla="*/ 103 h 133"/>
              <a:gd name="T20" fmla="*/ 57 w 134"/>
              <a:gd name="T21" fmla="*/ 121 h 133"/>
              <a:gd name="T22" fmla="*/ 56 w 134"/>
              <a:gd name="T23" fmla="*/ 124 h 133"/>
              <a:gd name="T24" fmla="*/ 47 w 134"/>
              <a:gd name="T25" fmla="*/ 132 h 133"/>
              <a:gd name="T26" fmla="*/ 45 w 134"/>
              <a:gd name="T27" fmla="*/ 133 h 133"/>
              <a:gd name="T28" fmla="*/ 45 w 134"/>
              <a:gd name="T29" fmla="*/ 133 h 133"/>
              <a:gd name="T30" fmla="*/ 42 w 134"/>
              <a:gd name="T31" fmla="*/ 132 h 133"/>
              <a:gd name="T32" fmla="*/ 25 w 134"/>
              <a:gd name="T33" fmla="*/ 109 h 133"/>
              <a:gd name="T34" fmla="*/ 2 w 134"/>
              <a:gd name="T35" fmla="*/ 91 h 133"/>
              <a:gd name="T36" fmla="*/ 1 w 134"/>
              <a:gd name="T37" fmla="*/ 89 h 133"/>
              <a:gd name="T38" fmla="*/ 1 w 134"/>
              <a:gd name="T39" fmla="*/ 87 h 133"/>
              <a:gd name="T40" fmla="*/ 10 w 134"/>
              <a:gd name="T41" fmla="*/ 78 h 133"/>
              <a:gd name="T42" fmla="*/ 12 w 134"/>
              <a:gd name="T43" fmla="*/ 77 h 133"/>
              <a:gd name="T44" fmla="*/ 13 w 134"/>
              <a:gd name="T45" fmla="*/ 77 h 133"/>
              <a:gd name="T46" fmla="*/ 31 w 134"/>
              <a:gd name="T47" fmla="*/ 82 h 133"/>
              <a:gd name="T48" fmla="*/ 55 w 134"/>
              <a:gd name="T49" fmla="*/ 58 h 133"/>
              <a:gd name="T50" fmla="*/ 8 w 134"/>
              <a:gd name="T51" fmla="*/ 32 h 133"/>
              <a:gd name="T52" fmla="*/ 6 w 134"/>
              <a:gd name="T53" fmla="*/ 30 h 133"/>
              <a:gd name="T54" fmla="*/ 7 w 134"/>
              <a:gd name="T55" fmla="*/ 28 h 133"/>
              <a:gd name="T56" fmla="*/ 19 w 134"/>
              <a:gd name="T57" fmla="*/ 16 h 133"/>
              <a:gd name="T58" fmla="*/ 22 w 134"/>
              <a:gd name="T59" fmla="*/ 15 h 133"/>
              <a:gd name="T60" fmla="*/ 83 w 134"/>
              <a:gd name="T61" fmla="*/ 30 h 133"/>
              <a:gd name="T62" fmla="*/ 98 w 134"/>
              <a:gd name="T63" fmla="*/ 15 h 133"/>
              <a:gd name="T64" fmla="*/ 128 w 134"/>
              <a:gd name="T65" fmla="*/ 6 h 133"/>
              <a:gd name="T66" fmla="*/ 119 w 134"/>
              <a:gd name="T67" fmla="*/ 3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33">
                <a:moveTo>
                  <a:pt x="119" y="36"/>
                </a:moveTo>
                <a:cubicBezTo>
                  <a:pt x="104" y="51"/>
                  <a:pt x="104" y="51"/>
                  <a:pt x="104" y="51"/>
                </a:cubicBezTo>
                <a:cubicBezTo>
                  <a:pt x="119" y="115"/>
                  <a:pt x="119" y="115"/>
                  <a:pt x="119" y="115"/>
                </a:cubicBezTo>
                <a:cubicBezTo>
                  <a:pt x="119" y="116"/>
                  <a:pt x="119" y="117"/>
                  <a:pt x="118" y="118"/>
                </a:cubicBezTo>
                <a:cubicBezTo>
                  <a:pt x="106" y="127"/>
                  <a:pt x="106" y="127"/>
                  <a:pt x="106" y="127"/>
                </a:cubicBezTo>
                <a:cubicBezTo>
                  <a:pt x="105" y="127"/>
                  <a:pt x="105" y="127"/>
                  <a:pt x="104" y="127"/>
                </a:cubicBezTo>
                <a:cubicBezTo>
                  <a:pt x="104" y="127"/>
                  <a:pt x="104" y="127"/>
                  <a:pt x="103" y="127"/>
                </a:cubicBezTo>
                <a:cubicBezTo>
                  <a:pt x="103" y="127"/>
                  <a:pt x="102" y="127"/>
                  <a:pt x="101" y="126"/>
                </a:cubicBezTo>
                <a:cubicBezTo>
                  <a:pt x="76" y="79"/>
                  <a:pt x="76" y="79"/>
                  <a:pt x="76" y="79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57" y="122"/>
                  <a:pt x="57" y="123"/>
                  <a:pt x="56" y="124"/>
                </a:cubicBezTo>
                <a:cubicBezTo>
                  <a:pt x="47" y="132"/>
                  <a:pt x="47" y="132"/>
                  <a:pt x="47" y="132"/>
                </a:cubicBezTo>
                <a:cubicBezTo>
                  <a:pt x="46" y="133"/>
                  <a:pt x="46" y="133"/>
                  <a:pt x="45" y="133"/>
                </a:cubicBezTo>
                <a:cubicBezTo>
                  <a:pt x="45" y="133"/>
                  <a:pt x="45" y="133"/>
                  <a:pt x="45" y="133"/>
                </a:cubicBezTo>
                <a:cubicBezTo>
                  <a:pt x="44" y="133"/>
                  <a:pt x="43" y="133"/>
                  <a:pt x="42" y="132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" y="91"/>
                  <a:pt x="2" y="91"/>
                  <a:pt x="2" y="91"/>
                </a:cubicBezTo>
                <a:cubicBezTo>
                  <a:pt x="1" y="91"/>
                  <a:pt x="1" y="90"/>
                  <a:pt x="1" y="89"/>
                </a:cubicBezTo>
                <a:cubicBezTo>
                  <a:pt x="0" y="88"/>
                  <a:pt x="1" y="88"/>
                  <a:pt x="1" y="87"/>
                </a:cubicBezTo>
                <a:cubicBezTo>
                  <a:pt x="10" y="78"/>
                  <a:pt x="10" y="78"/>
                  <a:pt x="10" y="78"/>
                </a:cubicBezTo>
                <a:cubicBezTo>
                  <a:pt x="11" y="77"/>
                  <a:pt x="12" y="77"/>
                  <a:pt x="12" y="77"/>
                </a:cubicBezTo>
                <a:cubicBezTo>
                  <a:pt x="13" y="77"/>
                  <a:pt x="13" y="77"/>
                  <a:pt x="13" y="77"/>
                </a:cubicBezTo>
                <a:cubicBezTo>
                  <a:pt x="31" y="82"/>
                  <a:pt x="31" y="82"/>
                  <a:pt x="31" y="82"/>
                </a:cubicBezTo>
                <a:cubicBezTo>
                  <a:pt x="55" y="58"/>
                  <a:pt x="55" y="58"/>
                  <a:pt x="55" y="58"/>
                </a:cubicBezTo>
                <a:cubicBezTo>
                  <a:pt x="8" y="32"/>
                  <a:pt x="8" y="32"/>
                  <a:pt x="8" y="32"/>
                </a:cubicBezTo>
                <a:cubicBezTo>
                  <a:pt x="7" y="32"/>
                  <a:pt x="7" y="31"/>
                  <a:pt x="6" y="30"/>
                </a:cubicBezTo>
                <a:cubicBezTo>
                  <a:pt x="6" y="29"/>
                  <a:pt x="7" y="28"/>
                  <a:pt x="7" y="28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5"/>
                  <a:pt x="21" y="15"/>
                  <a:pt x="22" y="15"/>
                </a:cubicBezTo>
                <a:cubicBezTo>
                  <a:pt x="83" y="30"/>
                  <a:pt x="83" y="30"/>
                  <a:pt x="83" y="30"/>
                </a:cubicBezTo>
                <a:cubicBezTo>
                  <a:pt x="98" y="15"/>
                  <a:pt x="98" y="15"/>
                  <a:pt x="98" y="15"/>
                </a:cubicBezTo>
                <a:cubicBezTo>
                  <a:pt x="107" y="6"/>
                  <a:pt x="122" y="0"/>
                  <a:pt x="128" y="6"/>
                </a:cubicBezTo>
                <a:cubicBezTo>
                  <a:pt x="134" y="12"/>
                  <a:pt x="128" y="27"/>
                  <a:pt x="119" y="3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5" name="Freeform 156"/>
          <p:cNvSpPr>
            <a:spLocks/>
          </p:cNvSpPr>
          <p:nvPr/>
        </p:nvSpPr>
        <p:spPr bwMode="auto">
          <a:xfrm>
            <a:off x="3675697" y="2484859"/>
            <a:ext cx="191641" cy="192831"/>
          </a:xfrm>
          <a:custGeom>
            <a:avLst/>
            <a:gdLst>
              <a:gd name="T0" fmla="*/ 166 w 166"/>
              <a:gd name="T1" fmla="*/ 7 h 166"/>
              <a:gd name="T2" fmla="*/ 142 w 166"/>
              <a:gd name="T3" fmla="*/ 149 h 166"/>
              <a:gd name="T4" fmla="*/ 139 w 166"/>
              <a:gd name="T5" fmla="*/ 153 h 166"/>
              <a:gd name="T6" fmla="*/ 136 w 166"/>
              <a:gd name="T7" fmla="*/ 154 h 166"/>
              <a:gd name="T8" fmla="*/ 134 w 166"/>
              <a:gd name="T9" fmla="*/ 154 h 166"/>
              <a:gd name="T10" fmla="*/ 92 w 166"/>
              <a:gd name="T11" fmla="*/ 137 h 166"/>
              <a:gd name="T12" fmla="*/ 70 w 166"/>
              <a:gd name="T13" fmla="*/ 164 h 166"/>
              <a:gd name="T14" fmla="*/ 65 w 166"/>
              <a:gd name="T15" fmla="*/ 166 h 166"/>
              <a:gd name="T16" fmla="*/ 63 w 166"/>
              <a:gd name="T17" fmla="*/ 166 h 166"/>
              <a:gd name="T18" fmla="*/ 59 w 166"/>
              <a:gd name="T19" fmla="*/ 160 h 166"/>
              <a:gd name="T20" fmla="*/ 59 w 166"/>
              <a:gd name="T21" fmla="*/ 128 h 166"/>
              <a:gd name="T22" fmla="*/ 139 w 166"/>
              <a:gd name="T23" fmla="*/ 30 h 166"/>
              <a:gd name="T24" fmla="*/ 40 w 166"/>
              <a:gd name="T25" fmla="*/ 115 h 166"/>
              <a:gd name="T26" fmla="*/ 4 w 166"/>
              <a:gd name="T27" fmla="*/ 100 h 166"/>
              <a:gd name="T28" fmla="*/ 0 w 166"/>
              <a:gd name="T29" fmla="*/ 95 h 166"/>
              <a:gd name="T30" fmla="*/ 3 w 166"/>
              <a:gd name="T31" fmla="*/ 90 h 166"/>
              <a:gd name="T32" fmla="*/ 157 w 166"/>
              <a:gd name="T33" fmla="*/ 1 h 166"/>
              <a:gd name="T34" fmla="*/ 160 w 166"/>
              <a:gd name="T35" fmla="*/ 0 h 166"/>
              <a:gd name="T36" fmla="*/ 163 w 166"/>
              <a:gd name="T37" fmla="*/ 1 h 166"/>
              <a:gd name="T38" fmla="*/ 166 w 166"/>
              <a:gd name="T39" fmla="*/ 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6" h="166">
                <a:moveTo>
                  <a:pt x="166" y="7"/>
                </a:moveTo>
                <a:cubicBezTo>
                  <a:pt x="142" y="149"/>
                  <a:pt x="142" y="149"/>
                  <a:pt x="142" y="149"/>
                </a:cubicBezTo>
                <a:cubicBezTo>
                  <a:pt x="142" y="151"/>
                  <a:pt x="141" y="152"/>
                  <a:pt x="139" y="153"/>
                </a:cubicBezTo>
                <a:cubicBezTo>
                  <a:pt x="138" y="154"/>
                  <a:pt x="137" y="154"/>
                  <a:pt x="136" y="154"/>
                </a:cubicBezTo>
                <a:cubicBezTo>
                  <a:pt x="135" y="154"/>
                  <a:pt x="135" y="154"/>
                  <a:pt x="134" y="154"/>
                </a:cubicBezTo>
                <a:cubicBezTo>
                  <a:pt x="92" y="137"/>
                  <a:pt x="92" y="137"/>
                  <a:pt x="92" y="137"/>
                </a:cubicBezTo>
                <a:cubicBezTo>
                  <a:pt x="70" y="164"/>
                  <a:pt x="70" y="164"/>
                  <a:pt x="70" y="164"/>
                </a:cubicBezTo>
                <a:cubicBezTo>
                  <a:pt x="69" y="165"/>
                  <a:pt x="67" y="166"/>
                  <a:pt x="65" y="166"/>
                </a:cubicBezTo>
                <a:cubicBezTo>
                  <a:pt x="65" y="166"/>
                  <a:pt x="64" y="166"/>
                  <a:pt x="63" y="166"/>
                </a:cubicBezTo>
                <a:cubicBezTo>
                  <a:pt x="61" y="165"/>
                  <a:pt x="59" y="163"/>
                  <a:pt x="59" y="160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139" y="30"/>
                  <a:pt x="139" y="30"/>
                  <a:pt x="139" y="30"/>
                </a:cubicBezTo>
                <a:cubicBezTo>
                  <a:pt x="40" y="115"/>
                  <a:pt x="40" y="115"/>
                  <a:pt x="40" y="115"/>
                </a:cubicBezTo>
                <a:cubicBezTo>
                  <a:pt x="4" y="100"/>
                  <a:pt x="4" y="100"/>
                  <a:pt x="4" y="100"/>
                </a:cubicBezTo>
                <a:cubicBezTo>
                  <a:pt x="2" y="100"/>
                  <a:pt x="0" y="98"/>
                  <a:pt x="0" y="95"/>
                </a:cubicBezTo>
                <a:cubicBezTo>
                  <a:pt x="0" y="93"/>
                  <a:pt x="1" y="91"/>
                  <a:pt x="3" y="90"/>
                </a:cubicBezTo>
                <a:cubicBezTo>
                  <a:pt x="157" y="1"/>
                  <a:pt x="157" y="1"/>
                  <a:pt x="157" y="1"/>
                </a:cubicBezTo>
                <a:cubicBezTo>
                  <a:pt x="158" y="1"/>
                  <a:pt x="159" y="0"/>
                  <a:pt x="160" y="0"/>
                </a:cubicBezTo>
                <a:cubicBezTo>
                  <a:pt x="161" y="0"/>
                  <a:pt x="162" y="1"/>
                  <a:pt x="163" y="1"/>
                </a:cubicBezTo>
                <a:cubicBezTo>
                  <a:pt x="165" y="3"/>
                  <a:pt x="166" y="5"/>
                  <a:pt x="166" y="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6" name="Freeform 157"/>
          <p:cNvSpPr>
            <a:spLocks noEditPoints="1"/>
          </p:cNvSpPr>
          <p:nvPr/>
        </p:nvSpPr>
        <p:spPr bwMode="auto">
          <a:xfrm>
            <a:off x="3910188" y="2484859"/>
            <a:ext cx="191641" cy="192831"/>
          </a:xfrm>
          <a:custGeom>
            <a:avLst/>
            <a:gdLst>
              <a:gd name="T0" fmla="*/ 166 w 166"/>
              <a:gd name="T1" fmla="*/ 7 h 166"/>
              <a:gd name="T2" fmla="*/ 142 w 166"/>
              <a:gd name="T3" fmla="*/ 149 h 166"/>
              <a:gd name="T4" fmla="*/ 139 w 166"/>
              <a:gd name="T5" fmla="*/ 153 h 166"/>
              <a:gd name="T6" fmla="*/ 136 w 166"/>
              <a:gd name="T7" fmla="*/ 154 h 166"/>
              <a:gd name="T8" fmla="*/ 134 w 166"/>
              <a:gd name="T9" fmla="*/ 154 h 166"/>
              <a:gd name="T10" fmla="*/ 85 w 166"/>
              <a:gd name="T11" fmla="*/ 134 h 166"/>
              <a:gd name="T12" fmla="*/ 58 w 166"/>
              <a:gd name="T13" fmla="*/ 164 h 166"/>
              <a:gd name="T14" fmla="*/ 54 w 166"/>
              <a:gd name="T15" fmla="*/ 166 h 166"/>
              <a:gd name="T16" fmla="*/ 51 w 166"/>
              <a:gd name="T17" fmla="*/ 166 h 166"/>
              <a:gd name="T18" fmla="*/ 48 w 166"/>
              <a:gd name="T19" fmla="*/ 160 h 166"/>
              <a:gd name="T20" fmla="*/ 48 w 166"/>
              <a:gd name="T21" fmla="*/ 118 h 166"/>
              <a:gd name="T22" fmla="*/ 4 w 166"/>
              <a:gd name="T23" fmla="*/ 100 h 166"/>
              <a:gd name="T24" fmla="*/ 0 w 166"/>
              <a:gd name="T25" fmla="*/ 95 h 166"/>
              <a:gd name="T26" fmla="*/ 3 w 166"/>
              <a:gd name="T27" fmla="*/ 90 h 166"/>
              <a:gd name="T28" fmla="*/ 157 w 166"/>
              <a:gd name="T29" fmla="*/ 1 h 166"/>
              <a:gd name="T30" fmla="*/ 163 w 166"/>
              <a:gd name="T31" fmla="*/ 1 h 166"/>
              <a:gd name="T32" fmla="*/ 166 w 166"/>
              <a:gd name="T33" fmla="*/ 7 h 166"/>
              <a:gd name="T34" fmla="*/ 152 w 166"/>
              <a:gd name="T35" fmla="*/ 18 h 166"/>
              <a:gd name="T36" fmla="*/ 20 w 166"/>
              <a:gd name="T37" fmla="*/ 94 h 166"/>
              <a:gd name="T38" fmla="*/ 51 w 166"/>
              <a:gd name="T39" fmla="*/ 107 h 166"/>
              <a:gd name="T40" fmla="*/ 130 w 166"/>
              <a:gd name="T41" fmla="*/ 48 h 166"/>
              <a:gd name="T42" fmla="*/ 86 w 166"/>
              <a:gd name="T43" fmla="*/ 121 h 166"/>
              <a:gd name="T44" fmla="*/ 132 w 166"/>
              <a:gd name="T45" fmla="*/ 140 h 166"/>
              <a:gd name="T46" fmla="*/ 152 w 166"/>
              <a:gd name="T47" fmla="*/ 1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6" h="166">
                <a:moveTo>
                  <a:pt x="166" y="7"/>
                </a:moveTo>
                <a:cubicBezTo>
                  <a:pt x="142" y="149"/>
                  <a:pt x="142" y="149"/>
                  <a:pt x="142" y="149"/>
                </a:cubicBezTo>
                <a:cubicBezTo>
                  <a:pt x="142" y="151"/>
                  <a:pt x="141" y="152"/>
                  <a:pt x="139" y="153"/>
                </a:cubicBezTo>
                <a:cubicBezTo>
                  <a:pt x="138" y="154"/>
                  <a:pt x="137" y="154"/>
                  <a:pt x="136" y="154"/>
                </a:cubicBezTo>
                <a:cubicBezTo>
                  <a:pt x="136" y="154"/>
                  <a:pt x="135" y="154"/>
                  <a:pt x="134" y="15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7" y="165"/>
                  <a:pt x="55" y="166"/>
                  <a:pt x="54" y="166"/>
                </a:cubicBezTo>
                <a:cubicBezTo>
                  <a:pt x="53" y="166"/>
                  <a:pt x="52" y="166"/>
                  <a:pt x="51" y="166"/>
                </a:cubicBezTo>
                <a:cubicBezTo>
                  <a:pt x="49" y="165"/>
                  <a:pt x="48" y="162"/>
                  <a:pt x="48" y="160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" y="100"/>
                  <a:pt x="4" y="100"/>
                  <a:pt x="4" y="100"/>
                </a:cubicBezTo>
                <a:cubicBezTo>
                  <a:pt x="2" y="100"/>
                  <a:pt x="1" y="98"/>
                  <a:pt x="0" y="95"/>
                </a:cubicBezTo>
                <a:cubicBezTo>
                  <a:pt x="0" y="93"/>
                  <a:pt x="1" y="91"/>
                  <a:pt x="3" y="90"/>
                </a:cubicBezTo>
                <a:cubicBezTo>
                  <a:pt x="157" y="1"/>
                  <a:pt x="157" y="1"/>
                  <a:pt x="157" y="1"/>
                </a:cubicBezTo>
                <a:cubicBezTo>
                  <a:pt x="159" y="0"/>
                  <a:pt x="162" y="0"/>
                  <a:pt x="163" y="1"/>
                </a:cubicBezTo>
                <a:cubicBezTo>
                  <a:pt x="165" y="3"/>
                  <a:pt x="166" y="5"/>
                  <a:pt x="166" y="7"/>
                </a:cubicBezTo>
                <a:close/>
                <a:moveTo>
                  <a:pt x="152" y="18"/>
                </a:moveTo>
                <a:cubicBezTo>
                  <a:pt x="20" y="94"/>
                  <a:pt x="20" y="94"/>
                  <a:pt x="20" y="94"/>
                </a:cubicBezTo>
                <a:cubicBezTo>
                  <a:pt x="51" y="107"/>
                  <a:pt x="51" y="107"/>
                  <a:pt x="51" y="107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86" y="121"/>
                  <a:pt x="86" y="121"/>
                  <a:pt x="86" y="121"/>
                </a:cubicBezTo>
                <a:cubicBezTo>
                  <a:pt x="132" y="140"/>
                  <a:pt x="132" y="140"/>
                  <a:pt x="132" y="140"/>
                </a:cubicBezTo>
                <a:lnTo>
                  <a:pt x="152" y="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7" name="Freeform 158"/>
          <p:cNvSpPr>
            <a:spLocks/>
          </p:cNvSpPr>
          <p:nvPr/>
        </p:nvSpPr>
        <p:spPr bwMode="auto">
          <a:xfrm>
            <a:off x="4149441" y="2526519"/>
            <a:ext cx="205926" cy="123793"/>
          </a:xfrm>
          <a:custGeom>
            <a:avLst/>
            <a:gdLst>
              <a:gd name="T0" fmla="*/ 150 w 177"/>
              <a:gd name="T1" fmla="*/ 62 h 106"/>
              <a:gd name="T2" fmla="*/ 118 w 177"/>
              <a:gd name="T3" fmla="*/ 65 h 106"/>
              <a:gd name="T4" fmla="*/ 97 w 177"/>
              <a:gd name="T5" fmla="*/ 71 h 106"/>
              <a:gd name="T6" fmla="*/ 91 w 177"/>
              <a:gd name="T7" fmla="*/ 71 h 106"/>
              <a:gd name="T8" fmla="*/ 64 w 177"/>
              <a:gd name="T9" fmla="*/ 103 h 106"/>
              <a:gd name="T10" fmla="*/ 71 w 177"/>
              <a:gd name="T11" fmla="*/ 103 h 106"/>
              <a:gd name="T12" fmla="*/ 77 w 177"/>
              <a:gd name="T13" fmla="*/ 105 h 106"/>
              <a:gd name="T14" fmla="*/ 71 w 177"/>
              <a:gd name="T15" fmla="*/ 106 h 106"/>
              <a:gd name="T16" fmla="*/ 62 w 177"/>
              <a:gd name="T17" fmla="*/ 106 h 106"/>
              <a:gd name="T18" fmla="*/ 47 w 177"/>
              <a:gd name="T19" fmla="*/ 106 h 106"/>
              <a:gd name="T20" fmla="*/ 41 w 177"/>
              <a:gd name="T21" fmla="*/ 106 h 106"/>
              <a:gd name="T22" fmla="*/ 41 w 177"/>
              <a:gd name="T23" fmla="*/ 103 h 106"/>
              <a:gd name="T24" fmla="*/ 47 w 177"/>
              <a:gd name="T25" fmla="*/ 103 h 106"/>
              <a:gd name="T26" fmla="*/ 47 w 177"/>
              <a:gd name="T27" fmla="*/ 65 h 106"/>
              <a:gd name="T28" fmla="*/ 32 w 177"/>
              <a:gd name="T29" fmla="*/ 65 h 106"/>
              <a:gd name="T30" fmla="*/ 14 w 177"/>
              <a:gd name="T31" fmla="*/ 86 h 106"/>
              <a:gd name="T32" fmla="*/ 6 w 177"/>
              <a:gd name="T33" fmla="*/ 86 h 106"/>
              <a:gd name="T34" fmla="*/ 3 w 177"/>
              <a:gd name="T35" fmla="*/ 83 h 106"/>
              <a:gd name="T36" fmla="*/ 3 w 177"/>
              <a:gd name="T37" fmla="*/ 65 h 106"/>
              <a:gd name="T38" fmla="*/ 6 w 177"/>
              <a:gd name="T39" fmla="*/ 65 h 106"/>
              <a:gd name="T40" fmla="*/ 6 w 177"/>
              <a:gd name="T41" fmla="*/ 62 h 106"/>
              <a:gd name="T42" fmla="*/ 17 w 177"/>
              <a:gd name="T43" fmla="*/ 62 h 106"/>
              <a:gd name="T44" fmla="*/ 17 w 177"/>
              <a:gd name="T45" fmla="*/ 61 h 106"/>
              <a:gd name="T46" fmla="*/ 0 w 177"/>
              <a:gd name="T47" fmla="*/ 59 h 106"/>
              <a:gd name="T48" fmla="*/ 0 w 177"/>
              <a:gd name="T49" fmla="*/ 47 h 106"/>
              <a:gd name="T50" fmla="*/ 17 w 177"/>
              <a:gd name="T51" fmla="*/ 45 h 106"/>
              <a:gd name="T52" fmla="*/ 17 w 177"/>
              <a:gd name="T53" fmla="*/ 44 h 106"/>
              <a:gd name="T54" fmla="*/ 6 w 177"/>
              <a:gd name="T55" fmla="*/ 44 h 106"/>
              <a:gd name="T56" fmla="*/ 6 w 177"/>
              <a:gd name="T57" fmla="*/ 41 h 106"/>
              <a:gd name="T58" fmla="*/ 3 w 177"/>
              <a:gd name="T59" fmla="*/ 41 h 106"/>
              <a:gd name="T60" fmla="*/ 3 w 177"/>
              <a:gd name="T61" fmla="*/ 23 h 106"/>
              <a:gd name="T62" fmla="*/ 6 w 177"/>
              <a:gd name="T63" fmla="*/ 21 h 106"/>
              <a:gd name="T64" fmla="*/ 14 w 177"/>
              <a:gd name="T65" fmla="*/ 21 h 106"/>
              <a:gd name="T66" fmla="*/ 32 w 177"/>
              <a:gd name="T67" fmla="*/ 41 h 106"/>
              <a:gd name="T68" fmla="*/ 47 w 177"/>
              <a:gd name="T69" fmla="*/ 41 h 106"/>
              <a:gd name="T70" fmla="*/ 47 w 177"/>
              <a:gd name="T71" fmla="*/ 3 h 106"/>
              <a:gd name="T72" fmla="*/ 41 w 177"/>
              <a:gd name="T73" fmla="*/ 3 h 106"/>
              <a:gd name="T74" fmla="*/ 41 w 177"/>
              <a:gd name="T75" fmla="*/ 0 h 106"/>
              <a:gd name="T76" fmla="*/ 47 w 177"/>
              <a:gd name="T77" fmla="*/ 0 h 106"/>
              <a:gd name="T78" fmla="*/ 62 w 177"/>
              <a:gd name="T79" fmla="*/ 0 h 106"/>
              <a:gd name="T80" fmla="*/ 71 w 177"/>
              <a:gd name="T81" fmla="*/ 0 h 106"/>
              <a:gd name="T82" fmla="*/ 77 w 177"/>
              <a:gd name="T83" fmla="*/ 1 h 106"/>
              <a:gd name="T84" fmla="*/ 71 w 177"/>
              <a:gd name="T85" fmla="*/ 3 h 106"/>
              <a:gd name="T86" fmla="*/ 64 w 177"/>
              <a:gd name="T87" fmla="*/ 3 h 106"/>
              <a:gd name="T88" fmla="*/ 91 w 177"/>
              <a:gd name="T89" fmla="*/ 35 h 106"/>
              <a:gd name="T90" fmla="*/ 97 w 177"/>
              <a:gd name="T91" fmla="*/ 35 h 106"/>
              <a:gd name="T92" fmla="*/ 118 w 177"/>
              <a:gd name="T93" fmla="*/ 41 h 106"/>
              <a:gd name="T94" fmla="*/ 150 w 177"/>
              <a:gd name="T95" fmla="*/ 44 h 106"/>
              <a:gd name="T96" fmla="*/ 177 w 177"/>
              <a:gd name="T97" fmla="*/ 53 h 106"/>
              <a:gd name="T98" fmla="*/ 150 w 177"/>
              <a:gd name="T99" fmla="*/ 6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77" h="106">
                <a:moveTo>
                  <a:pt x="150" y="62"/>
                </a:moveTo>
                <a:cubicBezTo>
                  <a:pt x="118" y="65"/>
                  <a:pt x="118" y="65"/>
                  <a:pt x="118" y="65"/>
                </a:cubicBezTo>
                <a:cubicBezTo>
                  <a:pt x="97" y="71"/>
                  <a:pt x="97" y="71"/>
                  <a:pt x="97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64" y="103"/>
                  <a:pt x="64" y="103"/>
                  <a:pt x="64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4" y="103"/>
                  <a:pt x="77" y="104"/>
                  <a:pt x="77" y="105"/>
                </a:cubicBezTo>
                <a:cubicBezTo>
                  <a:pt x="77" y="106"/>
                  <a:pt x="74" y="106"/>
                  <a:pt x="71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1" y="106"/>
                  <a:pt x="41" y="106"/>
                  <a:pt x="41" y="106"/>
                </a:cubicBezTo>
                <a:cubicBezTo>
                  <a:pt x="41" y="103"/>
                  <a:pt x="41" y="103"/>
                  <a:pt x="41" y="103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47" y="65"/>
                  <a:pt x="47" y="65"/>
                  <a:pt x="47" y="65"/>
                </a:cubicBezTo>
                <a:cubicBezTo>
                  <a:pt x="32" y="65"/>
                  <a:pt x="32" y="65"/>
                  <a:pt x="32" y="65"/>
                </a:cubicBezTo>
                <a:cubicBezTo>
                  <a:pt x="14" y="86"/>
                  <a:pt x="14" y="86"/>
                  <a:pt x="14" y="86"/>
                </a:cubicBezTo>
                <a:cubicBezTo>
                  <a:pt x="6" y="86"/>
                  <a:pt x="6" y="86"/>
                  <a:pt x="6" y="86"/>
                </a:cubicBezTo>
                <a:cubicBezTo>
                  <a:pt x="3" y="83"/>
                  <a:pt x="3" y="83"/>
                  <a:pt x="3" y="83"/>
                </a:cubicBezTo>
                <a:cubicBezTo>
                  <a:pt x="3" y="65"/>
                  <a:pt x="3" y="65"/>
                  <a:pt x="3" y="65"/>
                </a:cubicBezTo>
                <a:cubicBezTo>
                  <a:pt x="6" y="65"/>
                  <a:pt x="6" y="65"/>
                  <a:pt x="6" y="65"/>
                </a:cubicBezTo>
                <a:cubicBezTo>
                  <a:pt x="6" y="62"/>
                  <a:pt x="6" y="62"/>
                  <a:pt x="6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47"/>
                  <a:pt x="0" y="47"/>
                  <a:pt x="0" y="47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44"/>
                  <a:pt x="17" y="44"/>
                  <a:pt x="17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6" y="41"/>
                  <a:pt x="6" y="41"/>
                  <a:pt x="6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3" y="23"/>
                  <a:pt x="3" y="23"/>
                  <a:pt x="3" y="23"/>
                </a:cubicBezTo>
                <a:cubicBezTo>
                  <a:pt x="6" y="21"/>
                  <a:pt x="6" y="21"/>
                  <a:pt x="6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32" y="41"/>
                  <a:pt x="32" y="41"/>
                  <a:pt x="32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3"/>
                  <a:pt x="47" y="3"/>
                  <a:pt x="47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0"/>
                  <a:pt x="41" y="0"/>
                  <a:pt x="41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4" y="0"/>
                  <a:pt x="77" y="0"/>
                  <a:pt x="77" y="1"/>
                </a:cubicBezTo>
                <a:cubicBezTo>
                  <a:pt x="77" y="2"/>
                  <a:pt x="74" y="3"/>
                  <a:pt x="71" y="3"/>
                </a:cubicBezTo>
                <a:cubicBezTo>
                  <a:pt x="64" y="3"/>
                  <a:pt x="64" y="3"/>
                  <a:pt x="64" y="3"/>
                </a:cubicBezTo>
                <a:cubicBezTo>
                  <a:pt x="91" y="35"/>
                  <a:pt x="91" y="35"/>
                  <a:pt x="91" y="35"/>
                </a:cubicBezTo>
                <a:cubicBezTo>
                  <a:pt x="97" y="35"/>
                  <a:pt x="97" y="35"/>
                  <a:pt x="97" y="35"/>
                </a:cubicBezTo>
                <a:cubicBezTo>
                  <a:pt x="118" y="41"/>
                  <a:pt x="118" y="41"/>
                  <a:pt x="118" y="41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77" y="50"/>
                  <a:pt x="177" y="53"/>
                  <a:pt x="177" y="53"/>
                </a:cubicBezTo>
                <a:cubicBezTo>
                  <a:pt x="177" y="53"/>
                  <a:pt x="177" y="56"/>
                  <a:pt x="150" y="6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8" name="Freeform 159"/>
          <p:cNvSpPr>
            <a:spLocks noEditPoints="1"/>
          </p:cNvSpPr>
          <p:nvPr/>
        </p:nvSpPr>
        <p:spPr bwMode="auto">
          <a:xfrm>
            <a:off x="4402979" y="2513426"/>
            <a:ext cx="233303" cy="151170"/>
          </a:xfrm>
          <a:custGeom>
            <a:avLst/>
            <a:gdLst>
              <a:gd name="T0" fmla="*/ 32 w 201"/>
              <a:gd name="T1" fmla="*/ 86 h 130"/>
              <a:gd name="T2" fmla="*/ 21 w 201"/>
              <a:gd name="T3" fmla="*/ 86 h 130"/>
              <a:gd name="T4" fmla="*/ 21 w 201"/>
              <a:gd name="T5" fmla="*/ 80 h 130"/>
              <a:gd name="T6" fmla="*/ 15 w 201"/>
              <a:gd name="T7" fmla="*/ 80 h 130"/>
              <a:gd name="T8" fmla="*/ 12 w 201"/>
              <a:gd name="T9" fmla="*/ 72 h 130"/>
              <a:gd name="T10" fmla="*/ 12 w 201"/>
              <a:gd name="T11" fmla="*/ 68 h 130"/>
              <a:gd name="T12" fmla="*/ 0 w 201"/>
              <a:gd name="T13" fmla="*/ 65 h 130"/>
              <a:gd name="T14" fmla="*/ 12 w 201"/>
              <a:gd name="T15" fmla="*/ 62 h 130"/>
              <a:gd name="T16" fmla="*/ 12 w 201"/>
              <a:gd name="T17" fmla="*/ 58 h 130"/>
              <a:gd name="T18" fmla="*/ 15 w 201"/>
              <a:gd name="T19" fmla="*/ 50 h 130"/>
              <a:gd name="T20" fmla="*/ 21 w 201"/>
              <a:gd name="T21" fmla="*/ 50 h 130"/>
              <a:gd name="T22" fmla="*/ 21 w 201"/>
              <a:gd name="T23" fmla="*/ 44 h 130"/>
              <a:gd name="T24" fmla="*/ 32 w 201"/>
              <a:gd name="T25" fmla="*/ 44 h 130"/>
              <a:gd name="T26" fmla="*/ 57 w 201"/>
              <a:gd name="T27" fmla="*/ 50 h 130"/>
              <a:gd name="T28" fmla="*/ 160 w 201"/>
              <a:gd name="T29" fmla="*/ 50 h 130"/>
              <a:gd name="T30" fmla="*/ 177 w 201"/>
              <a:gd name="T31" fmla="*/ 53 h 130"/>
              <a:gd name="T32" fmla="*/ 201 w 201"/>
              <a:gd name="T33" fmla="*/ 65 h 130"/>
              <a:gd name="T34" fmla="*/ 177 w 201"/>
              <a:gd name="T35" fmla="*/ 77 h 130"/>
              <a:gd name="T36" fmla="*/ 160 w 201"/>
              <a:gd name="T37" fmla="*/ 80 h 130"/>
              <a:gd name="T38" fmla="*/ 57 w 201"/>
              <a:gd name="T39" fmla="*/ 80 h 130"/>
              <a:gd name="T40" fmla="*/ 32 w 201"/>
              <a:gd name="T41" fmla="*/ 86 h 130"/>
              <a:gd name="T42" fmla="*/ 30 w 201"/>
              <a:gd name="T43" fmla="*/ 43 h 130"/>
              <a:gd name="T44" fmla="*/ 38 w 201"/>
              <a:gd name="T45" fmla="*/ 0 h 130"/>
              <a:gd name="T46" fmla="*/ 47 w 201"/>
              <a:gd name="T47" fmla="*/ 0 h 130"/>
              <a:gd name="T48" fmla="*/ 62 w 201"/>
              <a:gd name="T49" fmla="*/ 6 h 130"/>
              <a:gd name="T50" fmla="*/ 89 w 201"/>
              <a:gd name="T51" fmla="*/ 33 h 130"/>
              <a:gd name="T52" fmla="*/ 109 w 201"/>
              <a:gd name="T53" fmla="*/ 41 h 130"/>
              <a:gd name="T54" fmla="*/ 151 w 201"/>
              <a:gd name="T55" fmla="*/ 49 h 130"/>
              <a:gd name="T56" fmla="*/ 58 w 201"/>
              <a:gd name="T57" fmla="*/ 49 h 130"/>
              <a:gd name="T58" fmla="*/ 32 w 201"/>
              <a:gd name="T59" fmla="*/ 43 h 130"/>
              <a:gd name="T60" fmla="*/ 30 w 201"/>
              <a:gd name="T61" fmla="*/ 43 h 130"/>
              <a:gd name="T62" fmla="*/ 151 w 201"/>
              <a:gd name="T63" fmla="*/ 81 h 130"/>
              <a:gd name="T64" fmla="*/ 109 w 201"/>
              <a:gd name="T65" fmla="*/ 89 h 130"/>
              <a:gd name="T66" fmla="*/ 89 w 201"/>
              <a:gd name="T67" fmla="*/ 98 h 130"/>
              <a:gd name="T68" fmla="*/ 62 w 201"/>
              <a:gd name="T69" fmla="*/ 124 h 130"/>
              <a:gd name="T70" fmla="*/ 47 w 201"/>
              <a:gd name="T71" fmla="*/ 130 h 130"/>
              <a:gd name="T72" fmla="*/ 38 w 201"/>
              <a:gd name="T73" fmla="*/ 130 h 130"/>
              <a:gd name="T74" fmla="*/ 30 w 201"/>
              <a:gd name="T75" fmla="*/ 87 h 130"/>
              <a:gd name="T76" fmla="*/ 32 w 201"/>
              <a:gd name="T77" fmla="*/ 87 h 130"/>
              <a:gd name="T78" fmla="*/ 58 w 201"/>
              <a:gd name="T79" fmla="*/ 81 h 130"/>
              <a:gd name="T80" fmla="*/ 151 w 201"/>
              <a:gd name="T81" fmla="*/ 81 h 130"/>
              <a:gd name="T82" fmla="*/ 165 w 201"/>
              <a:gd name="T83" fmla="*/ 65 h 130"/>
              <a:gd name="T84" fmla="*/ 161 w 201"/>
              <a:gd name="T85" fmla="*/ 74 h 130"/>
              <a:gd name="T86" fmla="*/ 168 w 201"/>
              <a:gd name="T87" fmla="*/ 76 h 130"/>
              <a:gd name="T88" fmla="*/ 174 w 201"/>
              <a:gd name="T89" fmla="*/ 65 h 130"/>
              <a:gd name="T90" fmla="*/ 168 w 201"/>
              <a:gd name="T91" fmla="*/ 54 h 130"/>
              <a:gd name="T92" fmla="*/ 161 w 201"/>
              <a:gd name="T93" fmla="*/ 57 h 130"/>
              <a:gd name="T94" fmla="*/ 165 w 201"/>
              <a:gd name="T95" fmla="*/ 6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01" h="130">
                <a:moveTo>
                  <a:pt x="32" y="86"/>
                </a:moveTo>
                <a:cubicBezTo>
                  <a:pt x="21" y="86"/>
                  <a:pt x="21" y="86"/>
                  <a:pt x="21" y="86"/>
                </a:cubicBezTo>
                <a:cubicBezTo>
                  <a:pt x="21" y="80"/>
                  <a:pt x="21" y="80"/>
                  <a:pt x="21" y="80"/>
                </a:cubicBezTo>
                <a:cubicBezTo>
                  <a:pt x="15" y="80"/>
                  <a:pt x="15" y="80"/>
                  <a:pt x="15" y="80"/>
                </a:cubicBezTo>
                <a:cubicBezTo>
                  <a:pt x="13" y="80"/>
                  <a:pt x="12" y="77"/>
                  <a:pt x="12" y="72"/>
                </a:cubicBezTo>
                <a:cubicBezTo>
                  <a:pt x="12" y="71"/>
                  <a:pt x="12" y="69"/>
                  <a:pt x="12" y="68"/>
                </a:cubicBezTo>
                <a:cubicBezTo>
                  <a:pt x="5" y="68"/>
                  <a:pt x="0" y="67"/>
                  <a:pt x="0" y="65"/>
                </a:cubicBezTo>
                <a:cubicBezTo>
                  <a:pt x="0" y="64"/>
                  <a:pt x="5" y="62"/>
                  <a:pt x="12" y="62"/>
                </a:cubicBezTo>
                <a:cubicBezTo>
                  <a:pt x="12" y="61"/>
                  <a:pt x="12" y="59"/>
                  <a:pt x="12" y="58"/>
                </a:cubicBezTo>
                <a:cubicBezTo>
                  <a:pt x="12" y="54"/>
                  <a:pt x="13" y="50"/>
                  <a:pt x="15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1" y="44"/>
                  <a:pt x="21" y="44"/>
                  <a:pt x="21" y="44"/>
                </a:cubicBezTo>
                <a:cubicBezTo>
                  <a:pt x="32" y="44"/>
                  <a:pt x="32" y="44"/>
                  <a:pt x="32" y="44"/>
                </a:cubicBezTo>
                <a:cubicBezTo>
                  <a:pt x="42" y="44"/>
                  <a:pt x="51" y="47"/>
                  <a:pt x="57" y="50"/>
                </a:cubicBezTo>
                <a:cubicBezTo>
                  <a:pt x="160" y="50"/>
                  <a:pt x="160" y="50"/>
                  <a:pt x="160" y="50"/>
                </a:cubicBezTo>
                <a:cubicBezTo>
                  <a:pt x="167" y="51"/>
                  <a:pt x="173" y="52"/>
                  <a:pt x="177" y="53"/>
                </a:cubicBezTo>
                <a:cubicBezTo>
                  <a:pt x="195" y="56"/>
                  <a:pt x="201" y="62"/>
                  <a:pt x="201" y="65"/>
                </a:cubicBezTo>
                <a:cubicBezTo>
                  <a:pt x="201" y="68"/>
                  <a:pt x="195" y="74"/>
                  <a:pt x="177" y="77"/>
                </a:cubicBezTo>
                <a:cubicBezTo>
                  <a:pt x="173" y="78"/>
                  <a:pt x="167" y="79"/>
                  <a:pt x="160" y="80"/>
                </a:cubicBezTo>
                <a:cubicBezTo>
                  <a:pt x="57" y="80"/>
                  <a:pt x="57" y="80"/>
                  <a:pt x="57" y="80"/>
                </a:cubicBezTo>
                <a:cubicBezTo>
                  <a:pt x="51" y="84"/>
                  <a:pt x="42" y="86"/>
                  <a:pt x="32" y="86"/>
                </a:cubicBezTo>
                <a:close/>
                <a:moveTo>
                  <a:pt x="30" y="43"/>
                </a:moveTo>
                <a:cubicBezTo>
                  <a:pt x="38" y="0"/>
                  <a:pt x="38" y="0"/>
                  <a:pt x="38" y="0"/>
                </a:cubicBezTo>
                <a:cubicBezTo>
                  <a:pt x="41" y="0"/>
                  <a:pt x="47" y="0"/>
                  <a:pt x="47" y="0"/>
                </a:cubicBezTo>
                <a:cubicBezTo>
                  <a:pt x="53" y="0"/>
                  <a:pt x="59" y="3"/>
                  <a:pt x="62" y="6"/>
                </a:cubicBezTo>
                <a:cubicBezTo>
                  <a:pt x="65" y="9"/>
                  <a:pt x="80" y="24"/>
                  <a:pt x="89" y="33"/>
                </a:cubicBezTo>
                <a:cubicBezTo>
                  <a:pt x="89" y="33"/>
                  <a:pt x="97" y="41"/>
                  <a:pt x="109" y="41"/>
                </a:cubicBezTo>
                <a:cubicBezTo>
                  <a:pt x="131" y="45"/>
                  <a:pt x="151" y="49"/>
                  <a:pt x="151" y="49"/>
                </a:cubicBezTo>
                <a:cubicBezTo>
                  <a:pt x="58" y="49"/>
                  <a:pt x="58" y="49"/>
                  <a:pt x="58" y="49"/>
                </a:cubicBezTo>
                <a:cubicBezTo>
                  <a:pt x="51" y="45"/>
                  <a:pt x="42" y="43"/>
                  <a:pt x="32" y="43"/>
                </a:cubicBezTo>
                <a:lnTo>
                  <a:pt x="30" y="43"/>
                </a:lnTo>
                <a:close/>
                <a:moveTo>
                  <a:pt x="151" y="81"/>
                </a:moveTo>
                <a:cubicBezTo>
                  <a:pt x="151" y="81"/>
                  <a:pt x="131" y="85"/>
                  <a:pt x="109" y="89"/>
                </a:cubicBezTo>
                <a:cubicBezTo>
                  <a:pt x="97" y="89"/>
                  <a:pt x="89" y="98"/>
                  <a:pt x="89" y="98"/>
                </a:cubicBezTo>
                <a:cubicBezTo>
                  <a:pt x="80" y="106"/>
                  <a:pt x="65" y="121"/>
                  <a:pt x="62" y="124"/>
                </a:cubicBezTo>
                <a:cubicBezTo>
                  <a:pt x="59" y="127"/>
                  <a:pt x="53" y="130"/>
                  <a:pt x="47" y="130"/>
                </a:cubicBezTo>
                <a:cubicBezTo>
                  <a:pt x="47" y="130"/>
                  <a:pt x="41" y="130"/>
                  <a:pt x="38" y="130"/>
                </a:cubicBezTo>
                <a:cubicBezTo>
                  <a:pt x="30" y="87"/>
                  <a:pt x="30" y="87"/>
                  <a:pt x="30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42" y="87"/>
                  <a:pt x="51" y="85"/>
                  <a:pt x="58" y="81"/>
                </a:cubicBezTo>
                <a:lnTo>
                  <a:pt x="151" y="81"/>
                </a:lnTo>
                <a:close/>
                <a:moveTo>
                  <a:pt x="165" y="65"/>
                </a:moveTo>
                <a:cubicBezTo>
                  <a:pt x="165" y="68"/>
                  <a:pt x="164" y="72"/>
                  <a:pt x="161" y="74"/>
                </a:cubicBezTo>
                <a:cubicBezTo>
                  <a:pt x="168" y="76"/>
                  <a:pt x="168" y="76"/>
                  <a:pt x="168" y="76"/>
                </a:cubicBezTo>
                <a:cubicBezTo>
                  <a:pt x="172" y="74"/>
                  <a:pt x="174" y="70"/>
                  <a:pt x="174" y="65"/>
                </a:cubicBezTo>
                <a:cubicBezTo>
                  <a:pt x="174" y="61"/>
                  <a:pt x="172" y="56"/>
                  <a:pt x="168" y="54"/>
                </a:cubicBezTo>
                <a:cubicBezTo>
                  <a:pt x="161" y="57"/>
                  <a:pt x="161" y="57"/>
                  <a:pt x="161" y="57"/>
                </a:cubicBezTo>
                <a:cubicBezTo>
                  <a:pt x="164" y="59"/>
                  <a:pt x="165" y="62"/>
                  <a:pt x="165" y="6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9" name="Freeform 160"/>
          <p:cNvSpPr>
            <a:spLocks noEditPoints="1"/>
          </p:cNvSpPr>
          <p:nvPr/>
        </p:nvSpPr>
        <p:spPr bwMode="auto">
          <a:xfrm>
            <a:off x="486842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7 w 142"/>
              <a:gd name="T11" fmla="*/ 66 h 142"/>
              <a:gd name="T12" fmla="*/ 117 w 142"/>
              <a:gd name="T13" fmla="*/ 58 h 142"/>
              <a:gd name="T14" fmla="*/ 108 w 142"/>
              <a:gd name="T15" fmla="*/ 48 h 142"/>
              <a:gd name="T16" fmla="*/ 99 w 142"/>
              <a:gd name="T17" fmla="*/ 48 h 142"/>
              <a:gd name="T18" fmla="*/ 71 w 142"/>
              <a:gd name="T19" fmla="*/ 77 h 142"/>
              <a:gd name="T20" fmla="*/ 43 w 142"/>
              <a:gd name="T21" fmla="*/ 48 h 142"/>
              <a:gd name="T22" fmla="*/ 34 w 142"/>
              <a:gd name="T23" fmla="*/ 48 h 142"/>
              <a:gd name="T24" fmla="*/ 25 w 142"/>
              <a:gd name="T25" fmla="*/ 58 h 142"/>
              <a:gd name="T26" fmla="*/ 25 w 142"/>
              <a:gd name="T27" fmla="*/ 66 h 142"/>
              <a:gd name="T28" fmla="*/ 67 w 142"/>
              <a:gd name="T29" fmla="*/ 108 h 142"/>
              <a:gd name="T30" fmla="*/ 75 w 142"/>
              <a:gd name="T31" fmla="*/ 108 h 142"/>
              <a:gd name="T32" fmla="*/ 117 w 142"/>
              <a:gd name="T33" fmla="*/ 6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17" y="66"/>
                </a:moveTo>
                <a:cubicBezTo>
                  <a:pt x="120" y="64"/>
                  <a:pt x="120" y="60"/>
                  <a:pt x="117" y="5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05" y="46"/>
                  <a:pt x="102" y="46"/>
                  <a:pt x="99" y="48"/>
                </a:cubicBezTo>
                <a:cubicBezTo>
                  <a:pt x="71" y="77"/>
                  <a:pt x="71" y="77"/>
                  <a:pt x="71" y="77"/>
                </a:cubicBezTo>
                <a:cubicBezTo>
                  <a:pt x="43" y="48"/>
                  <a:pt x="43" y="48"/>
                  <a:pt x="43" y="48"/>
                </a:cubicBezTo>
                <a:cubicBezTo>
                  <a:pt x="40" y="46"/>
                  <a:pt x="37" y="46"/>
                  <a:pt x="34" y="48"/>
                </a:cubicBezTo>
                <a:cubicBezTo>
                  <a:pt x="25" y="58"/>
                  <a:pt x="25" y="58"/>
                  <a:pt x="25" y="58"/>
                </a:cubicBezTo>
                <a:cubicBezTo>
                  <a:pt x="23" y="60"/>
                  <a:pt x="23" y="64"/>
                  <a:pt x="25" y="66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69" y="110"/>
                  <a:pt x="73" y="110"/>
                  <a:pt x="75" y="108"/>
                </a:cubicBezTo>
                <a:lnTo>
                  <a:pt x="117" y="6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0" name="Freeform 161"/>
          <p:cNvSpPr>
            <a:spLocks noEditPoints="1"/>
          </p:cNvSpPr>
          <p:nvPr/>
        </p:nvSpPr>
        <p:spPr bwMode="auto">
          <a:xfrm>
            <a:off x="693958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93 w 142"/>
              <a:gd name="T11" fmla="*/ 108 h 142"/>
              <a:gd name="T12" fmla="*/ 93 w 142"/>
              <a:gd name="T13" fmla="*/ 99 h 142"/>
              <a:gd name="T14" fmla="*/ 65 w 142"/>
              <a:gd name="T15" fmla="*/ 71 h 142"/>
              <a:gd name="T16" fmla="*/ 93 w 142"/>
              <a:gd name="T17" fmla="*/ 43 h 142"/>
              <a:gd name="T18" fmla="*/ 93 w 142"/>
              <a:gd name="T19" fmla="*/ 34 h 142"/>
              <a:gd name="T20" fmla="*/ 84 w 142"/>
              <a:gd name="T21" fmla="*/ 25 h 142"/>
              <a:gd name="T22" fmla="*/ 75 w 142"/>
              <a:gd name="T23" fmla="*/ 25 h 142"/>
              <a:gd name="T24" fmla="*/ 33 w 142"/>
              <a:gd name="T25" fmla="*/ 67 h 142"/>
              <a:gd name="T26" fmla="*/ 33 w 142"/>
              <a:gd name="T27" fmla="*/ 75 h 142"/>
              <a:gd name="T28" fmla="*/ 75 w 142"/>
              <a:gd name="T29" fmla="*/ 117 h 142"/>
              <a:gd name="T30" fmla="*/ 84 w 142"/>
              <a:gd name="T31" fmla="*/ 117 h 142"/>
              <a:gd name="T32" fmla="*/ 93 w 142"/>
              <a:gd name="T33" fmla="*/ 10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1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93" y="108"/>
                </a:moveTo>
                <a:cubicBezTo>
                  <a:pt x="95" y="105"/>
                  <a:pt x="95" y="102"/>
                  <a:pt x="93" y="99"/>
                </a:cubicBezTo>
                <a:cubicBezTo>
                  <a:pt x="65" y="71"/>
                  <a:pt x="65" y="71"/>
                  <a:pt x="65" y="71"/>
                </a:cubicBezTo>
                <a:cubicBezTo>
                  <a:pt x="93" y="43"/>
                  <a:pt x="93" y="43"/>
                  <a:pt x="93" y="43"/>
                </a:cubicBezTo>
                <a:cubicBezTo>
                  <a:pt x="95" y="40"/>
                  <a:pt x="95" y="37"/>
                  <a:pt x="93" y="34"/>
                </a:cubicBezTo>
                <a:cubicBezTo>
                  <a:pt x="84" y="25"/>
                  <a:pt x="84" y="25"/>
                  <a:pt x="84" y="25"/>
                </a:cubicBezTo>
                <a:cubicBezTo>
                  <a:pt x="81" y="22"/>
                  <a:pt x="78" y="22"/>
                  <a:pt x="75" y="25"/>
                </a:cubicBezTo>
                <a:cubicBezTo>
                  <a:pt x="33" y="67"/>
                  <a:pt x="33" y="67"/>
                  <a:pt x="33" y="67"/>
                </a:cubicBezTo>
                <a:cubicBezTo>
                  <a:pt x="31" y="69"/>
                  <a:pt x="31" y="73"/>
                  <a:pt x="33" y="75"/>
                </a:cubicBezTo>
                <a:cubicBezTo>
                  <a:pt x="75" y="117"/>
                  <a:pt x="75" y="117"/>
                  <a:pt x="75" y="117"/>
                </a:cubicBezTo>
                <a:cubicBezTo>
                  <a:pt x="78" y="119"/>
                  <a:pt x="81" y="119"/>
                  <a:pt x="84" y="117"/>
                </a:cubicBezTo>
                <a:lnTo>
                  <a:pt x="93" y="10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1" name="Freeform 162"/>
          <p:cNvSpPr>
            <a:spLocks noEditPoints="1"/>
          </p:cNvSpPr>
          <p:nvPr/>
        </p:nvSpPr>
        <p:spPr bwMode="auto">
          <a:xfrm>
            <a:off x="901072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08 w 142"/>
              <a:gd name="T11" fmla="*/ 75 h 142"/>
              <a:gd name="T12" fmla="*/ 108 w 142"/>
              <a:gd name="T13" fmla="*/ 67 h 142"/>
              <a:gd name="T14" fmla="*/ 66 w 142"/>
              <a:gd name="T15" fmla="*/ 25 h 142"/>
              <a:gd name="T16" fmla="*/ 58 w 142"/>
              <a:gd name="T17" fmla="*/ 25 h 142"/>
              <a:gd name="T18" fmla="*/ 49 w 142"/>
              <a:gd name="T19" fmla="*/ 34 h 142"/>
              <a:gd name="T20" fmla="*/ 49 w 142"/>
              <a:gd name="T21" fmla="*/ 43 h 142"/>
              <a:gd name="T22" fmla="*/ 77 w 142"/>
              <a:gd name="T23" fmla="*/ 71 h 142"/>
              <a:gd name="T24" fmla="*/ 49 w 142"/>
              <a:gd name="T25" fmla="*/ 99 h 142"/>
              <a:gd name="T26" fmla="*/ 49 w 142"/>
              <a:gd name="T27" fmla="*/ 108 h 142"/>
              <a:gd name="T28" fmla="*/ 58 w 142"/>
              <a:gd name="T29" fmla="*/ 117 h 142"/>
              <a:gd name="T30" fmla="*/ 66 w 142"/>
              <a:gd name="T31" fmla="*/ 117 h 142"/>
              <a:gd name="T32" fmla="*/ 108 w 142"/>
              <a:gd name="T33" fmla="*/ 7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08" y="75"/>
                </a:moveTo>
                <a:cubicBezTo>
                  <a:pt x="111" y="73"/>
                  <a:pt x="111" y="69"/>
                  <a:pt x="108" y="67"/>
                </a:cubicBezTo>
                <a:cubicBezTo>
                  <a:pt x="66" y="25"/>
                  <a:pt x="66" y="25"/>
                  <a:pt x="66" y="25"/>
                </a:cubicBezTo>
                <a:cubicBezTo>
                  <a:pt x="64" y="22"/>
                  <a:pt x="60" y="22"/>
                  <a:pt x="58" y="25"/>
                </a:cubicBezTo>
                <a:cubicBezTo>
                  <a:pt x="49" y="34"/>
                  <a:pt x="49" y="34"/>
                  <a:pt x="49" y="34"/>
                </a:cubicBezTo>
                <a:cubicBezTo>
                  <a:pt x="46" y="37"/>
                  <a:pt x="46" y="40"/>
                  <a:pt x="49" y="43"/>
                </a:cubicBezTo>
                <a:cubicBezTo>
                  <a:pt x="77" y="71"/>
                  <a:pt x="77" y="71"/>
                  <a:pt x="77" y="71"/>
                </a:cubicBezTo>
                <a:cubicBezTo>
                  <a:pt x="49" y="99"/>
                  <a:pt x="49" y="99"/>
                  <a:pt x="49" y="99"/>
                </a:cubicBezTo>
                <a:cubicBezTo>
                  <a:pt x="46" y="102"/>
                  <a:pt x="46" y="105"/>
                  <a:pt x="49" y="108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60" y="119"/>
                  <a:pt x="64" y="119"/>
                  <a:pt x="66" y="117"/>
                </a:cubicBezTo>
                <a:lnTo>
                  <a:pt x="108" y="7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Freeform 163"/>
          <p:cNvSpPr>
            <a:spLocks noEditPoints="1"/>
          </p:cNvSpPr>
          <p:nvPr/>
        </p:nvSpPr>
        <p:spPr bwMode="auto">
          <a:xfrm>
            <a:off x="1109379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7 w 142"/>
              <a:gd name="T11" fmla="*/ 84 h 142"/>
              <a:gd name="T12" fmla="*/ 117 w 142"/>
              <a:gd name="T13" fmla="*/ 76 h 142"/>
              <a:gd name="T14" fmla="*/ 75 w 142"/>
              <a:gd name="T15" fmla="*/ 34 h 142"/>
              <a:gd name="T16" fmla="*/ 66 w 142"/>
              <a:gd name="T17" fmla="*/ 34 h 142"/>
              <a:gd name="T18" fmla="*/ 24 w 142"/>
              <a:gd name="T19" fmla="*/ 76 h 142"/>
              <a:gd name="T20" fmla="*/ 24 w 142"/>
              <a:gd name="T21" fmla="*/ 84 h 142"/>
              <a:gd name="T22" fmla="*/ 34 w 142"/>
              <a:gd name="T23" fmla="*/ 93 h 142"/>
              <a:gd name="T24" fmla="*/ 42 w 142"/>
              <a:gd name="T25" fmla="*/ 93 h 142"/>
              <a:gd name="T26" fmla="*/ 71 w 142"/>
              <a:gd name="T27" fmla="*/ 65 h 142"/>
              <a:gd name="T28" fmla="*/ 99 w 142"/>
              <a:gd name="T29" fmla="*/ 93 h 142"/>
              <a:gd name="T30" fmla="*/ 107 w 142"/>
              <a:gd name="T31" fmla="*/ 93 h 142"/>
              <a:gd name="T32" fmla="*/ 117 w 142"/>
              <a:gd name="T33" fmla="*/ 8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1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17" y="84"/>
                </a:moveTo>
                <a:cubicBezTo>
                  <a:pt x="119" y="82"/>
                  <a:pt x="119" y="78"/>
                  <a:pt x="117" y="76"/>
                </a:cubicBezTo>
                <a:cubicBezTo>
                  <a:pt x="75" y="34"/>
                  <a:pt x="75" y="34"/>
                  <a:pt x="75" y="34"/>
                </a:cubicBezTo>
                <a:cubicBezTo>
                  <a:pt x="72" y="31"/>
                  <a:pt x="69" y="31"/>
                  <a:pt x="66" y="34"/>
                </a:cubicBezTo>
                <a:cubicBezTo>
                  <a:pt x="24" y="76"/>
                  <a:pt x="24" y="76"/>
                  <a:pt x="24" y="76"/>
                </a:cubicBezTo>
                <a:cubicBezTo>
                  <a:pt x="22" y="78"/>
                  <a:pt x="22" y="82"/>
                  <a:pt x="24" y="84"/>
                </a:cubicBezTo>
                <a:cubicBezTo>
                  <a:pt x="34" y="93"/>
                  <a:pt x="34" y="93"/>
                  <a:pt x="34" y="93"/>
                </a:cubicBezTo>
                <a:cubicBezTo>
                  <a:pt x="36" y="96"/>
                  <a:pt x="40" y="96"/>
                  <a:pt x="42" y="93"/>
                </a:cubicBezTo>
                <a:cubicBezTo>
                  <a:pt x="71" y="65"/>
                  <a:pt x="71" y="65"/>
                  <a:pt x="71" y="65"/>
                </a:cubicBezTo>
                <a:cubicBezTo>
                  <a:pt x="99" y="93"/>
                  <a:pt x="99" y="93"/>
                  <a:pt x="99" y="93"/>
                </a:cubicBezTo>
                <a:cubicBezTo>
                  <a:pt x="101" y="96"/>
                  <a:pt x="105" y="96"/>
                  <a:pt x="107" y="93"/>
                </a:cubicBezTo>
                <a:lnTo>
                  <a:pt x="117" y="8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Oval 164"/>
          <p:cNvSpPr>
            <a:spLocks noChangeArrowheads="1"/>
          </p:cNvSpPr>
          <p:nvPr/>
        </p:nvSpPr>
        <p:spPr bwMode="auto">
          <a:xfrm>
            <a:off x="1360534" y="2959795"/>
            <a:ext cx="164264" cy="165454"/>
          </a:xfrm>
          <a:prstGeom prst="ellipse">
            <a:avLst/>
          </a:pr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Freeform 165"/>
          <p:cNvSpPr>
            <a:spLocks noEditPoints="1"/>
          </p:cNvSpPr>
          <p:nvPr/>
        </p:nvSpPr>
        <p:spPr bwMode="auto">
          <a:xfrm>
            <a:off x="1566460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21 w 142"/>
              <a:gd name="T11" fmla="*/ 71 h 142"/>
              <a:gd name="T12" fmla="*/ 71 w 142"/>
              <a:gd name="T13" fmla="*/ 121 h 142"/>
              <a:gd name="T14" fmla="*/ 122 w 142"/>
              <a:gd name="T15" fmla="*/ 71 h 142"/>
              <a:gd name="T16" fmla="*/ 71 w 142"/>
              <a:gd name="T17" fmla="*/ 21 h 142"/>
              <a:gd name="T18" fmla="*/ 21 w 142"/>
              <a:gd name="T19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21" y="71"/>
                </a:moveTo>
                <a:cubicBezTo>
                  <a:pt x="21" y="99"/>
                  <a:pt x="44" y="121"/>
                  <a:pt x="71" y="121"/>
                </a:cubicBezTo>
                <a:cubicBezTo>
                  <a:pt x="99" y="121"/>
                  <a:pt x="122" y="99"/>
                  <a:pt x="122" y="71"/>
                </a:cubicBezTo>
                <a:cubicBezTo>
                  <a:pt x="122" y="43"/>
                  <a:pt x="99" y="21"/>
                  <a:pt x="71" y="21"/>
                </a:cubicBezTo>
                <a:cubicBezTo>
                  <a:pt x="44" y="21"/>
                  <a:pt x="21" y="43"/>
                  <a:pt x="21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5" name="Freeform 166"/>
          <p:cNvSpPr>
            <a:spLocks/>
          </p:cNvSpPr>
          <p:nvPr/>
        </p:nvSpPr>
        <p:spPr bwMode="auto">
          <a:xfrm>
            <a:off x="1774764" y="2946700"/>
            <a:ext cx="191641" cy="191641"/>
          </a:xfrm>
          <a:custGeom>
            <a:avLst/>
            <a:gdLst>
              <a:gd name="T0" fmla="*/ 83 w 165"/>
              <a:gd name="T1" fmla="*/ 165 h 165"/>
              <a:gd name="T2" fmla="*/ 0 w 165"/>
              <a:gd name="T3" fmla="*/ 82 h 165"/>
              <a:gd name="T4" fmla="*/ 71 w 165"/>
              <a:gd name="T5" fmla="*/ 0 h 165"/>
              <a:gd name="T6" fmla="*/ 71 w 165"/>
              <a:gd name="T7" fmla="*/ 24 h 165"/>
              <a:gd name="T8" fmla="*/ 24 w 165"/>
              <a:gd name="T9" fmla="*/ 82 h 165"/>
              <a:gd name="T10" fmla="*/ 83 w 165"/>
              <a:gd name="T11" fmla="*/ 141 h 165"/>
              <a:gd name="T12" fmla="*/ 142 w 165"/>
              <a:gd name="T13" fmla="*/ 82 h 165"/>
              <a:gd name="T14" fmla="*/ 94 w 165"/>
              <a:gd name="T15" fmla="*/ 24 h 165"/>
              <a:gd name="T16" fmla="*/ 94 w 165"/>
              <a:gd name="T17" fmla="*/ 0 h 165"/>
              <a:gd name="T18" fmla="*/ 165 w 165"/>
              <a:gd name="T19" fmla="*/ 82 h 165"/>
              <a:gd name="T20" fmla="*/ 83 w 165"/>
              <a:gd name="T21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" h="165">
                <a:moveTo>
                  <a:pt x="83" y="165"/>
                </a:moveTo>
                <a:cubicBezTo>
                  <a:pt x="37" y="165"/>
                  <a:pt x="0" y="128"/>
                  <a:pt x="0" y="82"/>
                </a:cubicBezTo>
                <a:cubicBezTo>
                  <a:pt x="0" y="40"/>
                  <a:pt x="31" y="6"/>
                  <a:pt x="71" y="0"/>
                </a:cubicBezTo>
                <a:cubicBezTo>
                  <a:pt x="71" y="24"/>
                  <a:pt x="71" y="24"/>
                  <a:pt x="71" y="24"/>
                </a:cubicBezTo>
                <a:cubicBezTo>
                  <a:pt x="44" y="29"/>
                  <a:pt x="24" y="53"/>
                  <a:pt x="24" y="82"/>
                </a:cubicBezTo>
                <a:cubicBezTo>
                  <a:pt x="24" y="115"/>
                  <a:pt x="50" y="141"/>
                  <a:pt x="83" y="141"/>
                </a:cubicBezTo>
                <a:cubicBezTo>
                  <a:pt x="115" y="141"/>
                  <a:pt x="142" y="115"/>
                  <a:pt x="142" y="82"/>
                </a:cubicBezTo>
                <a:cubicBezTo>
                  <a:pt x="142" y="53"/>
                  <a:pt x="121" y="29"/>
                  <a:pt x="94" y="24"/>
                </a:cubicBezTo>
                <a:cubicBezTo>
                  <a:pt x="94" y="0"/>
                  <a:pt x="94" y="0"/>
                  <a:pt x="94" y="0"/>
                </a:cubicBezTo>
                <a:cubicBezTo>
                  <a:pt x="135" y="6"/>
                  <a:pt x="165" y="40"/>
                  <a:pt x="165" y="82"/>
                </a:cubicBezTo>
                <a:cubicBezTo>
                  <a:pt x="165" y="128"/>
                  <a:pt x="128" y="165"/>
                  <a:pt x="83" y="16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6" name="Freeform 167"/>
          <p:cNvSpPr>
            <a:spLocks noEditPoints="1"/>
          </p:cNvSpPr>
          <p:nvPr/>
        </p:nvSpPr>
        <p:spPr bwMode="auto">
          <a:xfrm>
            <a:off x="2009256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2 w 142"/>
              <a:gd name="T11" fmla="*/ 71 h 142"/>
              <a:gd name="T12" fmla="*/ 71 w 142"/>
              <a:gd name="T13" fmla="*/ 130 h 142"/>
              <a:gd name="T14" fmla="*/ 130 w 142"/>
              <a:gd name="T15" fmla="*/ 71 h 142"/>
              <a:gd name="T16" fmla="*/ 71 w 142"/>
              <a:gd name="T17" fmla="*/ 12 h 142"/>
              <a:gd name="T18" fmla="*/ 12 w 142"/>
              <a:gd name="T19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2" y="71"/>
                </a:moveTo>
                <a:cubicBezTo>
                  <a:pt x="12" y="104"/>
                  <a:pt x="39" y="130"/>
                  <a:pt x="71" y="130"/>
                </a:cubicBezTo>
                <a:cubicBezTo>
                  <a:pt x="104" y="130"/>
                  <a:pt x="130" y="104"/>
                  <a:pt x="130" y="71"/>
                </a:cubicBezTo>
                <a:cubicBezTo>
                  <a:pt x="130" y="38"/>
                  <a:pt x="104" y="12"/>
                  <a:pt x="71" y="12"/>
                </a:cubicBezTo>
                <a:cubicBezTo>
                  <a:pt x="39" y="12"/>
                  <a:pt x="12" y="38"/>
                  <a:pt x="12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7" name="Freeform 168"/>
          <p:cNvSpPr>
            <a:spLocks noEditPoints="1"/>
          </p:cNvSpPr>
          <p:nvPr/>
        </p:nvSpPr>
        <p:spPr bwMode="auto">
          <a:xfrm>
            <a:off x="2229463" y="2989551"/>
            <a:ext cx="107129" cy="102367"/>
          </a:xfrm>
          <a:custGeom>
            <a:avLst/>
            <a:gdLst>
              <a:gd name="T0" fmla="*/ 91 w 92"/>
              <a:gd name="T1" fmla="*/ 10 h 89"/>
              <a:gd name="T2" fmla="*/ 48 w 92"/>
              <a:gd name="T3" fmla="*/ 53 h 89"/>
              <a:gd name="T4" fmla="*/ 46 w 92"/>
              <a:gd name="T5" fmla="*/ 54 h 89"/>
              <a:gd name="T6" fmla="*/ 44 w 92"/>
              <a:gd name="T7" fmla="*/ 53 h 89"/>
              <a:gd name="T8" fmla="*/ 1 w 92"/>
              <a:gd name="T9" fmla="*/ 10 h 89"/>
              <a:gd name="T10" fmla="*/ 0 w 92"/>
              <a:gd name="T11" fmla="*/ 7 h 89"/>
              <a:gd name="T12" fmla="*/ 1 w 92"/>
              <a:gd name="T13" fmla="*/ 5 h 89"/>
              <a:gd name="T14" fmla="*/ 5 w 92"/>
              <a:gd name="T15" fmla="*/ 1 h 89"/>
              <a:gd name="T16" fmla="*/ 7 w 92"/>
              <a:gd name="T17" fmla="*/ 0 h 89"/>
              <a:gd name="T18" fmla="*/ 10 w 92"/>
              <a:gd name="T19" fmla="*/ 1 h 89"/>
              <a:gd name="T20" fmla="*/ 46 w 92"/>
              <a:gd name="T21" fmla="*/ 37 h 89"/>
              <a:gd name="T22" fmla="*/ 82 w 92"/>
              <a:gd name="T23" fmla="*/ 1 h 89"/>
              <a:gd name="T24" fmla="*/ 84 w 92"/>
              <a:gd name="T25" fmla="*/ 0 h 89"/>
              <a:gd name="T26" fmla="*/ 86 w 92"/>
              <a:gd name="T27" fmla="*/ 1 h 89"/>
              <a:gd name="T28" fmla="*/ 91 w 92"/>
              <a:gd name="T29" fmla="*/ 5 h 89"/>
              <a:gd name="T30" fmla="*/ 92 w 92"/>
              <a:gd name="T31" fmla="*/ 7 h 89"/>
              <a:gd name="T32" fmla="*/ 91 w 92"/>
              <a:gd name="T33" fmla="*/ 10 h 89"/>
              <a:gd name="T34" fmla="*/ 91 w 92"/>
              <a:gd name="T35" fmla="*/ 45 h 89"/>
              <a:gd name="T36" fmla="*/ 48 w 92"/>
              <a:gd name="T37" fmla="*/ 88 h 89"/>
              <a:gd name="T38" fmla="*/ 46 w 92"/>
              <a:gd name="T39" fmla="*/ 89 h 89"/>
              <a:gd name="T40" fmla="*/ 44 w 92"/>
              <a:gd name="T41" fmla="*/ 88 h 89"/>
              <a:gd name="T42" fmla="*/ 1 w 92"/>
              <a:gd name="T43" fmla="*/ 45 h 89"/>
              <a:gd name="T44" fmla="*/ 0 w 92"/>
              <a:gd name="T45" fmla="*/ 43 h 89"/>
              <a:gd name="T46" fmla="*/ 1 w 92"/>
              <a:gd name="T47" fmla="*/ 41 h 89"/>
              <a:gd name="T48" fmla="*/ 5 w 92"/>
              <a:gd name="T49" fmla="*/ 36 h 89"/>
              <a:gd name="T50" fmla="*/ 7 w 92"/>
              <a:gd name="T51" fmla="*/ 35 h 89"/>
              <a:gd name="T52" fmla="*/ 10 w 92"/>
              <a:gd name="T53" fmla="*/ 36 h 89"/>
              <a:gd name="T54" fmla="*/ 46 w 92"/>
              <a:gd name="T55" fmla="*/ 73 h 89"/>
              <a:gd name="T56" fmla="*/ 82 w 92"/>
              <a:gd name="T57" fmla="*/ 36 h 89"/>
              <a:gd name="T58" fmla="*/ 84 w 92"/>
              <a:gd name="T59" fmla="*/ 35 h 89"/>
              <a:gd name="T60" fmla="*/ 86 w 92"/>
              <a:gd name="T61" fmla="*/ 36 h 89"/>
              <a:gd name="T62" fmla="*/ 91 w 92"/>
              <a:gd name="T63" fmla="*/ 41 h 89"/>
              <a:gd name="T64" fmla="*/ 92 w 92"/>
              <a:gd name="T65" fmla="*/ 43 h 89"/>
              <a:gd name="T66" fmla="*/ 91 w 92"/>
              <a:gd name="T67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2" h="89">
                <a:moveTo>
                  <a:pt x="91" y="10"/>
                </a:moveTo>
                <a:cubicBezTo>
                  <a:pt x="48" y="53"/>
                  <a:pt x="48" y="53"/>
                  <a:pt x="48" y="53"/>
                </a:cubicBezTo>
                <a:cubicBezTo>
                  <a:pt x="47" y="53"/>
                  <a:pt x="47" y="54"/>
                  <a:pt x="46" y="54"/>
                </a:cubicBezTo>
                <a:cubicBezTo>
                  <a:pt x="45" y="54"/>
                  <a:pt x="44" y="53"/>
                  <a:pt x="44" y="5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0" y="7"/>
                </a:cubicBezTo>
                <a:cubicBezTo>
                  <a:pt x="0" y="7"/>
                  <a:pt x="0" y="6"/>
                  <a:pt x="1" y="5"/>
                </a:cubicBezTo>
                <a:cubicBezTo>
                  <a:pt x="5" y="1"/>
                  <a:pt x="5" y="1"/>
                  <a:pt x="5" y="1"/>
                </a:cubicBezTo>
                <a:cubicBezTo>
                  <a:pt x="6" y="0"/>
                  <a:pt x="7" y="0"/>
                  <a:pt x="7" y="0"/>
                </a:cubicBezTo>
                <a:cubicBezTo>
                  <a:pt x="8" y="0"/>
                  <a:pt x="9" y="0"/>
                  <a:pt x="10" y="1"/>
                </a:cubicBezTo>
                <a:cubicBezTo>
                  <a:pt x="46" y="37"/>
                  <a:pt x="46" y="37"/>
                  <a:pt x="46" y="37"/>
                </a:cubicBezTo>
                <a:cubicBezTo>
                  <a:pt x="82" y="1"/>
                  <a:pt x="82" y="1"/>
                  <a:pt x="82" y="1"/>
                </a:cubicBezTo>
                <a:cubicBezTo>
                  <a:pt x="83" y="0"/>
                  <a:pt x="84" y="0"/>
                  <a:pt x="84" y="0"/>
                </a:cubicBezTo>
                <a:cubicBezTo>
                  <a:pt x="85" y="0"/>
                  <a:pt x="86" y="0"/>
                  <a:pt x="86" y="1"/>
                </a:cubicBezTo>
                <a:cubicBezTo>
                  <a:pt x="91" y="5"/>
                  <a:pt x="91" y="5"/>
                  <a:pt x="91" y="5"/>
                </a:cubicBezTo>
                <a:cubicBezTo>
                  <a:pt x="92" y="6"/>
                  <a:pt x="92" y="7"/>
                  <a:pt x="92" y="7"/>
                </a:cubicBezTo>
                <a:cubicBezTo>
                  <a:pt x="92" y="8"/>
                  <a:pt x="92" y="9"/>
                  <a:pt x="91" y="10"/>
                </a:cubicBezTo>
                <a:close/>
                <a:moveTo>
                  <a:pt x="91" y="45"/>
                </a:moveTo>
                <a:cubicBezTo>
                  <a:pt x="48" y="88"/>
                  <a:pt x="48" y="88"/>
                  <a:pt x="48" y="88"/>
                </a:cubicBezTo>
                <a:cubicBezTo>
                  <a:pt x="47" y="89"/>
                  <a:pt x="47" y="89"/>
                  <a:pt x="46" y="89"/>
                </a:cubicBezTo>
                <a:cubicBezTo>
                  <a:pt x="45" y="89"/>
                  <a:pt x="44" y="89"/>
                  <a:pt x="44" y="88"/>
                </a:cubicBezTo>
                <a:cubicBezTo>
                  <a:pt x="1" y="45"/>
                  <a:pt x="1" y="45"/>
                  <a:pt x="1" y="45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42"/>
                  <a:pt x="0" y="41"/>
                  <a:pt x="1" y="41"/>
                </a:cubicBezTo>
                <a:cubicBezTo>
                  <a:pt x="5" y="36"/>
                  <a:pt x="5" y="36"/>
                  <a:pt x="5" y="36"/>
                </a:cubicBezTo>
                <a:cubicBezTo>
                  <a:pt x="6" y="36"/>
                  <a:pt x="7" y="35"/>
                  <a:pt x="7" y="35"/>
                </a:cubicBezTo>
                <a:cubicBezTo>
                  <a:pt x="8" y="35"/>
                  <a:pt x="9" y="36"/>
                  <a:pt x="10" y="36"/>
                </a:cubicBezTo>
                <a:cubicBezTo>
                  <a:pt x="46" y="73"/>
                  <a:pt x="46" y="73"/>
                  <a:pt x="46" y="73"/>
                </a:cubicBezTo>
                <a:cubicBezTo>
                  <a:pt x="82" y="36"/>
                  <a:pt x="82" y="36"/>
                  <a:pt x="82" y="36"/>
                </a:cubicBezTo>
                <a:cubicBezTo>
                  <a:pt x="83" y="36"/>
                  <a:pt x="84" y="35"/>
                  <a:pt x="84" y="35"/>
                </a:cubicBezTo>
                <a:cubicBezTo>
                  <a:pt x="85" y="35"/>
                  <a:pt x="86" y="36"/>
                  <a:pt x="86" y="36"/>
                </a:cubicBezTo>
                <a:cubicBezTo>
                  <a:pt x="91" y="41"/>
                  <a:pt x="91" y="41"/>
                  <a:pt x="91" y="41"/>
                </a:cubicBezTo>
                <a:cubicBezTo>
                  <a:pt x="92" y="41"/>
                  <a:pt x="92" y="42"/>
                  <a:pt x="92" y="43"/>
                </a:cubicBezTo>
                <a:cubicBezTo>
                  <a:pt x="92" y="44"/>
                  <a:pt x="92" y="45"/>
                  <a:pt x="91" y="4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8" name="Freeform 169"/>
          <p:cNvSpPr>
            <a:spLocks noEditPoints="1"/>
          </p:cNvSpPr>
          <p:nvPr/>
        </p:nvSpPr>
        <p:spPr bwMode="auto">
          <a:xfrm>
            <a:off x="2393727" y="2995502"/>
            <a:ext cx="102367" cy="107129"/>
          </a:xfrm>
          <a:custGeom>
            <a:avLst/>
            <a:gdLst>
              <a:gd name="T0" fmla="*/ 52 w 89"/>
              <a:gd name="T1" fmla="*/ 86 h 92"/>
              <a:gd name="T2" fmla="*/ 48 w 89"/>
              <a:gd name="T3" fmla="*/ 91 h 92"/>
              <a:gd name="T4" fmla="*/ 46 w 89"/>
              <a:gd name="T5" fmla="*/ 92 h 92"/>
              <a:gd name="T6" fmla="*/ 44 w 89"/>
              <a:gd name="T7" fmla="*/ 91 h 92"/>
              <a:gd name="T8" fmla="*/ 0 w 89"/>
              <a:gd name="T9" fmla="*/ 48 h 92"/>
              <a:gd name="T10" fmla="*/ 0 w 89"/>
              <a:gd name="T11" fmla="*/ 46 h 92"/>
              <a:gd name="T12" fmla="*/ 0 w 89"/>
              <a:gd name="T13" fmla="*/ 44 h 92"/>
              <a:gd name="T14" fmla="*/ 44 w 89"/>
              <a:gd name="T15" fmla="*/ 1 h 92"/>
              <a:gd name="T16" fmla="*/ 46 w 89"/>
              <a:gd name="T17" fmla="*/ 0 h 92"/>
              <a:gd name="T18" fmla="*/ 48 w 89"/>
              <a:gd name="T19" fmla="*/ 1 h 92"/>
              <a:gd name="T20" fmla="*/ 52 w 89"/>
              <a:gd name="T21" fmla="*/ 5 h 92"/>
              <a:gd name="T22" fmla="*/ 53 w 89"/>
              <a:gd name="T23" fmla="*/ 7 h 92"/>
              <a:gd name="T24" fmla="*/ 52 w 89"/>
              <a:gd name="T25" fmla="*/ 9 h 92"/>
              <a:gd name="T26" fmla="*/ 16 w 89"/>
              <a:gd name="T27" fmla="*/ 46 h 92"/>
              <a:gd name="T28" fmla="*/ 52 w 89"/>
              <a:gd name="T29" fmla="*/ 82 h 92"/>
              <a:gd name="T30" fmla="*/ 53 w 89"/>
              <a:gd name="T31" fmla="*/ 84 h 92"/>
              <a:gd name="T32" fmla="*/ 52 w 89"/>
              <a:gd name="T33" fmla="*/ 86 h 92"/>
              <a:gd name="T34" fmla="*/ 88 w 89"/>
              <a:gd name="T35" fmla="*/ 86 h 92"/>
              <a:gd name="T36" fmla="*/ 83 w 89"/>
              <a:gd name="T37" fmla="*/ 91 h 92"/>
              <a:gd name="T38" fmla="*/ 81 w 89"/>
              <a:gd name="T39" fmla="*/ 92 h 92"/>
              <a:gd name="T40" fmla="*/ 79 w 89"/>
              <a:gd name="T41" fmla="*/ 91 h 92"/>
              <a:gd name="T42" fmla="*/ 36 w 89"/>
              <a:gd name="T43" fmla="*/ 48 h 92"/>
              <a:gd name="T44" fmla="*/ 35 w 89"/>
              <a:gd name="T45" fmla="*/ 46 h 92"/>
              <a:gd name="T46" fmla="*/ 36 w 89"/>
              <a:gd name="T47" fmla="*/ 44 h 92"/>
              <a:gd name="T48" fmla="*/ 79 w 89"/>
              <a:gd name="T49" fmla="*/ 1 h 92"/>
              <a:gd name="T50" fmla="*/ 81 w 89"/>
              <a:gd name="T51" fmla="*/ 0 h 92"/>
              <a:gd name="T52" fmla="*/ 83 w 89"/>
              <a:gd name="T53" fmla="*/ 1 h 92"/>
              <a:gd name="T54" fmla="*/ 88 w 89"/>
              <a:gd name="T55" fmla="*/ 5 h 92"/>
              <a:gd name="T56" fmla="*/ 89 w 89"/>
              <a:gd name="T57" fmla="*/ 7 h 92"/>
              <a:gd name="T58" fmla="*/ 88 w 89"/>
              <a:gd name="T59" fmla="*/ 9 h 92"/>
              <a:gd name="T60" fmla="*/ 52 w 89"/>
              <a:gd name="T61" fmla="*/ 46 h 92"/>
              <a:gd name="T62" fmla="*/ 88 w 89"/>
              <a:gd name="T63" fmla="*/ 82 h 92"/>
              <a:gd name="T64" fmla="*/ 89 w 89"/>
              <a:gd name="T65" fmla="*/ 84 h 92"/>
              <a:gd name="T66" fmla="*/ 88 w 89"/>
              <a:gd name="T67" fmla="*/ 8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9" h="92">
                <a:moveTo>
                  <a:pt x="52" y="86"/>
                </a:moveTo>
                <a:cubicBezTo>
                  <a:pt x="48" y="91"/>
                  <a:pt x="48" y="91"/>
                  <a:pt x="48" y="91"/>
                </a:cubicBezTo>
                <a:cubicBezTo>
                  <a:pt x="47" y="92"/>
                  <a:pt x="46" y="92"/>
                  <a:pt x="46" y="92"/>
                </a:cubicBezTo>
                <a:cubicBezTo>
                  <a:pt x="45" y="92"/>
                  <a:pt x="44" y="92"/>
                  <a:pt x="44" y="91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7"/>
                  <a:pt x="0" y="46"/>
                </a:cubicBezTo>
                <a:cubicBezTo>
                  <a:pt x="0" y="45"/>
                  <a:pt x="0" y="44"/>
                  <a:pt x="0" y="44"/>
                </a:cubicBezTo>
                <a:cubicBezTo>
                  <a:pt x="44" y="1"/>
                  <a:pt x="44" y="1"/>
                  <a:pt x="44" y="1"/>
                </a:cubicBezTo>
                <a:cubicBezTo>
                  <a:pt x="44" y="0"/>
                  <a:pt x="45" y="0"/>
                  <a:pt x="46" y="0"/>
                </a:cubicBezTo>
                <a:cubicBezTo>
                  <a:pt x="46" y="0"/>
                  <a:pt x="47" y="0"/>
                  <a:pt x="48" y="1"/>
                </a:cubicBezTo>
                <a:cubicBezTo>
                  <a:pt x="52" y="5"/>
                  <a:pt x="52" y="5"/>
                  <a:pt x="52" y="5"/>
                </a:cubicBezTo>
                <a:cubicBezTo>
                  <a:pt x="53" y="6"/>
                  <a:pt x="53" y="7"/>
                  <a:pt x="53" y="7"/>
                </a:cubicBezTo>
                <a:cubicBezTo>
                  <a:pt x="53" y="8"/>
                  <a:pt x="53" y="9"/>
                  <a:pt x="52" y="9"/>
                </a:cubicBezTo>
                <a:cubicBezTo>
                  <a:pt x="16" y="46"/>
                  <a:pt x="16" y="46"/>
                  <a:pt x="16" y="46"/>
                </a:cubicBezTo>
                <a:cubicBezTo>
                  <a:pt x="52" y="82"/>
                  <a:pt x="52" y="82"/>
                  <a:pt x="52" y="82"/>
                </a:cubicBezTo>
                <a:cubicBezTo>
                  <a:pt x="53" y="83"/>
                  <a:pt x="53" y="84"/>
                  <a:pt x="53" y="84"/>
                </a:cubicBezTo>
                <a:cubicBezTo>
                  <a:pt x="53" y="85"/>
                  <a:pt x="53" y="86"/>
                  <a:pt x="52" y="86"/>
                </a:cubicBezTo>
                <a:close/>
                <a:moveTo>
                  <a:pt x="88" y="86"/>
                </a:moveTo>
                <a:cubicBezTo>
                  <a:pt x="83" y="91"/>
                  <a:pt x="83" y="91"/>
                  <a:pt x="83" y="91"/>
                </a:cubicBezTo>
                <a:cubicBezTo>
                  <a:pt x="83" y="92"/>
                  <a:pt x="82" y="92"/>
                  <a:pt x="81" y="92"/>
                </a:cubicBezTo>
                <a:cubicBezTo>
                  <a:pt x="80" y="92"/>
                  <a:pt x="80" y="92"/>
                  <a:pt x="79" y="91"/>
                </a:cubicBezTo>
                <a:cubicBezTo>
                  <a:pt x="36" y="48"/>
                  <a:pt x="36" y="48"/>
                  <a:pt x="36" y="48"/>
                </a:cubicBezTo>
                <a:cubicBezTo>
                  <a:pt x="35" y="47"/>
                  <a:pt x="35" y="47"/>
                  <a:pt x="35" y="46"/>
                </a:cubicBezTo>
                <a:cubicBezTo>
                  <a:pt x="35" y="45"/>
                  <a:pt x="35" y="44"/>
                  <a:pt x="36" y="44"/>
                </a:cubicBezTo>
                <a:cubicBezTo>
                  <a:pt x="79" y="1"/>
                  <a:pt x="79" y="1"/>
                  <a:pt x="79" y="1"/>
                </a:cubicBezTo>
                <a:cubicBezTo>
                  <a:pt x="80" y="0"/>
                  <a:pt x="80" y="0"/>
                  <a:pt x="81" y="0"/>
                </a:cubicBezTo>
                <a:cubicBezTo>
                  <a:pt x="82" y="0"/>
                  <a:pt x="83" y="0"/>
                  <a:pt x="83" y="1"/>
                </a:cubicBezTo>
                <a:cubicBezTo>
                  <a:pt x="88" y="5"/>
                  <a:pt x="88" y="5"/>
                  <a:pt x="88" y="5"/>
                </a:cubicBezTo>
                <a:cubicBezTo>
                  <a:pt x="88" y="6"/>
                  <a:pt x="89" y="7"/>
                  <a:pt x="89" y="7"/>
                </a:cubicBezTo>
                <a:cubicBezTo>
                  <a:pt x="89" y="8"/>
                  <a:pt x="88" y="9"/>
                  <a:pt x="88" y="9"/>
                </a:cubicBezTo>
                <a:cubicBezTo>
                  <a:pt x="52" y="46"/>
                  <a:pt x="52" y="46"/>
                  <a:pt x="52" y="46"/>
                </a:cubicBezTo>
                <a:cubicBezTo>
                  <a:pt x="88" y="82"/>
                  <a:pt x="88" y="82"/>
                  <a:pt x="88" y="82"/>
                </a:cubicBezTo>
                <a:cubicBezTo>
                  <a:pt x="88" y="83"/>
                  <a:pt x="89" y="84"/>
                  <a:pt x="89" y="84"/>
                </a:cubicBezTo>
                <a:cubicBezTo>
                  <a:pt x="89" y="85"/>
                  <a:pt x="88" y="86"/>
                  <a:pt x="88" y="8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9" name="Freeform 170"/>
          <p:cNvSpPr>
            <a:spLocks noEditPoints="1"/>
          </p:cNvSpPr>
          <p:nvPr/>
        </p:nvSpPr>
        <p:spPr bwMode="auto">
          <a:xfrm>
            <a:off x="2540135" y="2995502"/>
            <a:ext cx="104748" cy="107129"/>
          </a:xfrm>
          <a:custGeom>
            <a:avLst/>
            <a:gdLst>
              <a:gd name="T0" fmla="*/ 53 w 90"/>
              <a:gd name="T1" fmla="*/ 48 h 92"/>
              <a:gd name="T2" fmla="*/ 10 w 90"/>
              <a:gd name="T3" fmla="*/ 91 h 92"/>
              <a:gd name="T4" fmla="*/ 8 w 90"/>
              <a:gd name="T5" fmla="*/ 92 h 92"/>
              <a:gd name="T6" fmla="*/ 6 w 90"/>
              <a:gd name="T7" fmla="*/ 91 h 92"/>
              <a:gd name="T8" fmla="*/ 1 w 90"/>
              <a:gd name="T9" fmla="*/ 86 h 92"/>
              <a:gd name="T10" fmla="*/ 0 w 90"/>
              <a:gd name="T11" fmla="*/ 84 h 92"/>
              <a:gd name="T12" fmla="*/ 1 w 90"/>
              <a:gd name="T13" fmla="*/ 82 h 92"/>
              <a:gd name="T14" fmla="*/ 38 w 90"/>
              <a:gd name="T15" fmla="*/ 46 h 92"/>
              <a:gd name="T16" fmla="*/ 1 w 90"/>
              <a:gd name="T17" fmla="*/ 9 h 92"/>
              <a:gd name="T18" fmla="*/ 0 w 90"/>
              <a:gd name="T19" fmla="*/ 7 h 92"/>
              <a:gd name="T20" fmla="*/ 1 w 90"/>
              <a:gd name="T21" fmla="*/ 5 h 92"/>
              <a:gd name="T22" fmla="*/ 6 w 90"/>
              <a:gd name="T23" fmla="*/ 1 h 92"/>
              <a:gd name="T24" fmla="*/ 8 w 90"/>
              <a:gd name="T25" fmla="*/ 0 h 92"/>
              <a:gd name="T26" fmla="*/ 10 w 90"/>
              <a:gd name="T27" fmla="*/ 1 h 92"/>
              <a:gd name="T28" fmla="*/ 53 w 90"/>
              <a:gd name="T29" fmla="*/ 44 h 92"/>
              <a:gd name="T30" fmla="*/ 54 w 90"/>
              <a:gd name="T31" fmla="*/ 46 h 92"/>
              <a:gd name="T32" fmla="*/ 53 w 90"/>
              <a:gd name="T33" fmla="*/ 48 h 92"/>
              <a:gd name="T34" fmla="*/ 89 w 90"/>
              <a:gd name="T35" fmla="*/ 48 h 92"/>
              <a:gd name="T36" fmla="*/ 46 w 90"/>
              <a:gd name="T37" fmla="*/ 91 h 92"/>
              <a:gd name="T38" fmla="*/ 44 w 90"/>
              <a:gd name="T39" fmla="*/ 92 h 92"/>
              <a:gd name="T40" fmla="*/ 42 w 90"/>
              <a:gd name="T41" fmla="*/ 91 h 92"/>
              <a:gd name="T42" fmla="*/ 37 w 90"/>
              <a:gd name="T43" fmla="*/ 86 h 92"/>
              <a:gd name="T44" fmla="*/ 36 w 90"/>
              <a:gd name="T45" fmla="*/ 84 h 92"/>
              <a:gd name="T46" fmla="*/ 37 w 90"/>
              <a:gd name="T47" fmla="*/ 82 h 92"/>
              <a:gd name="T48" fmla="*/ 73 w 90"/>
              <a:gd name="T49" fmla="*/ 46 h 92"/>
              <a:gd name="T50" fmla="*/ 37 w 90"/>
              <a:gd name="T51" fmla="*/ 9 h 92"/>
              <a:gd name="T52" fmla="*/ 36 w 90"/>
              <a:gd name="T53" fmla="*/ 7 h 92"/>
              <a:gd name="T54" fmla="*/ 37 w 90"/>
              <a:gd name="T55" fmla="*/ 5 h 92"/>
              <a:gd name="T56" fmla="*/ 42 w 90"/>
              <a:gd name="T57" fmla="*/ 1 h 92"/>
              <a:gd name="T58" fmla="*/ 44 w 90"/>
              <a:gd name="T59" fmla="*/ 0 h 92"/>
              <a:gd name="T60" fmla="*/ 46 w 90"/>
              <a:gd name="T61" fmla="*/ 1 h 92"/>
              <a:gd name="T62" fmla="*/ 89 w 90"/>
              <a:gd name="T63" fmla="*/ 44 h 92"/>
              <a:gd name="T64" fmla="*/ 90 w 90"/>
              <a:gd name="T65" fmla="*/ 46 h 92"/>
              <a:gd name="T66" fmla="*/ 89 w 90"/>
              <a:gd name="T67" fmla="*/ 4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2">
                <a:moveTo>
                  <a:pt x="53" y="48"/>
                </a:moveTo>
                <a:cubicBezTo>
                  <a:pt x="10" y="91"/>
                  <a:pt x="10" y="91"/>
                  <a:pt x="10" y="91"/>
                </a:cubicBezTo>
                <a:cubicBezTo>
                  <a:pt x="10" y="92"/>
                  <a:pt x="9" y="92"/>
                  <a:pt x="8" y="92"/>
                </a:cubicBezTo>
                <a:cubicBezTo>
                  <a:pt x="7" y="92"/>
                  <a:pt x="7" y="92"/>
                  <a:pt x="6" y="91"/>
                </a:cubicBezTo>
                <a:cubicBezTo>
                  <a:pt x="1" y="86"/>
                  <a:pt x="1" y="86"/>
                  <a:pt x="1" y="86"/>
                </a:cubicBezTo>
                <a:cubicBezTo>
                  <a:pt x="1" y="86"/>
                  <a:pt x="0" y="85"/>
                  <a:pt x="0" y="84"/>
                </a:cubicBezTo>
                <a:cubicBezTo>
                  <a:pt x="0" y="84"/>
                  <a:pt x="1" y="83"/>
                  <a:pt x="1" y="82"/>
                </a:cubicBezTo>
                <a:cubicBezTo>
                  <a:pt x="38" y="46"/>
                  <a:pt x="38" y="46"/>
                  <a:pt x="38" y="46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7"/>
                  <a:pt x="1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7" y="0"/>
                  <a:pt x="7" y="0"/>
                  <a:pt x="8" y="0"/>
                </a:cubicBezTo>
                <a:cubicBezTo>
                  <a:pt x="9" y="0"/>
                  <a:pt x="10" y="0"/>
                  <a:pt x="10" y="1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5"/>
                  <a:pt x="54" y="46"/>
                </a:cubicBezTo>
                <a:cubicBezTo>
                  <a:pt x="54" y="47"/>
                  <a:pt x="54" y="47"/>
                  <a:pt x="53" y="48"/>
                </a:cubicBezTo>
                <a:close/>
                <a:moveTo>
                  <a:pt x="89" y="48"/>
                </a:moveTo>
                <a:cubicBezTo>
                  <a:pt x="46" y="91"/>
                  <a:pt x="46" y="91"/>
                  <a:pt x="46" y="91"/>
                </a:cubicBezTo>
                <a:cubicBezTo>
                  <a:pt x="45" y="92"/>
                  <a:pt x="44" y="92"/>
                  <a:pt x="44" y="92"/>
                </a:cubicBezTo>
                <a:cubicBezTo>
                  <a:pt x="43" y="92"/>
                  <a:pt x="42" y="92"/>
                  <a:pt x="42" y="91"/>
                </a:cubicBezTo>
                <a:cubicBezTo>
                  <a:pt x="37" y="86"/>
                  <a:pt x="37" y="86"/>
                  <a:pt x="37" y="86"/>
                </a:cubicBezTo>
                <a:cubicBezTo>
                  <a:pt x="36" y="86"/>
                  <a:pt x="36" y="85"/>
                  <a:pt x="36" y="84"/>
                </a:cubicBezTo>
                <a:cubicBezTo>
                  <a:pt x="36" y="84"/>
                  <a:pt x="36" y="83"/>
                  <a:pt x="37" y="82"/>
                </a:cubicBezTo>
                <a:cubicBezTo>
                  <a:pt x="73" y="46"/>
                  <a:pt x="73" y="46"/>
                  <a:pt x="73" y="46"/>
                </a:cubicBezTo>
                <a:cubicBezTo>
                  <a:pt x="37" y="9"/>
                  <a:pt x="37" y="9"/>
                  <a:pt x="37" y="9"/>
                </a:cubicBezTo>
                <a:cubicBezTo>
                  <a:pt x="36" y="9"/>
                  <a:pt x="36" y="8"/>
                  <a:pt x="36" y="7"/>
                </a:cubicBezTo>
                <a:cubicBezTo>
                  <a:pt x="36" y="7"/>
                  <a:pt x="36" y="6"/>
                  <a:pt x="37" y="5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3" y="0"/>
                  <a:pt x="44" y="0"/>
                </a:cubicBezTo>
                <a:cubicBezTo>
                  <a:pt x="44" y="0"/>
                  <a:pt x="45" y="0"/>
                  <a:pt x="46" y="1"/>
                </a:cubicBezTo>
                <a:cubicBezTo>
                  <a:pt x="89" y="44"/>
                  <a:pt x="89" y="44"/>
                  <a:pt x="89" y="44"/>
                </a:cubicBezTo>
                <a:cubicBezTo>
                  <a:pt x="89" y="44"/>
                  <a:pt x="90" y="45"/>
                  <a:pt x="90" y="46"/>
                </a:cubicBezTo>
                <a:cubicBezTo>
                  <a:pt x="90" y="47"/>
                  <a:pt x="89" y="47"/>
                  <a:pt x="89" y="4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0" name="Freeform 171"/>
          <p:cNvSpPr>
            <a:spLocks noEditPoints="1"/>
          </p:cNvSpPr>
          <p:nvPr/>
        </p:nvSpPr>
        <p:spPr bwMode="auto">
          <a:xfrm>
            <a:off x="2700828" y="2991933"/>
            <a:ext cx="107129" cy="103558"/>
          </a:xfrm>
          <a:custGeom>
            <a:avLst/>
            <a:gdLst>
              <a:gd name="T0" fmla="*/ 92 w 93"/>
              <a:gd name="T1" fmla="*/ 48 h 89"/>
              <a:gd name="T2" fmla="*/ 87 w 93"/>
              <a:gd name="T3" fmla="*/ 53 h 89"/>
              <a:gd name="T4" fmla="*/ 85 w 93"/>
              <a:gd name="T5" fmla="*/ 54 h 89"/>
              <a:gd name="T6" fmla="*/ 83 w 93"/>
              <a:gd name="T7" fmla="*/ 53 h 89"/>
              <a:gd name="T8" fmla="*/ 46 w 93"/>
              <a:gd name="T9" fmla="*/ 16 h 89"/>
              <a:gd name="T10" fmla="*/ 10 w 93"/>
              <a:gd name="T11" fmla="*/ 53 h 89"/>
              <a:gd name="T12" fmla="*/ 8 w 93"/>
              <a:gd name="T13" fmla="*/ 54 h 89"/>
              <a:gd name="T14" fmla="*/ 6 w 93"/>
              <a:gd name="T15" fmla="*/ 53 h 89"/>
              <a:gd name="T16" fmla="*/ 1 w 93"/>
              <a:gd name="T17" fmla="*/ 48 h 89"/>
              <a:gd name="T18" fmla="*/ 0 w 93"/>
              <a:gd name="T19" fmla="*/ 46 h 89"/>
              <a:gd name="T20" fmla="*/ 1 w 93"/>
              <a:gd name="T21" fmla="*/ 44 h 89"/>
              <a:gd name="T22" fmla="*/ 44 w 93"/>
              <a:gd name="T23" fmla="*/ 1 h 89"/>
              <a:gd name="T24" fmla="*/ 46 w 93"/>
              <a:gd name="T25" fmla="*/ 0 h 89"/>
              <a:gd name="T26" fmla="*/ 49 w 93"/>
              <a:gd name="T27" fmla="*/ 1 h 89"/>
              <a:gd name="T28" fmla="*/ 92 w 93"/>
              <a:gd name="T29" fmla="*/ 44 h 89"/>
              <a:gd name="T30" fmla="*/ 93 w 93"/>
              <a:gd name="T31" fmla="*/ 46 h 89"/>
              <a:gd name="T32" fmla="*/ 92 w 93"/>
              <a:gd name="T33" fmla="*/ 48 h 89"/>
              <a:gd name="T34" fmla="*/ 92 w 93"/>
              <a:gd name="T35" fmla="*/ 83 h 89"/>
              <a:gd name="T36" fmla="*/ 87 w 93"/>
              <a:gd name="T37" fmla="*/ 88 h 89"/>
              <a:gd name="T38" fmla="*/ 85 w 93"/>
              <a:gd name="T39" fmla="*/ 89 h 89"/>
              <a:gd name="T40" fmla="*/ 83 w 93"/>
              <a:gd name="T41" fmla="*/ 88 h 89"/>
              <a:gd name="T42" fmla="*/ 46 w 93"/>
              <a:gd name="T43" fmla="*/ 52 h 89"/>
              <a:gd name="T44" fmla="*/ 10 w 93"/>
              <a:gd name="T45" fmla="*/ 88 h 89"/>
              <a:gd name="T46" fmla="*/ 8 w 93"/>
              <a:gd name="T47" fmla="*/ 89 h 89"/>
              <a:gd name="T48" fmla="*/ 6 w 93"/>
              <a:gd name="T49" fmla="*/ 88 h 89"/>
              <a:gd name="T50" fmla="*/ 1 w 93"/>
              <a:gd name="T51" fmla="*/ 83 h 89"/>
              <a:gd name="T52" fmla="*/ 0 w 93"/>
              <a:gd name="T53" fmla="*/ 81 h 89"/>
              <a:gd name="T54" fmla="*/ 1 w 93"/>
              <a:gd name="T55" fmla="*/ 79 h 89"/>
              <a:gd name="T56" fmla="*/ 44 w 93"/>
              <a:gd name="T57" fmla="*/ 36 h 89"/>
              <a:gd name="T58" fmla="*/ 46 w 93"/>
              <a:gd name="T59" fmla="*/ 35 h 89"/>
              <a:gd name="T60" fmla="*/ 49 w 93"/>
              <a:gd name="T61" fmla="*/ 36 h 89"/>
              <a:gd name="T62" fmla="*/ 92 w 93"/>
              <a:gd name="T63" fmla="*/ 79 h 89"/>
              <a:gd name="T64" fmla="*/ 93 w 93"/>
              <a:gd name="T65" fmla="*/ 81 h 89"/>
              <a:gd name="T66" fmla="*/ 92 w 93"/>
              <a:gd name="T67" fmla="*/ 8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3" h="89">
                <a:moveTo>
                  <a:pt x="92" y="48"/>
                </a:moveTo>
                <a:cubicBezTo>
                  <a:pt x="87" y="53"/>
                  <a:pt x="87" y="53"/>
                  <a:pt x="87" y="53"/>
                </a:cubicBezTo>
                <a:cubicBezTo>
                  <a:pt x="86" y="53"/>
                  <a:pt x="86" y="54"/>
                  <a:pt x="85" y="54"/>
                </a:cubicBezTo>
                <a:cubicBezTo>
                  <a:pt x="84" y="54"/>
                  <a:pt x="83" y="53"/>
                  <a:pt x="83" y="53"/>
                </a:cubicBezTo>
                <a:cubicBezTo>
                  <a:pt x="46" y="16"/>
                  <a:pt x="46" y="16"/>
                  <a:pt x="46" y="16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4"/>
                  <a:pt x="8" y="54"/>
                </a:cubicBezTo>
                <a:cubicBezTo>
                  <a:pt x="7" y="54"/>
                  <a:pt x="6" y="53"/>
                  <a:pt x="6" y="53"/>
                </a:cubicBezTo>
                <a:cubicBezTo>
                  <a:pt x="1" y="48"/>
                  <a:pt x="1" y="48"/>
                  <a:pt x="1" y="48"/>
                </a:cubicBezTo>
                <a:cubicBezTo>
                  <a:pt x="1" y="47"/>
                  <a:pt x="0" y="47"/>
                  <a:pt x="0" y="46"/>
                </a:cubicBezTo>
                <a:cubicBezTo>
                  <a:pt x="0" y="45"/>
                  <a:pt x="1" y="44"/>
                  <a:pt x="1" y="44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0"/>
                  <a:pt x="46" y="0"/>
                  <a:pt x="46" y="0"/>
                </a:cubicBezTo>
                <a:cubicBezTo>
                  <a:pt x="47" y="0"/>
                  <a:pt x="48" y="0"/>
                  <a:pt x="49" y="1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4"/>
                  <a:pt x="93" y="45"/>
                  <a:pt x="93" y="46"/>
                </a:cubicBezTo>
                <a:cubicBezTo>
                  <a:pt x="93" y="47"/>
                  <a:pt x="92" y="47"/>
                  <a:pt x="92" y="48"/>
                </a:cubicBezTo>
                <a:close/>
                <a:moveTo>
                  <a:pt x="92" y="83"/>
                </a:moveTo>
                <a:cubicBezTo>
                  <a:pt x="87" y="88"/>
                  <a:pt x="87" y="88"/>
                  <a:pt x="87" y="88"/>
                </a:cubicBezTo>
                <a:cubicBezTo>
                  <a:pt x="86" y="89"/>
                  <a:pt x="86" y="89"/>
                  <a:pt x="85" y="89"/>
                </a:cubicBezTo>
                <a:cubicBezTo>
                  <a:pt x="84" y="89"/>
                  <a:pt x="83" y="89"/>
                  <a:pt x="83" y="88"/>
                </a:cubicBezTo>
                <a:cubicBezTo>
                  <a:pt x="46" y="52"/>
                  <a:pt x="46" y="52"/>
                  <a:pt x="46" y="52"/>
                </a:cubicBezTo>
                <a:cubicBezTo>
                  <a:pt x="10" y="88"/>
                  <a:pt x="10" y="88"/>
                  <a:pt x="10" y="88"/>
                </a:cubicBezTo>
                <a:cubicBezTo>
                  <a:pt x="10" y="89"/>
                  <a:pt x="9" y="89"/>
                  <a:pt x="8" y="89"/>
                </a:cubicBezTo>
                <a:cubicBezTo>
                  <a:pt x="7" y="89"/>
                  <a:pt x="6" y="89"/>
                  <a:pt x="6" y="88"/>
                </a:cubicBezTo>
                <a:cubicBezTo>
                  <a:pt x="1" y="83"/>
                  <a:pt x="1" y="83"/>
                  <a:pt x="1" y="83"/>
                </a:cubicBezTo>
                <a:cubicBezTo>
                  <a:pt x="1" y="83"/>
                  <a:pt x="0" y="82"/>
                  <a:pt x="0" y="81"/>
                </a:cubicBezTo>
                <a:cubicBezTo>
                  <a:pt x="0" y="81"/>
                  <a:pt x="1" y="80"/>
                  <a:pt x="1" y="79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7" y="35"/>
                  <a:pt x="48" y="36"/>
                  <a:pt x="49" y="36"/>
                </a:cubicBezTo>
                <a:cubicBezTo>
                  <a:pt x="92" y="79"/>
                  <a:pt x="92" y="79"/>
                  <a:pt x="92" y="79"/>
                </a:cubicBezTo>
                <a:cubicBezTo>
                  <a:pt x="92" y="80"/>
                  <a:pt x="93" y="81"/>
                  <a:pt x="93" y="81"/>
                </a:cubicBezTo>
                <a:cubicBezTo>
                  <a:pt x="93" y="82"/>
                  <a:pt x="92" y="83"/>
                  <a:pt x="92" y="8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1" name="Freeform 172"/>
          <p:cNvSpPr>
            <a:spLocks/>
          </p:cNvSpPr>
          <p:nvPr/>
        </p:nvSpPr>
        <p:spPr bwMode="auto">
          <a:xfrm>
            <a:off x="2866282" y="3015738"/>
            <a:ext cx="107129" cy="63088"/>
          </a:xfrm>
          <a:custGeom>
            <a:avLst/>
            <a:gdLst>
              <a:gd name="T0" fmla="*/ 91 w 92"/>
              <a:gd name="T1" fmla="*/ 10 h 54"/>
              <a:gd name="T2" fmla="*/ 48 w 92"/>
              <a:gd name="T3" fmla="*/ 53 h 54"/>
              <a:gd name="T4" fmla="*/ 46 w 92"/>
              <a:gd name="T5" fmla="*/ 54 h 54"/>
              <a:gd name="T6" fmla="*/ 44 w 92"/>
              <a:gd name="T7" fmla="*/ 53 h 54"/>
              <a:gd name="T8" fmla="*/ 1 w 92"/>
              <a:gd name="T9" fmla="*/ 10 h 54"/>
              <a:gd name="T10" fmla="*/ 0 w 92"/>
              <a:gd name="T11" fmla="*/ 8 h 54"/>
              <a:gd name="T12" fmla="*/ 1 w 92"/>
              <a:gd name="T13" fmla="*/ 6 h 54"/>
              <a:gd name="T14" fmla="*/ 6 w 92"/>
              <a:gd name="T15" fmla="*/ 1 h 54"/>
              <a:gd name="T16" fmla="*/ 8 w 92"/>
              <a:gd name="T17" fmla="*/ 0 h 54"/>
              <a:gd name="T18" fmla="*/ 10 w 92"/>
              <a:gd name="T19" fmla="*/ 1 h 54"/>
              <a:gd name="T20" fmla="*/ 46 w 92"/>
              <a:gd name="T21" fmla="*/ 38 h 54"/>
              <a:gd name="T22" fmla="*/ 83 w 92"/>
              <a:gd name="T23" fmla="*/ 1 h 54"/>
              <a:gd name="T24" fmla="*/ 85 w 92"/>
              <a:gd name="T25" fmla="*/ 0 h 54"/>
              <a:gd name="T26" fmla="*/ 87 w 92"/>
              <a:gd name="T27" fmla="*/ 1 h 54"/>
              <a:gd name="T28" fmla="*/ 91 w 92"/>
              <a:gd name="T29" fmla="*/ 6 h 54"/>
              <a:gd name="T30" fmla="*/ 92 w 92"/>
              <a:gd name="T31" fmla="*/ 8 h 54"/>
              <a:gd name="T32" fmla="*/ 91 w 92"/>
              <a:gd name="T33" fmla="*/ 1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" h="54">
                <a:moveTo>
                  <a:pt x="91" y="10"/>
                </a:moveTo>
                <a:cubicBezTo>
                  <a:pt x="48" y="53"/>
                  <a:pt x="48" y="53"/>
                  <a:pt x="48" y="53"/>
                </a:cubicBezTo>
                <a:cubicBezTo>
                  <a:pt x="48" y="54"/>
                  <a:pt x="47" y="54"/>
                  <a:pt x="46" y="54"/>
                </a:cubicBezTo>
                <a:cubicBezTo>
                  <a:pt x="45" y="54"/>
                  <a:pt x="45" y="54"/>
                  <a:pt x="44" y="5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0"/>
                  <a:pt x="0" y="9"/>
                  <a:pt x="0" y="8"/>
                </a:cubicBezTo>
                <a:cubicBezTo>
                  <a:pt x="0" y="7"/>
                  <a:pt x="0" y="7"/>
                  <a:pt x="1" y="6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7" y="0"/>
                  <a:pt x="8" y="0"/>
                </a:cubicBezTo>
                <a:cubicBezTo>
                  <a:pt x="8" y="0"/>
                  <a:pt x="9" y="1"/>
                  <a:pt x="10" y="1"/>
                </a:cubicBezTo>
                <a:cubicBezTo>
                  <a:pt x="46" y="38"/>
                  <a:pt x="46" y="38"/>
                  <a:pt x="46" y="38"/>
                </a:cubicBezTo>
                <a:cubicBezTo>
                  <a:pt x="83" y="1"/>
                  <a:pt x="83" y="1"/>
                  <a:pt x="83" y="1"/>
                </a:cubicBezTo>
                <a:cubicBezTo>
                  <a:pt x="83" y="1"/>
                  <a:pt x="84" y="0"/>
                  <a:pt x="85" y="0"/>
                </a:cubicBezTo>
                <a:cubicBezTo>
                  <a:pt x="85" y="0"/>
                  <a:pt x="86" y="1"/>
                  <a:pt x="87" y="1"/>
                </a:cubicBezTo>
                <a:cubicBezTo>
                  <a:pt x="91" y="6"/>
                  <a:pt x="91" y="6"/>
                  <a:pt x="91" y="6"/>
                </a:cubicBezTo>
                <a:cubicBezTo>
                  <a:pt x="92" y="7"/>
                  <a:pt x="92" y="7"/>
                  <a:pt x="92" y="8"/>
                </a:cubicBezTo>
                <a:cubicBezTo>
                  <a:pt x="92" y="9"/>
                  <a:pt x="92" y="10"/>
                  <a:pt x="91" y="1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2" name="Freeform 173"/>
          <p:cNvSpPr>
            <a:spLocks/>
          </p:cNvSpPr>
          <p:nvPr/>
        </p:nvSpPr>
        <p:spPr bwMode="auto">
          <a:xfrm>
            <a:off x="3030546" y="2995502"/>
            <a:ext cx="61897" cy="107129"/>
          </a:xfrm>
          <a:custGeom>
            <a:avLst/>
            <a:gdLst>
              <a:gd name="T0" fmla="*/ 53 w 54"/>
              <a:gd name="T1" fmla="*/ 9 h 92"/>
              <a:gd name="T2" fmla="*/ 17 w 54"/>
              <a:gd name="T3" fmla="*/ 46 h 92"/>
              <a:gd name="T4" fmla="*/ 53 w 54"/>
              <a:gd name="T5" fmla="*/ 82 h 92"/>
              <a:gd name="T6" fmla="*/ 54 w 54"/>
              <a:gd name="T7" fmla="*/ 84 h 92"/>
              <a:gd name="T8" fmla="*/ 53 w 54"/>
              <a:gd name="T9" fmla="*/ 86 h 92"/>
              <a:gd name="T10" fmla="*/ 48 w 54"/>
              <a:gd name="T11" fmla="*/ 91 h 92"/>
              <a:gd name="T12" fmla="*/ 46 w 54"/>
              <a:gd name="T13" fmla="*/ 92 h 92"/>
              <a:gd name="T14" fmla="*/ 44 w 54"/>
              <a:gd name="T15" fmla="*/ 91 h 92"/>
              <a:gd name="T16" fmla="*/ 1 w 54"/>
              <a:gd name="T17" fmla="*/ 48 h 92"/>
              <a:gd name="T18" fmla="*/ 0 w 54"/>
              <a:gd name="T19" fmla="*/ 46 h 92"/>
              <a:gd name="T20" fmla="*/ 1 w 54"/>
              <a:gd name="T21" fmla="*/ 44 h 92"/>
              <a:gd name="T22" fmla="*/ 44 w 54"/>
              <a:gd name="T23" fmla="*/ 1 h 92"/>
              <a:gd name="T24" fmla="*/ 46 w 54"/>
              <a:gd name="T25" fmla="*/ 0 h 92"/>
              <a:gd name="T26" fmla="*/ 48 w 54"/>
              <a:gd name="T27" fmla="*/ 1 h 92"/>
              <a:gd name="T28" fmla="*/ 53 w 54"/>
              <a:gd name="T29" fmla="*/ 5 h 92"/>
              <a:gd name="T30" fmla="*/ 54 w 54"/>
              <a:gd name="T31" fmla="*/ 7 h 92"/>
              <a:gd name="T32" fmla="*/ 53 w 54"/>
              <a:gd name="T33" fmla="*/ 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92">
                <a:moveTo>
                  <a:pt x="53" y="9"/>
                </a:moveTo>
                <a:cubicBezTo>
                  <a:pt x="17" y="46"/>
                  <a:pt x="17" y="46"/>
                  <a:pt x="17" y="46"/>
                </a:cubicBezTo>
                <a:cubicBezTo>
                  <a:pt x="53" y="82"/>
                  <a:pt x="53" y="82"/>
                  <a:pt x="53" y="82"/>
                </a:cubicBezTo>
                <a:cubicBezTo>
                  <a:pt x="53" y="83"/>
                  <a:pt x="54" y="84"/>
                  <a:pt x="54" y="84"/>
                </a:cubicBezTo>
                <a:cubicBezTo>
                  <a:pt x="54" y="85"/>
                  <a:pt x="53" y="86"/>
                  <a:pt x="53" y="86"/>
                </a:cubicBezTo>
                <a:cubicBezTo>
                  <a:pt x="48" y="91"/>
                  <a:pt x="48" y="91"/>
                  <a:pt x="48" y="91"/>
                </a:cubicBezTo>
                <a:cubicBezTo>
                  <a:pt x="48" y="92"/>
                  <a:pt x="47" y="92"/>
                  <a:pt x="46" y="92"/>
                </a:cubicBezTo>
                <a:cubicBezTo>
                  <a:pt x="45" y="92"/>
                  <a:pt x="45" y="92"/>
                  <a:pt x="44" y="91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0" y="47"/>
                  <a:pt x="0" y="46"/>
                </a:cubicBezTo>
                <a:cubicBezTo>
                  <a:pt x="0" y="45"/>
                  <a:pt x="0" y="44"/>
                  <a:pt x="1" y="44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0"/>
                  <a:pt x="45" y="0"/>
                  <a:pt x="46" y="0"/>
                </a:cubicBezTo>
                <a:cubicBezTo>
                  <a:pt x="47" y="0"/>
                  <a:pt x="48" y="0"/>
                  <a:pt x="48" y="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6"/>
                  <a:pt x="54" y="7"/>
                  <a:pt x="54" y="7"/>
                </a:cubicBezTo>
                <a:cubicBezTo>
                  <a:pt x="54" y="8"/>
                  <a:pt x="53" y="9"/>
                  <a:pt x="53" y="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3" name="Freeform 174"/>
          <p:cNvSpPr>
            <a:spLocks/>
          </p:cNvSpPr>
          <p:nvPr/>
        </p:nvSpPr>
        <p:spPr bwMode="auto">
          <a:xfrm>
            <a:off x="3137674" y="2995502"/>
            <a:ext cx="63088" cy="107129"/>
          </a:xfrm>
          <a:custGeom>
            <a:avLst/>
            <a:gdLst>
              <a:gd name="T0" fmla="*/ 53 w 54"/>
              <a:gd name="T1" fmla="*/ 48 h 92"/>
              <a:gd name="T2" fmla="*/ 10 w 54"/>
              <a:gd name="T3" fmla="*/ 91 h 92"/>
              <a:gd name="T4" fmla="*/ 8 w 54"/>
              <a:gd name="T5" fmla="*/ 92 h 92"/>
              <a:gd name="T6" fmla="*/ 6 w 54"/>
              <a:gd name="T7" fmla="*/ 91 h 92"/>
              <a:gd name="T8" fmla="*/ 1 w 54"/>
              <a:gd name="T9" fmla="*/ 86 h 92"/>
              <a:gd name="T10" fmla="*/ 0 w 54"/>
              <a:gd name="T11" fmla="*/ 84 h 92"/>
              <a:gd name="T12" fmla="*/ 1 w 54"/>
              <a:gd name="T13" fmla="*/ 82 h 92"/>
              <a:gd name="T14" fmla="*/ 37 w 54"/>
              <a:gd name="T15" fmla="*/ 46 h 92"/>
              <a:gd name="T16" fmla="*/ 1 w 54"/>
              <a:gd name="T17" fmla="*/ 9 h 92"/>
              <a:gd name="T18" fmla="*/ 0 w 54"/>
              <a:gd name="T19" fmla="*/ 7 h 92"/>
              <a:gd name="T20" fmla="*/ 1 w 54"/>
              <a:gd name="T21" fmla="*/ 5 h 92"/>
              <a:gd name="T22" fmla="*/ 6 w 54"/>
              <a:gd name="T23" fmla="*/ 1 h 92"/>
              <a:gd name="T24" fmla="*/ 8 w 54"/>
              <a:gd name="T25" fmla="*/ 0 h 92"/>
              <a:gd name="T26" fmla="*/ 10 w 54"/>
              <a:gd name="T27" fmla="*/ 1 h 92"/>
              <a:gd name="T28" fmla="*/ 53 w 54"/>
              <a:gd name="T29" fmla="*/ 44 h 92"/>
              <a:gd name="T30" fmla="*/ 54 w 54"/>
              <a:gd name="T31" fmla="*/ 46 h 92"/>
              <a:gd name="T32" fmla="*/ 53 w 54"/>
              <a:gd name="T33" fmla="*/ 4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92">
                <a:moveTo>
                  <a:pt x="53" y="48"/>
                </a:moveTo>
                <a:cubicBezTo>
                  <a:pt x="10" y="91"/>
                  <a:pt x="10" y="91"/>
                  <a:pt x="10" y="91"/>
                </a:cubicBezTo>
                <a:cubicBezTo>
                  <a:pt x="9" y="92"/>
                  <a:pt x="9" y="92"/>
                  <a:pt x="8" y="92"/>
                </a:cubicBezTo>
                <a:cubicBezTo>
                  <a:pt x="7" y="92"/>
                  <a:pt x="6" y="92"/>
                  <a:pt x="6" y="91"/>
                </a:cubicBezTo>
                <a:cubicBezTo>
                  <a:pt x="1" y="86"/>
                  <a:pt x="1" y="86"/>
                  <a:pt x="1" y="86"/>
                </a:cubicBezTo>
                <a:cubicBezTo>
                  <a:pt x="1" y="86"/>
                  <a:pt x="0" y="85"/>
                  <a:pt x="0" y="84"/>
                </a:cubicBezTo>
                <a:cubicBezTo>
                  <a:pt x="0" y="84"/>
                  <a:pt x="1" y="83"/>
                  <a:pt x="1" y="82"/>
                </a:cubicBezTo>
                <a:cubicBezTo>
                  <a:pt x="37" y="46"/>
                  <a:pt x="37" y="46"/>
                  <a:pt x="37" y="46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7"/>
                  <a:pt x="1" y="6"/>
                  <a:pt x="1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7" y="0"/>
                  <a:pt x="8" y="0"/>
                </a:cubicBezTo>
                <a:cubicBezTo>
                  <a:pt x="9" y="0"/>
                  <a:pt x="9" y="0"/>
                  <a:pt x="10" y="1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5"/>
                  <a:pt x="54" y="46"/>
                </a:cubicBezTo>
                <a:cubicBezTo>
                  <a:pt x="54" y="47"/>
                  <a:pt x="54" y="47"/>
                  <a:pt x="53" y="4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" name="Freeform 175"/>
          <p:cNvSpPr>
            <a:spLocks/>
          </p:cNvSpPr>
          <p:nvPr/>
        </p:nvSpPr>
        <p:spPr bwMode="auto">
          <a:xfrm>
            <a:off x="3256706" y="3019309"/>
            <a:ext cx="107129" cy="63088"/>
          </a:xfrm>
          <a:custGeom>
            <a:avLst/>
            <a:gdLst>
              <a:gd name="T0" fmla="*/ 92 w 93"/>
              <a:gd name="T1" fmla="*/ 49 h 54"/>
              <a:gd name="T2" fmla="*/ 87 w 93"/>
              <a:gd name="T3" fmla="*/ 53 h 54"/>
              <a:gd name="T4" fmla="*/ 85 w 93"/>
              <a:gd name="T5" fmla="*/ 54 h 54"/>
              <a:gd name="T6" fmla="*/ 83 w 93"/>
              <a:gd name="T7" fmla="*/ 53 h 54"/>
              <a:gd name="T8" fmla="*/ 46 w 93"/>
              <a:gd name="T9" fmla="*/ 17 h 54"/>
              <a:gd name="T10" fmla="*/ 10 w 93"/>
              <a:gd name="T11" fmla="*/ 53 h 54"/>
              <a:gd name="T12" fmla="*/ 8 w 93"/>
              <a:gd name="T13" fmla="*/ 54 h 54"/>
              <a:gd name="T14" fmla="*/ 6 w 93"/>
              <a:gd name="T15" fmla="*/ 53 h 54"/>
              <a:gd name="T16" fmla="*/ 1 w 93"/>
              <a:gd name="T17" fmla="*/ 49 h 54"/>
              <a:gd name="T18" fmla="*/ 0 w 93"/>
              <a:gd name="T19" fmla="*/ 47 h 54"/>
              <a:gd name="T20" fmla="*/ 1 w 93"/>
              <a:gd name="T21" fmla="*/ 44 h 54"/>
              <a:gd name="T22" fmla="*/ 44 w 93"/>
              <a:gd name="T23" fmla="*/ 1 h 54"/>
              <a:gd name="T24" fmla="*/ 46 w 93"/>
              <a:gd name="T25" fmla="*/ 0 h 54"/>
              <a:gd name="T26" fmla="*/ 49 w 93"/>
              <a:gd name="T27" fmla="*/ 1 h 54"/>
              <a:gd name="T28" fmla="*/ 92 w 93"/>
              <a:gd name="T29" fmla="*/ 44 h 54"/>
              <a:gd name="T30" fmla="*/ 93 w 93"/>
              <a:gd name="T31" fmla="*/ 47 h 54"/>
              <a:gd name="T32" fmla="*/ 92 w 93"/>
              <a:gd name="T33" fmla="*/ 4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54">
                <a:moveTo>
                  <a:pt x="92" y="49"/>
                </a:moveTo>
                <a:cubicBezTo>
                  <a:pt x="87" y="53"/>
                  <a:pt x="87" y="53"/>
                  <a:pt x="87" y="53"/>
                </a:cubicBezTo>
                <a:cubicBezTo>
                  <a:pt x="86" y="54"/>
                  <a:pt x="86" y="54"/>
                  <a:pt x="85" y="54"/>
                </a:cubicBezTo>
                <a:cubicBezTo>
                  <a:pt x="84" y="54"/>
                  <a:pt x="83" y="54"/>
                  <a:pt x="83" y="53"/>
                </a:cubicBezTo>
                <a:cubicBezTo>
                  <a:pt x="46" y="17"/>
                  <a:pt x="46" y="17"/>
                  <a:pt x="46" y="1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4"/>
                  <a:pt x="9" y="54"/>
                  <a:pt x="8" y="54"/>
                </a:cubicBezTo>
                <a:cubicBezTo>
                  <a:pt x="7" y="54"/>
                  <a:pt x="6" y="54"/>
                  <a:pt x="6" y="53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8"/>
                  <a:pt x="0" y="47"/>
                  <a:pt x="0" y="47"/>
                </a:cubicBezTo>
                <a:cubicBezTo>
                  <a:pt x="0" y="46"/>
                  <a:pt x="1" y="45"/>
                  <a:pt x="1" y="44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1"/>
                  <a:pt x="46" y="0"/>
                  <a:pt x="46" y="0"/>
                </a:cubicBezTo>
                <a:cubicBezTo>
                  <a:pt x="47" y="0"/>
                  <a:pt x="48" y="1"/>
                  <a:pt x="49" y="1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5"/>
                  <a:pt x="93" y="46"/>
                  <a:pt x="93" y="47"/>
                </a:cubicBezTo>
                <a:cubicBezTo>
                  <a:pt x="93" y="47"/>
                  <a:pt x="92" y="48"/>
                  <a:pt x="92" y="4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5" name="Freeform 176"/>
          <p:cNvSpPr>
            <a:spLocks noEditPoints="1"/>
          </p:cNvSpPr>
          <p:nvPr/>
        </p:nvSpPr>
        <p:spPr bwMode="auto">
          <a:xfrm>
            <a:off x="3419779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7 w 142"/>
              <a:gd name="T11" fmla="*/ 67 h 142"/>
              <a:gd name="T12" fmla="*/ 109 w 142"/>
              <a:gd name="T13" fmla="*/ 58 h 142"/>
              <a:gd name="T14" fmla="*/ 104 w 142"/>
              <a:gd name="T15" fmla="*/ 57 h 142"/>
              <a:gd name="T16" fmla="*/ 100 w 142"/>
              <a:gd name="T17" fmla="*/ 58 h 142"/>
              <a:gd name="T18" fmla="*/ 83 w 142"/>
              <a:gd name="T19" fmla="*/ 76 h 142"/>
              <a:gd name="T20" fmla="*/ 83 w 142"/>
              <a:gd name="T21" fmla="*/ 29 h 142"/>
              <a:gd name="T22" fmla="*/ 77 w 142"/>
              <a:gd name="T23" fmla="*/ 24 h 142"/>
              <a:gd name="T24" fmla="*/ 65 w 142"/>
              <a:gd name="T25" fmla="*/ 24 h 142"/>
              <a:gd name="T26" fmla="*/ 59 w 142"/>
              <a:gd name="T27" fmla="*/ 29 h 142"/>
              <a:gd name="T28" fmla="*/ 59 w 142"/>
              <a:gd name="T29" fmla="*/ 76 h 142"/>
              <a:gd name="T30" fmla="*/ 42 w 142"/>
              <a:gd name="T31" fmla="*/ 58 h 142"/>
              <a:gd name="T32" fmla="*/ 37 w 142"/>
              <a:gd name="T33" fmla="*/ 57 h 142"/>
              <a:gd name="T34" fmla="*/ 33 w 142"/>
              <a:gd name="T35" fmla="*/ 58 h 142"/>
              <a:gd name="T36" fmla="*/ 25 w 142"/>
              <a:gd name="T37" fmla="*/ 67 h 142"/>
              <a:gd name="T38" fmla="*/ 23 w 142"/>
              <a:gd name="T39" fmla="*/ 71 h 142"/>
              <a:gd name="T40" fmla="*/ 25 w 142"/>
              <a:gd name="T41" fmla="*/ 75 h 142"/>
              <a:gd name="T42" fmla="*/ 58 w 142"/>
              <a:gd name="T43" fmla="*/ 109 h 142"/>
              <a:gd name="T44" fmla="*/ 67 w 142"/>
              <a:gd name="T45" fmla="*/ 117 h 142"/>
              <a:gd name="T46" fmla="*/ 71 w 142"/>
              <a:gd name="T47" fmla="*/ 119 h 142"/>
              <a:gd name="T48" fmla="*/ 75 w 142"/>
              <a:gd name="T49" fmla="*/ 117 h 142"/>
              <a:gd name="T50" fmla="*/ 83 w 142"/>
              <a:gd name="T51" fmla="*/ 109 h 142"/>
              <a:gd name="T52" fmla="*/ 117 w 142"/>
              <a:gd name="T53" fmla="*/ 75 h 142"/>
              <a:gd name="T54" fmla="*/ 119 w 142"/>
              <a:gd name="T55" fmla="*/ 71 h 142"/>
              <a:gd name="T56" fmla="*/ 117 w 142"/>
              <a:gd name="T57" fmla="*/ 6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17" y="67"/>
                </a:moveTo>
                <a:cubicBezTo>
                  <a:pt x="109" y="58"/>
                  <a:pt x="109" y="58"/>
                  <a:pt x="109" y="58"/>
                </a:cubicBezTo>
                <a:cubicBezTo>
                  <a:pt x="107" y="57"/>
                  <a:pt x="106" y="57"/>
                  <a:pt x="104" y="57"/>
                </a:cubicBezTo>
                <a:cubicBezTo>
                  <a:pt x="103" y="57"/>
                  <a:pt x="101" y="57"/>
                  <a:pt x="100" y="58"/>
                </a:cubicBezTo>
                <a:cubicBezTo>
                  <a:pt x="83" y="76"/>
                  <a:pt x="83" y="76"/>
                  <a:pt x="83" y="76"/>
                </a:cubicBezTo>
                <a:cubicBezTo>
                  <a:pt x="83" y="29"/>
                  <a:pt x="83" y="29"/>
                  <a:pt x="83" y="29"/>
                </a:cubicBezTo>
                <a:cubicBezTo>
                  <a:pt x="83" y="26"/>
                  <a:pt x="80" y="24"/>
                  <a:pt x="77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2" y="24"/>
                  <a:pt x="59" y="26"/>
                  <a:pt x="59" y="29"/>
                </a:cubicBezTo>
                <a:cubicBezTo>
                  <a:pt x="59" y="76"/>
                  <a:pt x="59" y="76"/>
                  <a:pt x="59" y="76"/>
                </a:cubicBezTo>
                <a:cubicBezTo>
                  <a:pt x="42" y="58"/>
                  <a:pt x="42" y="58"/>
                  <a:pt x="42" y="58"/>
                </a:cubicBezTo>
                <a:cubicBezTo>
                  <a:pt x="41" y="57"/>
                  <a:pt x="39" y="57"/>
                  <a:pt x="37" y="57"/>
                </a:cubicBezTo>
                <a:cubicBezTo>
                  <a:pt x="36" y="57"/>
                  <a:pt x="34" y="57"/>
                  <a:pt x="33" y="58"/>
                </a:cubicBezTo>
                <a:cubicBezTo>
                  <a:pt x="25" y="67"/>
                  <a:pt x="25" y="67"/>
                  <a:pt x="25" y="67"/>
                </a:cubicBezTo>
                <a:cubicBezTo>
                  <a:pt x="24" y="68"/>
                  <a:pt x="23" y="69"/>
                  <a:pt x="23" y="71"/>
                </a:cubicBezTo>
                <a:cubicBezTo>
                  <a:pt x="23" y="73"/>
                  <a:pt x="24" y="74"/>
                  <a:pt x="25" y="75"/>
                </a:cubicBezTo>
                <a:cubicBezTo>
                  <a:pt x="58" y="109"/>
                  <a:pt x="58" y="109"/>
                  <a:pt x="58" y="109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68" y="118"/>
                  <a:pt x="69" y="119"/>
                  <a:pt x="71" y="119"/>
                </a:cubicBezTo>
                <a:cubicBezTo>
                  <a:pt x="72" y="119"/>
                  <a:pt x="74" y="118"/>
                  <a:pt x="75" y="117"/>
                </a:cubicBezTo>
                <a:cubicBezTo>
                  <a:pt x="83" y="109"/>
                  <a:pt x="83" y="109"/>
                  <a:pt x="83" y="109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4"/>
                  <a:pt x="119" y="73"/>
                  <a:pt x="119" y="71"/>
                </a:cubicBezTo>
                <a:cubicBezTo>
                  <a:pt x="119" y="69"/>
                  <a:pt x="118" y="68"/>
                  <a:pt x="117" y="6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6" name="Freeform 177"/>
          <p:cNvSpPr>
            <a:spLocks noEditPoints="1"/>
          </p:cNvSpPr>
          <p:nvPr/>
        </p:nvSpPr>
        <p:spPr bwMode="auto">
          <a:xfrm>
            <a:off x="3626893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9 w 142"/>
              <a:gd name="T11" fmla="*/ 65 h 142"/>
              <a:gd name="T12" fmla="*/ 113 w 142"/>
              <a:gd name="T13" fmla="*/ 59 h 142"/>
              <a:gd name="T14" fmla="*/ 66 w 142"/>
              <a:gd name="T15" fmla="*/ 59 h 142"/>
              <a:gd name="T16" fmla="*/ 84 w 142"/>
              <a:gd name="T17" fmla="*/ 42 h 142"/>
              <a:gd name="T18" fmla="*/ 86 w 142"/>
              <a:gd name="T19" fmla="*/ 37 h 142"/>
              <a:gd name="T20" fmla="*/ 84 w 142"/>
              <a:gd name="T21" fmla="*/ 33 h 142"/>
              <a:gd name="T22" fmla="*/ 76 w 142"/>
              <a:gd name="T23" fmla="*/ 25 h 142"/>
              <a:gd name="T24" fmla="*/ 71 w 142"/>
              <a:gd name="T25" fmla="*/ 23 h 142"/>
              <a:gd name="T26" fmla="*/ 67 w 142"/>
              <a:gd name="T27" fmla="*/ 25 h 142"/>
              <a:gd name="T28" fmla="*/ 34 w 142"/>
              <a:gd name="T29" fmla="*/ 58 h 142"/>
              <a:gd name="T30" fmla="*/ 25 w 142"/>
              <a:gd name="T31" fmla="*/ 67 h 142"/>
              <a:gd name="T32" fmla="*/ 24 w 142"/>
              <a:gd name="T33" fmla="*/ 71 h 142"/>
              <a:gd name="T34" fmla="*/ 25 w 142"/>
              <a:gd name="T35" fmla="*/ 75 h 142"/>
              <a:gd name="T36" fmla="*/ 34 w 142"/>
              <a:gd name="T37" fmla="*/ 83 h 142"/>
              <a:gd name="T38" fmla="*/ 67 w 142"/>
              <a:gd name="T39" fmla="*/ 117 h 142"/>
              <a:gd name="T40" fmla="*/ 71 w 142"/>
              <a:gd name="T41" fmla="*/ 119 h 142"/>
              <a:gd name="T42" fmla="*/ 76 w 142"/>
              <a:gd name="T43" fmla="*/ 117 h 142"/>
              <a:gd name="T44" fmla="*/ 84 w 142"/>
              <a:gd name="T45" fmla="*/ 109 h 142"/>
              <a:gd name="T46" fmla="*/ 86 w 142"/>
              <a:gd name="T47" fmla="*/ 104 h 142"/>
              <a:gd name="T48" fmla="*/ 84 w 142"/>
              <a:gd name="T49" fmla="*/ 100 h 142"/>
              <a:gd name="T50" fmla="*/ 66 w 142"/>
              <a:gd name="T51" fmla="*/ 83 h 142"/>
              <a:gd name="T52" fmla="*/ 113 w 142"/>
              <a:gd name="T53" fmla="*/ 83 h 142"/>
              <a:gd name="T54" fmla="*/ 119 w 142"/>
              <a:gd name="T55" fmla="*/ 77 h 142"/>
              <a:gd name="T56" fmla="*/ 119 w 142"/>
              <a:gd name="T57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119" y="65"/>
                </a:moveTo>
                <a:cubicBezTo>
                  <a:pt x="119" y="62"/>
                  <a:pt x="116" y="59"/>
                  <a:pt x="113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84" y="42"/>
                  <a:pt x="84" y="42"/>
                  <a:pt x="84" y="42"/>
                </a:cubicBezTo>
                <a:cubicBezTo>
                  <a:pt x="85" y="40"/>
                  <a:pt x="86" y="39"/>
                  <a:pt x="86" y="37"/>
                </a:cubicBezTo>
                <a:cubicBezTo>
                  <a:pt x="86" y="36"/>
                  <a:pt x="85" y="34"/>
                  <a:pt x="84" y="33"/>
                </a:cubicBezTo>
                <a:cubicBezTo>
                  <a:pt x="76" y="25"/>
                  <a:pt x="76" y="25"/>
                  <a:pt x="76" y="25"/>
                </a:cubicBezTo>
                <a:cubicBezTo>
                  <a:pt x="74" y="24"/>
                  <a:pt x="73" y="23"/>
                  <a:pt x="71" y="23"/>
                </a:cubicBezTo>
                <a:cubicBezTo>
                  <a:pt x="70" y="23"/>
                  <a:pt x="68" y="24"/>
                  <a:pt x="67" y="25"/>
                </a:cubicBezTo>
                <a:cubicBezTo>
                  <a:pt x="34" y="58"/>
                  <a:pt x="34" y="58"/>
                  <a:pt x="34" y="58"/>
                </a:cubicBezTo>
                <a:cubicBezTo>
                  <a:pt x="25" y="67"/>
                  <a:pt x="25" y="67"/>
                  <a:pt x="25" y="67"/>
                </a:cubicBezTo>
                <a:cubicBezTo>
                  <a:pt x="24" y="68"/>
                  <a:pt x="24" y="69"/>
                  <a:pt x="24" y="71"/>
                </a:cubicBezTo>
                <a:cubicBezTo>
                  <a:pt x="24" y="72"/>
                  <a:pt x="24" y="74"/>
                  <a:pt x="25" y="75"/>
                </a:cubicBezTo>
                <a:cubicBezTo>
                  <a:pt x="34" y="83"/>
                  <a:pt x="34" y="83"/>
                  <a:pt x="34" y="83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68" y="118"/>
                  <a:pt x="70" y="119"/>
                  <a:pt x="71" y="119"/>
                </a:cubicBezTo>
                <a:cubicBezTo>
                  <a:pt x="73" y="119"/>
                  <a:pt x="74" y="118"/>
                  <a:pt x="76" y="117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5" y="107"/>
                  <a:pt x="86" y="106"/>
                  <a:pt x="86" y="104"/>
                </a:cubicBezTo>
                <a:cubicBezTo>
                  <a:pt x="86" y="103"/>
                  <a:pt x="85" y="101"/>
                  <a:pt x="84" y="100"/>
                </a:cubicBezTo>
                <a:cubicBezTo>
                  <a:pt x="66" y="83"/>
                  <a:pt x="66" y="83"/>
                  <a:pt x="66" y="83"/>
                </a:cubicBezTo>
                <a:cubicBezTo>
                  <a:pt x="113" y="83"/>
                  <a:pt x="113" y="83"/>
                  <a:pt x="113" y="83"/>
                </a:cubicBezTo>
                <a:cubicBezTo>
                  <a:pt x="116" y="83"/>
                  <a:pt x="119" y="80"/>
                  <a:pt x="119" y="77"/>
                </a:cubicBezTo>
                <a:lnTo>
                  <a:pt x="119" y="6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7" name="Freeform 178"/>
          <p:cNvSpPr>
            <a:spLocks noEditPoints="1"/>
          </p:cNvSpPr>
          <p:nvPr/>
        </p:nvSpPr>
        <p:spPr bwMode="auto">
          <a:xfrm>
            <a:off x="3834009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21 w 142"/>
              <a:gd name="T11" fmla="*/ 71 h 142"/>
              <a:gd name="T12" fmla="*/ 71 w 142"/>
              <a:gd name="T13" fmla="*/ 121 h 142"/>
              <a:gd name="T14" fmla="*/ 121 w 142"/>
              <a:gd name="T15" fmla="*/ 71 h 142"/>
              <a:gd name="T16" fmla="*/ 71 w 142"/>
              <a:gd name="T17" fmla="*/ 21 h 142"/>
              <a:gd name="T18" fmla="*/ 21 w 142"/>
              <a:gd name="T19" fmla="*/ 71 h 142"/>
              <a:gd name="T20" fmla="*/ 103 w 142"/>
              <a:gd name="T21" fmla="*/ 76 h 142"/>
              <a:gd name="T22" fmla="*/ 73 w 142"/>
              <a:gd name="T23" fmla="*/ 106 h 142"/>
              <a:gd name="T24" fmla="*/ 71 w 142"/>
              <a:gd name="T25" fmla="*/ 106 h 142"/>
              <a:gd name="T26" fmla="*/ 69 w 142"/>
              <a:gd name="T27" fmla="*/ 106 h 142"/>
              <a:gd name="T28" fmla="*/ 39 w 142"/>
              <a:gd name="T29" fmla="*/ 76 h 142"/>
              <a:gd name="T30" fmla="*/ 39 w 142"/>
              <a:gd name="T31" fmla="*/ 73 h 142"/>
              <a:gd name="T32" fmla="*/ 41 w 142"/>
              <a:gd name="T33" fmla="*/ 71 h 142"/>
              <a:gd name="T34" fmla="*/ 59 w 142"/>
              <a:gd name="T35" fmla="*/ 71 h 142"/>
              <a:gd name="T36" fmla="*/ 59 w 142"/>
              <a:gd name="T37" fmla="*/ 38 h 142"/>
              <a:gd name="T38" fmla="*/ 62 w 142"/>
              <a:gd name="T39" fmla="*/ 35 h 142"/>
              <a:gd name="T40" fmla="*/ 80 w 142"/>
              <a:gd name="T41" fmla="*/ 35 h 142"/>
              <a:gd name="T42" fmla="*/ 83 w 142"/>
              <a:gd name="T43" fmla="*/ 38 h 142"/>
              <a:gd name="T44" fmla="*/ 83 w 142"/>
              <a:gd name="T45" fmla="*/ 71 h 142"/>
              <a:gd name="T46" fmla="*/ 100 w 142"/>
              <a:gd name="T47" fmla="*/ 71 h 142"/>
              <a:gd name="T48" fmla="*/ 103 w 142"/>
              <a:gd name="T49" fmla="*/ 74 h 142"/>
              <a:gd name="T50" fmla="*/ 103 w 142"/>
              <a:gd name="T51" fmla="*/ 7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21" y="71"/>
                </a:moveTo>
                <a:cubicBezTo>
                  <a:pt x="21" y="99"/>
                  <a:pt x="43" y="121"/>
                  <a:pt x="71" y="121"/>
                </a:cubicBezTo>
                <a:cubicBezTo>
                  <a:pt x="99" y="121"/>
                  <a:pt x="121" y="99"/>
                  <a:pt x="121" y="71"/>
                </a:cubicBezTo>
                <a:cubicBezTo>
                  <a:pt x="121" y="43"/>
                  <a:pt x="99" y="21"/>
                  <a:pt x="71" y="21"/>
                </a:cubicBezTo>
                <a:cubicBezTo>
                  <a:pt x="43" y="21"/>
                  <a:pt x="21" y="43"/>
                  <a:pt x="21" y="71"/>
                </a:cubicBezTo>
                <a:close/>
                <a:moveTo>
                  <a:pt x="103" y="76"/>
                </a:moveTo>
                <a:cubicBezTo>
                  <a:pt x="73" y="106"/>
                  <a:pt x="73" y="106"/>
                  <a:pt x="73" y="106"/>
                </a:cubicBezTo>
                <a:cubicBezTo>
                  <a:pt x="72" y="106"/>
                  <a:pt x="72" y="106"/>
                  <a:pt x="71" y="106"/>
                </a:cubicBezTo>
                <a:cubicBezTo>
                  <a:pt x="70" y="106"/>
                  <a:pt x="69" y="106"/>
                  <a:pt x="69" y="106"/>
                </a:cubicBezTo>
                <a:cubicBezTo>
                  <a:pt x="39" y="76"/>
                  <a:pt x="39" y="76"/>
                  <a:pt x="39" y="76"/>
                </a:cubicBezTo>
                <a:cubicBezTo>
                  <a:pt x="38" y="75"/>
                  <a:pt x="38" y="74"/>
                  <a:pt x="39" y="73"/>
                </a:cubicBezTo>
                <a:cubicBezTo>
                  <a:pt x="39" y="72"/>
                  <a:pt x="40" y="71"/>
                  <a:pt x="41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59" y="38"/>
                  <a:pt x="59" y="38"/>
                  <a:pt x="59" y="38"/>
                </a:cubicBezTo>
                <a:cubicBezTo>
                  <a:pt x="59" y="37"/>
                  <a:pt x="60" y="35"/>
                  <a:pt x="62" y="35"/>
                </a:cubicBezTo>
                <a:cubicBezTo>
                  <a:pt x="80" y="35"/>
                  <a:pt x="80" y="35"/>
                  <a:pt x="80" y="35"/>
                </a:cubicBezTo>
                <a:cubicBezTo>
                  <a:pt x="81" y="35"/>
                  <a:pt x="83" y="37"/>
                  <a:pt x="83" y="38"/>
                </a:cubicBezTo>
                <a:cubicBezTo>
                  <a:pt x="83" y="71"/>
                  <a:pt x="83" y="71"/>
                  <a:pt x="83" y="71"/>
                </a:cubicBezTo>
                <a:cubicBezTo>
                  <a:pt x="100" y="71"/>
                  <a:pt x="100" y="71"/>
                  <a:pt x="100" y="71"/>
                </a:cubicBezTo>
                <a:cubicBezTo>
                  <a:pt x="102" y="71"/>
                  <a:pt x="103" y="72"/>
                  <a:pt x="103" y="74"/>
                </a:cubicBezTo>
                <a:cubicBezTo>
                  <a:pt x="103" y="75"/>
                  <a:pt x="103" y="75"/>
                  <a:pt x="103" y="7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8" name="Freeform 179"/>
          <p:cNvSpPr>
            <a:spLocks noEditPoints="1"/>
          </p:cNvSpPr>
          <p:nvPr/>
        </p:nvSpPr>
        <p:spPr bwMode="auto">
          <a:xfrm>
            <a:off x="4042313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21 h 142"/>
              <a:gd name="T12" fmla="*/ 21 w 142"/>
              <a:gd name="T13" fmla="*/ 71 h 142"/>
              <a:gd name="T14" fmla="*/ 71 w 142"/>
              <a:gd name="T15" fmla="*/ 121 h 142"/>
              <a:gd name="T16" fmla="*/ 122 w 142"/>
              <a:gd name="T17" fmla="*/ 71 h 142"/>
              <a:gd name="T18" fmla="*/ 71 w 142"/>
              <a:gd name="T19" fmla="*/ 21 h 142"/>
              <a:gd name="T20" fmla="*/ 107 w 142"/>
              <a:gd name="T21" fmla="*/ 80 h 142"/>
              <a:gd name="T22" fmla="*/ 104 w 142"/>
              <a:gd name="T23" fmla="*/ 83 h 142"/>
              <a:gd name="T24" fmla="*/ 71 w 142"/>
              <a:gd name="T25" fmla="*/ 83 h 142"/>
              <a:gd name="T26" fmla="*/ 71 w 142"/>
              <a:gd name="T27" fmla="*/ 100 h 142"/>
              <a:gd name="T28" fmla="*/ 69 w 142"/>
              <a:gd name="T29" fmla="*/ 103 h 142"/>
              <a:gd name="T30" fmla="*/ 66 w 142"/>
              <a:gd name="T31" fmla="*/ 103 h 142"/>
              <a:gd name="T32" fmla="*/ 37 w 142"/>
              <a:gd name="T33" fmla="*/ 73 h 142"/>
              <a:gd name="T34" fmla="*/ 36 w 142"/>
              <a:gd name="T35" fmla="*/ 71 h 142"/>
              <a:gd name="T36" fmla="*/ 37 w 142"/>
              <a:gd name="T37" fmla="*/ 69 h 142"/>
              <a:gd name="T38" fmla="*/ 66 w 142"/>
              <a:gd name="T39" fmla="*/ 39 h 142"/>
              <a:gd name="T40" fmla="*/ 69 w 142"/>
              <a:gd name="T41" fmla="*/ 38 h 142"/>
              <a:gd name="T42" fmla="*/ 71 w 142"/>
              <a:gd name="T43" fmla="*/ 41 h 142"/>
              <a:gd name="T44" fmla="*/ 71 w 142"/>
              <a:gd name="T45" fmla="*/ 59 h 142"/>
              <a:gd name="T46" fmla="*/ 104 w 142"/>
              <a:gd name="T47" fmla="*/ 59 h 142"/>
              <a:gd name="T48" fmla="*/ 107 w 142"/>
              <a:gd name="T49" fmla="*/ 62 h 142"/>
              <a:gd name="T50" fmla="*/ 107 w 142"/>
              <a:gd name="T51" fmla="*/ 8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71" y="21"/>
                </a:moveTo>
                <a:cubicBezTo>
                  <a:pt x="44" y="21"/>
                  <a:pt x="21" y="43"/>
                  <a:pt x="21" y="71"/>
                </a:cubicBezTo>
                <a:cubicBezTo>
                  <a:pt x="21" y="99"/>
                  <a:pt x="44" y="121"/>
                  <a:pt x="71" y="121"/>
                </a:cubicBezTo>
                <a:cubicBezTo>
                  <a:pt x="99" y="121"/>
                  <a:pt x="122" y="99"/>
                  <a:pt x="122" y="71"/>
                </a:cubicBezTo>
                <a:cubicBezTo>
                  <a:pt x="122" y="43"/>
                  <a:pt x="99" y="21"/>
                  <a:pt x="71" y="21"/>
                </a:cubicBezTo>
                <a:close/>
                <a:moveTo>
                  <a:pt x="107" y="80"/>
                </a:moveTo>
                <a:cubicBezTo>
                  <a:pt x="107" y="81"/>
                  <a:pt x="106" y="83"/>
                  <a:pt x="104" y="83"/>
                </a:cubicBezTo>
                <a:cubicBezTo>
                  <a:pt x="71" y="83"/>
                  <a:pt x="71" y="83"/>
                  <a:pt x="71" y="83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2"/>
                  <a:pt x="70" y="103"/>
                  <a:pt x="69" y="103"/>
                </a:cubicBezTo>
                <a:cubicBezTo>
                  <a:pt x="68" y="103"/>
                  <a:pt x="67" y="103"/>
                  <a:pt x="66" y="103"/>
                </a:cubicBezTo>
                <a:cubicBezTo>
                  <a:pt x="37" y="73"/>
                  <a:pt x="37" y="73"/>
                  <a:pt x="37" y="73"/>
                </a:cubicBezTo>
                <a:cubicBezTo>
                  <a:pt x="36" y="72"/>
                  <a:pt x="36" y="72"/>
                  <a:pt x="36" y="71"/>
                </a:cubicBezTo>
                <a:cubicBezTo>
                  <a:pt x="36" y="70"/>
                  <a:pt x="36" y="69"/>
                  <a:pt x="37" y="69"/>
                </a:cubicBezTo>
                <a:cubicBezTo>
                  <a:pt x="66" y="39"/>
                  <a:pt x="66" y="39"/>
                  <a:pt x="66" y="39"/>
                </a:cubicBezTo>
                <a:cubicBezTo>
                  <a:pt x="67" y="39"/>
                  <a:pt x="68" y="38"/>
                  <a:pt x="69" y="38"/>
                </a:cubicBezTo>
                <a:cubicBezTo>
                  <a:pt x="70" y="38"/>
                  <a:pt x="71" y="40"/>
                  <a:pt x="71" y="41"/>
                </a:cubicBezTo>
                <a:cubicBezTo>
                  <a:pt x="71" y="59"/>
                  <a:pt x="71" y="59"/>
                  <a:pt x="7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6" y="59"/>
                  <a:pt x="107" y="60"/>
                  <a:pt x="107" y="62"/>
                </a:cubicBezTo>
                <a:lnTo>
                  <a:pt x="107" y="8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9" name="Freeform 180"/>
          <p:cNvSpPr>
            <a:spLocks noEditPoints="1"/>
          </p:cNvSpPr>
          <p:nvPr/>
        </p:nvSpPr>
        <p:spPr bwMode="auto">
          <a:xfrm>
            <a:off x="4249429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21 h 142"/>
              <a:gd name="T12" fmla="*/ 21 w 142"/>
              <a:gd name="T13" fmla="*/ 71 h 142"/>
              <a:gd name="T14" fmla="*/ 71 w 142"/>
              <a:gd name="T15" fmla="*/ 121 h 142"/>
              <a:gd name="T16" fmla="*/ 121 w 142"/>
              <a:gd name="T17" fmla="*/ 71 h 142"/>
              <a:gd name="T18" fmla="*/ 71 w 142"/>
              <a:gd name="T19" fmla="*/ 21 h 142"/>
              <a:gd name="T20" fmla="*/ 106 w 142"/>
              <a:gd name="T21" fmla="*/ 73 h 142"/>
              <a:gd name="T22" fmla="*/ 76 w 142"/>
              <a:gd name="T23" fmla="*/ 103 h 142"/>
              <a:gd name="T24" fmla="*/ 74 w 142"/>
              <a:gd name="T25" fmla="*/ 103 h 142"/>
              <a:gd name="T26" fmla="*/ 71 w 142"/>
              <a:gd name="T27" fmla="*/ 100 h 142"/>
              <a:gd name="T28" fmla="*/ 71 w 142"/>
              <a:gd name="T29" fmla="*/ 83 h 142"/>
              <a:gd name="T30" fmla="*/ 38 w 142"/>
              <a:gd name="T31" fmla="*/ 83 h 142"/>
              <a:gd name="T32" fmla="*/ 35 w 142"/>
              <a:gd name="T33" fmla="*/ 80 h 142"/>
              <a:gd name="T34" fmla="*/ 35 w 142"/>
              <a:gd name="T35" fmla="*/ 62 h 142"/>
              <a:gd name="T36" fmla="*/ 38 w 142"/>
              <a:gd name="T37" fmla="*/ 59 h 142"/>
              <a:gd name="T38" fmla="*/ 71 w 142"/>
              <a:gd name="T39" fmla="*/ 59 h 142"/>
              <a:gd name="T40" fmla="*/ 71 w 142"/>
              <a:gd name="T41" fmla="*/ 41 h 142"/>
              <a:gd name="T42" fmla="*/ 74 w 142"/>
              <a:gd name="T43" fmla="*/ 38 h 142"/>
              <a:gd name="T44" fmla="*/ 76 w 142"/>
              <a:gd name="T45" fmla="*/ 39 h 142"/>
              <a:gd name="T46" fmla="*/ 106 w 142"/>
              <a:gd name="T47" fmla="*/ 69 h 142"/>
              <a:gd name="T48" fmla="*/ 106 w 142"/>
              <a:gd name="T49" fmla="*/ 71 h 142"/>
              <a:gd name="T50" fmla="*/ 106 w 142"/>
              <a:gd name="T51" fmla="*/ 7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1" y="21"/>
                </a:moveTo>
                <a:cubicBezTo>
                  <a:pt x="43" y="21"/>
                  <a:pt x="21" y="43"/>
                  <a:pt x="21" y="71"/>
                </a:cubicBezTo>
                <a:cubicBezTo>
                  <a:pt x="21" y="99"/>
                  <a:pt x="43" y="121"/>
                  <a:pt x="71" y="121"/>
                </a:cubicBezTo>
                <a:cubicBezTo>
                  <a:pt x="99" y="121"/>
                  <a:pt x="121" y="99"/>
                  <a:pt x="121" y="71"/>
                </a:cubicBezTo>
                <a:cubicBezTo>
                  <a:pt x="121" y="43"/>
                  <a:pt x="99" y="21"/>
                  <a:pt x="71" y="21"/>
                </a:cubicBezTo>
                <a:close/>
                <a:moveTo>
                  <a:pt x="106" y="73"/>
                </a:moveTo>
                <a:cubicBezTo>
                  <a:pt x="76" y="103"/>
                  <a:pt x="76" y="103"/>
                  <a:pt x="76" y="103"/>
                </a:cubicBezTo>
                <a:cubicBezTo>
                  <a:pt x="75" y="103"/>
                  <a:pt x="75" y="103"/>
                  <a:pt x="74" y="103"/>
                </a:cubicBezTo>
                <a:cubicBezTo>
                  <a:pt x="72" y="103"/>
                  <a:pt x="71" y="102"/>
                  <a:pt x="71" y="100"/>
                </a:cubicBezTo>
                <a:cubicBezTo>
                  <a:pt x="71" y="83"/>
                  <a:pt x="71" y="83"/>
                  <a:pt x="71" y="83"/>
                </a:cubicBezTo>
                <a:cubicBezTo>
                  <a:pt x="38" y="83"/>
                  <a:pt x="38" y="83"/>
                  <a:pt x="38" y="83"/>
                </a:cubicBezTo>
                <a:cubicBezTo>
                  <a:pt x="37" y="83"/>
                  <a:pt x="35" y="81"/>
                  <a:pt x="35" y="80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0"/>
                  <a:pt x="37" y="59"/>
                  <a:pt x="38" y="59"/>
                </a:cubicBezTo>
                <a:cubicBezTo>
                  <a:pt x="71" y="59"/>
                  <a:pt x="71" y="59"/>
                  <a:pt x="71" y="59"/>
                </a:cubicBezTo>
                <a:cubicBezTo>
                  <a:pt x="71" y="41"/>
                  <a:pt x="71" y="41"/>
                  <a:pt x="71" y="41"/>
                </a:cubicBezTo>
                <a:cubicBezTo>
                  <a:pt x="71" y="40"/>
                  <a:pt x="72" y="38"/>
                  <a:pt x="74" y="38"/>
                </a:cubicBezTo>
                <a:cubicBezTo>
                  <a:pt x="75" y="38"/>
                  <a:pt x="75" y="39"/>
                  <a:pt x="76" y="39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106" y="69"/>
                  <a:pt x="106" y="70"/>
                  <a:pt x="106" y="71"/>
                </a:cubicBezTo>
                <a:cubicBezTo>
                  <a:pt x="106" y="72"/>
                  <a:pt x="106" y="72"/>
                  <a:pt x="106" y="7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0" name="Freeform 181"/>
          <p:cNvSpPr>
            <a:spLocks noEditPoints="1"/>
          </p:cNvSpPr>
          <p:nvPr/>
        </p:nvSpPr>
        <p:spPr bwMode="auto">
          <a:xfrm>
            <a:off x="4456543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21 w 142"/>
              <a:gd name="T11" fmla="*/ 71 h 142"/>
              <a:gd name="T12" fmla="*/ 71 w 142"/>
              <a:gd name="T13" fmla="*/ 121 h 142"/>
              <a:gd name="T14" fmla="*/ 122 w 142"/>
              <a:gd name="T15" fmla="*/ 71 h 142"/>
              <a:gd name="T16" fmla="*/ 71 w 142"/>
              <a:gd name="T17" fmla="*/ 21 h 142"/>
              <a:gd name="T18" fmla="*/ 21 w 142"/>
              <a:gd name="T19" fmla="*/ 71 h 142"/>
              <a:gd name="T20" fmla="*/ 101 w 142"/>
              <a:gd name="T21" fmla="*/ 71 h 142"/>
              <a:gd name="T22" fmla="*/ 83 w 142"/>
              <a:gd name="T23" fmla="*/ 71 h 142"/>
              <a:gd name="T24" fmla="*/ 83 w 142"/>
              <a:gd name="T25" fmla="*/ 103 h 142"/>
              <a:gd name="T26" fmla="*/ 80 w 142"/>
              <a:gd name="T27" fmla="*/ 106 h 142"/>
              <a:gd name="T28" fmla="*/ 63 w 142"/>
              <a:gd name="T29" fmla="*/ 106 h 142"/>
              <a:gd name="T30" fmla="*/ 60 w 142"/>
              <a:gd name="T31" fmla="*/ 103 h 142"/>
              <a:gd name="T32" fmla="*/ 60 w 142"/>
              <a:gd name="T33" fmla="*/ 71 h 142"/>
              <a:gd name="T34" fmla="*/ 42 w 142"/>
              <a:gd name="T35" fmla="*/ 71 h 142"/>
              <a:gd name="T36" fmla="*/ 39 w 142"/>
              <a:gd name="T37" fmla="*/ 68 h 142"/>
              <a:gd name="T38" fmla="*/ 40 w 142"/>
              <a:gd name="T39" fmla="*/ 66 h 142"/>
              <a:gd name="T40" fmla="*/ 69 w 142"/>
              <a:gd name="T41" fmla="*/ 36 h 142"/>
              <a:gd name="T42" fmla="*/ 71 w 142"/>
              <a:gd name="T43" fmla="*/ 35 h 142"/>
              <a:gd name="T44" fmla="*/ 74 w 142"/>
              <a:gd name="T45" fmla="*/ 36 h 142"/>
              <a:gd name="T46" fmla="*/ 103 w 142"/>
              <a:gd name="T47" fmla="*/ 66 h 142"/>
              <a:gd name="T48" fmla="*/ 104 w 142"/>
              <a:gd name="T49" fmla="*/ 69 h 142"/>
              <a:gd name="T50" fmla="*/ 101 w 142"/>
              <a:gd name="T51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21" y="71"/>
                </a:moveTo>
                <a:cubicBezTo>
                  <a:pt x="21" y="99"/>
                  <a:pt x="44" y="121"/>
                  <a:pt x="71" y="121"/>
                </a:cubicBezTo>
                <a:cubicBezTo>
                  <a:pt x="99" y="121"/>
                  <a:pt x="122" y="99"/>
                  <a:pt x="122" y="71"/>
                </a:cubicBezTo>
                <a:cubicBezTo>
                  <a:pt x="122" y="43"/>
                  <a:pt x="99" y="21"/>
                  <a:pt x="71" y="21"/>
                </a:cubicBezTo>
                <a:cubicBezTo>
                  <a:pt x="44" y="21"/>
                  <a:pt x="21" y="43"/>
                  <a:pt x="21" y="71"/>
                </a:cubicBezTo>
                <a:close/>
                <a:moveTo>
                  <a:pt x="101" y="71"/>
                </a:moveTo>
                <a:cubicBezTo>
                  <a:pt x="83" y="71"/>
                  <a:pt x="83" y="71"/>
                  <a:pt x="83" y="71"/>
                </a:cubicBezTo>
                <a:cubicBezTo>
                  <a:pt x="83" y="103"/>
                  <a:pt x="83" y="103"/>
                  <a:pt x="83" y="103"/>
                </a:cubicBezTo>
                <a:cubicBezTo>
                  <a:pt x="83" y="105"/>
                  <a:pt x="82" y="106"/>
                  <a:pt x="80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1" y="106"/>
                  <a:pt x="60" y="105"/>
                  <a:pt x="60" y="103"/>
                </a:cubicBezTo>
                <a:cubicBezTo>
                  <a:pt x="60" y="71"/>
                  <a:pt x="60" y="71"/>
                  <a:pt x="60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0" y="71"/>
                  <a:pt x="39" y="70"/>
                  <a:pt x="39" y="68"/>
                </a:cubicBezTo>
                <a:cubicBezTo>
                  <a:pt x="39" y="67"/>
                  <a:pt x="39" y="66"/>
                  <a:pt x="40" y="66"/>
                </a:cubicBezTo>
                <a:cubicBezTo>
                  <a:pt x="69" y="36"/>
                  <a:pt x="69" y="36"/>
                  <a:pt x="69" y="36"/>
                </a:cubicBezTo>
                <a:cubicBezTo>
                  <a:pt x="70" y="36"/>
                  <a:pt x="71" y="35"/>
                  <a:pt x="71" y="35"/>
                </a:cubicBezTo>
                <a:cubicBezTo>
                  <a:pt x="72" y="35"/>
                  <a:pt x="73" y="36"/>
                  <a:pt x="74" y="36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104" y="67"/>
                  <a:pt x="104" y="68"/>
                  <a:pt x="104" y="69"/>
                </a:cubicBezTo>
                <a:cubicBezTo>
                  <a:pt x="103" y="70"/>
                  <a:pt x="102" y="71"/>
                  <a:pt x="101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1" name="Freeform 182"/>
          <p:cNvSpPr>
            <a:spLocks noEditPoints="1"/>
          </p:cNvSpPr>
          <p:nvPr/>
        </p:nvSpPr>
        <p:spPr bwMode="auto">
          <a:xfrm>
            <a:off x="4663659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7 w 142"/>
              <a:gd name="T11" fmla="*/ 67 h 142"/>
              <a:gd name="T12" fmla="*/ 109 w 142"/>
              <a:gd name="T13" fmla="*/ 58 h 142"/>
              <a:gd name="T14" fmla="*/ 75 w 142"/>
              <a:gd name="T15" fmla="*/ 25 h 142"/>
              <a:gd name="T16" fmla="*/ 71 w 142"/>
              <a:gd name="T17" fmla="*/ 23 h 142"/>
              <a:gd name="T18" fmla="*/ 67 w 142"/>
              <a:gd name="T19" fmla="*/ 25 h 142"/>
              <a:gd name="T20" fmla="*/ 58 w 142"/>
              <a:gd name="T21" fmla="*/ 33 h 142"/>
              <a:gd name="T22" fmla="*/ 57 w 142"/>
              <a:gd name="T23" fmla="*/ 37 h 142"/>
              <a:gd name="T24" fmla="*/ 58 w 142"/>
              <a:gd name="T25" fmla="*/ 42 h 142"/>
              <a:gd name="T26" fmla="*/ 76 w 142"/>
              <a:gd name="T27" fmla="*/ 59 h 142"/>
              <a:gd name="T28" fmla="*/ 30 w 142"/>
              <a:gd name="T29" fmla="*/ 59 h 142"/>
              <a:gd name="T30" fmla="*/ 24 w 142"/>
              <a:gd name="T31" fmla="*/ 65 h 142"/>
              <a:gd name="T32" fmla="*/ 24 w 142"/>
              <a:gd name="T33" fmla="*/ 77 h 142"/>
              <a:gd name="T34" fmla="*/ 30 w 142"/>
              <a:gd name="T35" fmla="*/ 83 h 142"/>
              <a:gd name="T36" fmla="*/ 76 w 142"/>
              <a:gd name="T37" fmla="*/ 83 h 142"/>
              <a:gd name="T38" fmla="*/ 58 w 142"/>
              <a:gd name="T39" fmla="*/ 100 h 142"/>
              <a:gd name="T40" fmla="*/ 57 w 142"/>
              <a:gd name="T41" fmla="*/ 104 h 142"/>
              <a:gd name="T42" fmla="*/ 58 w 142"/>
              <a:gd name="T43" fmla="*/ 109 h 142"/>
              <a:gd name="T44" fmla="*/ 67 w 142"/>
              <a:gd name="T45" fmla="*/ 117 h 142"/>
              <a:gd name="T46" fmla="*/ 71 w 142"/>
              <a:gd name="T47" fmla="*/ 119 h 142"/>
              <a:gd name="T48" fmla="*/ 75 w 142"/>
              <a:gd name="T49" fmla="*/ 117 h 142"/>
              <a:gd name="T50" fmla="*/ 109 w 142"/>
              <a:gd name="T51" fmla="*/ 83 h 142"/>
              <a:gd name="T52" fmla="*/ 117 w 142"/>
              <a:gd name="T53" fmla="*/ 75 h 142"/>
              <a:gd name="T54" fmla="*/ 119 w 142"/>
              <a:gd name="T55" fmla="*/ 71 h 142"/>
              <a:gd name="T56" fmla="*/ 117 w 142"/>
              <a:gd name="T57" fmla="*/ 6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17" y="67"/>
                </a:moveTo>
                <a:cubicBezTo>
                  <a:pt x="109" y="58"/>
                  <a:pt x="109" y="58"/>
                  <a:pt x="109" y="58"/>
                </a:cubicBezTo>
                <a:cubicBezTo>
                  <a:pt x="75" y="25"/>
                  <a:pt x="75" y="25"/>
                  <a:pt x="75" y="25"/>
                </a:cubicBezTo>
                <a:cubicBezTo>
                  <a:pt x="74" y="24"/>
                  <a:pt x="73" y="23"/>
                  <a:pt x="71" y="23"/>
                </a:cubicBezTo>
                <a:cubicBezTo>
                  <a:pt x="69" y="23"/>
                  <a:pt x="68" y="24"/>
                  <a:pt x="67" y="25"/>
                </a:cubicBezTo>
                <a:cubicBezTo>
                  <a:pt x="58" y="33"/>
                  <a:pt x="58" y="33"/>
                  <a:pt x="58" y="33"/>
                </a:cubicBezTo>
                <a:cubicBezTo>
                  <a:pt x="57" y="34"/>
                  <a:pt x="57" y="36"/>
                  <a:pt x="57" y="37"/>
                </a:cubicBezTo>
                <a:cubicBezTo>
                  <a:pt x="57" y="39"/>
                  <a:pt x="57" y="40"/>
                  <a:pt x="58" y="42"/>
                </a:cubicBezTo>
                <a:cubicBezTo>
                  <a:pt x="76" y="59"/>
                  <a:pt x="76" y="59"/>
                  <a:pt x="76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26" y="59"/>
                  <a:pt x="24" y="62"/>
                  <a:pt x="24" y="65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80"/>
                  <a:pt x="26" y="83"/>
                  <a:pt x="30" y="83"/>
                </a:cubicBezTo>
                <a:cubicBezTo>
                  <a:pt x="76" y="83"/>
                  <a:pt x="76" y="83"/>
                  <a:pt x="76" y="83"/>
                </a:cubicBezTo>
                <a:cubicBezTo>
                  <a:pt x="58" y="100"/>
                  <a:pt x="58" y="100"/>
                  <a:pt x="58" y="100"/>
                </a:cubicBezTo>
                <a:cubicBezTo>
                  <a:pt x="57" y="101"/>
                  <a:pt x="57" y="103"/>
                  <a:pt x="57" y="104"/>
                </a:cubicBezTo>
                <a:cubicBezTo>
                  <a:pt x="57" y="106"/>
                  <a:pt x="57" y="107"/>
                  <a:pt x="58" y="109"/>
                </a:cubicBezTo>
                <a:cubicBezTo>
                  <a:pt x="67" y="117"/>
                  <a:pt x="67" y="117"/>
                  <a:pt x="67" y="117"/>
                </a:cubicBezTo>
                <a:cubicBezTo>
                  <a:pt x="68" y="118"/>
                  <a:pt x="69" y="119"/>
                  <a:pt x="71" y="119"/>
                </a:cubicBezTo>
                <a:cubicBezTo>
                  <a:pt x="73" y="119"/>
                  <a:pt x="74" y="118"/>
                  <a:pt x="75" y="117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8" y="74"/>
                  <a:pt x="119" y="72"/>
                  <a:pt x="119" y="71"/>
                </a:cubicBezTo>
                <a:cubicBezTo>
                  <a:pt x="119" y="69"/>
                  <a:pt x="118" y="68"/>
                  <a:pt x="117" y="6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2" name="Freeform 183"/>
          <p:cNvSpPr>
            <a:spLocks noEditPoints="1"/>
          </p:cNvSpPr>
          <p:nvPr/>
        </p:nvSpPr>
        <p:spPr bwMode="auto">
          <a:xfrm>
            <a:off x="4871962" y="2959795"/>
            <a:ext cx="163074" cy="165454"/>
          </a:xfrm>
          <a:custGeom>
            <a:avLst/>
            <a:gdLst>
              <a:gd name="T0" fmla="*/ 70 w 141"/>
              <a:gd name="T1" fmla="*/ 142 h 142"/>
              <a:gd name="T2" fmla="*/ 0 w 141"/>
              <a:gd name="T3" fmla="*/ 71 h 142"/>
              <a:gd name="T4" fmla="*/ 70 w 141"/>
              <a:gd name="T5" fmla="*/ 0 h 142"/>
              <a:gd name="T6" fmla="*/ 141 w 141"/>
              <a:gd name="T7" fmla="*/ 71 h 142"/>
              <a:gd name="T8" fmla="*/ 70 w 141"/>
              <a:gd name="T9" fmla="*/ 142 h 142"/>
              <a:gd name="T10" fmla="*/ 116 w 141"/>
              <a:gd name="T11" fmla="*/ 67 h 142"/>
              <a:gd name="T12" fmla="*/ 83 w 141"/>
              <a:gd name="T13" fmla="*/ 33 h 142"/>
              <a:gd name="T14" fmla="*/ 75 w 141"/>
              <a:gd name="T15" fmla="*/ 25 h 142"/>
              <a:gd name="T16" fmla="*/ 70 w 141"/>
              <a:gd name="T17" fmla="*/ 23 h 142"/>
              <a:gd name="T18" fmla="*/ 66 w 141"/>
              <a:gd name="T19" fmla="*/ 25 h 142"/>
              <a:gd name="T20" fmla="*/ 58 w 141"/>
              <a:gd name="T21" fmla="*/ 33 h 142"/>
              <a:gd name="T22" fmla="*/ 24 w 141"/>
              <a:gd name="T23" fmla="*/ 67 h 142"/>
              <a:gd name="T24" fmla="*/ 23 w 141"/>
              <a:gd name="T25" fmla="*/ 71 h 142"/>
              <a:gd name="T26" fmla="*/ 24 w 141"/>
              <a:gd name="T27" fmla="*/ 75 h 142"/>
              <a:gd name="T28" fmla="*/ 33 w 141"/>
              <a:gd name="T29" fmla="*/ 83 h 142"/>
              <a:gd name="T30" fmla="*/ 37 w 141"/>
              <a:gd name="T31" fmla="*/ 85 h 142"/>
              <a:gd name="T32" fmla="*/ 41 w 141"/>
              <a:gd name="T33" fmla="*/ 83 h 142"/>
              <a:gd name="T34" fmla="*/ 59 w 141"/>
              <a:gd name="T35" fmla="*/ 66 h 142"/>
              <a:gd name="T36" fmla="*/ 59 w 141"/>
              <a:gd name="T37" fmla="*/ 112 h 142"/>
              <a:gd name="T38" fmla="*/ 65 w 141"/>
              <a:gd name="T39" fmla="*/ 118 h 142"/>
              <a:gd name="T40" fmla="*/ 76 w 141"/>
              <a:gd name="T41" fmla="*/ 118 h 142"/>
              <a:gd name="T42" fmla="*/ 82 w 141"/>
              <a:gd name="T43" fmla="*/ 112 h 142"/>
              <a:gd name="T44" fmla="*/ 82 w 141"/>
              <a:gd name="T45" fmla="*/ 66 h 142"/>
              <a:gd name="T46" fmla="*/ 100 w 141"/>
              <a:gd name="T47" fmla="*/ 83 h 142"/>
              <a:gd name="T48" fmla="*/ 104 w 141"/>
              <a:gd name="T49" fmla="*/ 85 h 142"/>
              <a:gd name="T50" fmla="*/ 108 w 141"/>
              <a:gd name="T51" fmla="*/ 83 h 142"/>
              <a:gd name="T52" fmla="*/ 116 w 141"/>
              <a:gd name="T53" fmla="*/ 75 h 142"/>
              <a:gd name="T54" fmla="*/ 118 w 141"/>
              <a:gd name="T55" fmla="*/ 71 h 142"/>
              <a:gd name="T56" fmla="*/ 116 w 141"/>
              <a:gd name="T57" fmla="*/ 6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1" h="142">
                <a:moveTo>
                  <a:pt x="70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1" y="0"/>
                  <a:pt x="70" y="0"/>
                </a:cubicBezTo>
                <a:cubicBezTo>
                  <a:pt x="110" y="0"/>
                  <a:pt x="141" y="32"/>
                  <a:pt x="141" y="71"/>
                </a:cubicBezTo>
                <a:cubicBezTo>
                  <a:pt x="141" y="110"/>
                  <a:pt x="110" y="142"/>
                  <a:pt x="70" y="142"/>
                </a:cubicBezTo>
                <a:close/>
                <a:moveTo>
                  <a:pt x="116" y="67"/>
                </a:moveTo>
                <a:cubicBezTo>
                  <a:pt x="83" y="33"/>
                  <a:pt x="83" y="33"/>
                  <a:pt x="83" y="33"/>
                </a:cubicBezTo>
                <a:cubicBezTo>
                  <a:pt x="75" y="25"/>
                  <a:pt x="75" y="25"/>
                  <a:pt x="75" y="25"/>
                </a:cubicBezTo>
                <a:cubicBezTo>
                  <a:pt x="74" y="24"/>
                  <a:pt x="72" y="23"/>
                  <a:pt x="70" y="23"/>
                </a:cubicBezTo>
                <a:cubicBezTo>
                  <a:pt x="69" y="23"/>
                  <a:pt x="67" y="24"/>
                  <a:pt x="66" y="25"/>
                </a:cubicBezTo>
                <a:cubicBezTo>
                  <a:pt x="58" y="33"/>
                  <a:pt x="58" y="33"/>
                  <a:pt x="58" y="33"/>
                </a:cubicBezTo>
                <a:cubicBezTo>
                  <a:pt x="24" y="67"/>
                  <a:pt x="24" y="67"/>
                  <a:pt x="24" y="67"/>
                </a:cubicBezTo>
                <a:cubicBezTo>
                  <a:pt x="23" y="68"/>
                  <a:pt x="23" y="69"/>
                  <a:pt x="23" y="71"/>
                </a:cubicBezTo>
                <a:cubicBezTo>
                  <a:pt x="23" y="72"/>
                  <a:pt x="23" y="74"/>
                  <a:pt x="24" y="75"/>
                </a:cubicBezTo>
                <a:cubicBezTo>
                  <a:pt x="33" y="83"/>
                  <a:pt x="33" y="83"/>
                  <a:pt x="33" y="83"/>
                </a:cubicBezTo>
                <a:cubicBezTo>
                  <a:pt x="34" y="84"/>
                  <a:pt x="35" y="85"/>
                  <a:pt x="37" y="85"/>
                </a:cubicBezTo>
                <a:cubicBezTo>
                  <a:pt x="39" y="85"/>
                  <a:pt x="40" y="84"/>
                  <a:pt x="41" y="83"/>
                </a:cubicBezTo>
                <a:cubicBezTo>
                  <a:pt x="59" y="66"/>
                  <a:pt x="59" y="66"/>
                  <a:pt x="59" y="66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116"/>
                  <a:pt x="61" y="118"/>
                  <a:pt x="65" y="118"/>
                </a:cubicBezTo>
                <a:cubicBezTo>
                  <a:pt x="76" y="118"/>
                  <a:pt x="76" y="118"/>
                  <a:pt x="76" y="118"/>
                </a:cubicBezTo>
                <a:cubicBezTo>
                  <a:pt x="80" y="118"/>
                  <a:pt x="82" y="116"/>
                  <a:pt x="82" y="112"/>
                </a:cubicBezTo>
                <a:cubicBezTo>
                  <a:pt x="82" y="66"/>
                  <a:pt x="82" y="66"/>
                  <a:pt x="82" y="66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1" y="84"/>
                  <a:pt x="102" y="85"/>
                  <a:pt x="104" y="85"/>
                </a:cubicBezTo>
                <a:cubicBezTo>
                  <a:pt x="105" y="85"/>
                  <a:pt x="107" y="84"/>
                  <a:pt x="108" y="83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18" y="74"/>
                  <a:pt x="118" y="72"/>
                  <a:pt x="118" y="71"/>
                </a:cubicBezTo>
                <a:cubicBezTo>
                  <a:pt x="118" y="69"/>
                  <a:pt x="118" y="68"/>
                  <a:pt x="116" y="6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3" name="Freeform 184"/>
          <p:cNvSpPr>
            <a:spLocks/>
          </p:cNvSpPr>
          <p:nvPr/>
        </p:nvSpPr>
        <p:spPr bwMode="auto">
          <a:xfrm>
            <a:off x="5085028" y="2959793"/>
            <a:ext cx="166645" cy="159502"/>
          </a:xfrm>
          <a:custGeom>
            <a:avLst/>
            <a:gdLst>
              <a:gd name="T0" fmla="*/ 140 w 144"/>
              <a:gd name="T1" fmla="*/ 73 h 137"/>
              <a:gd name="T2" fmla="*/ 80 w 144"/>
              <a:gd name="T3" fmla="*/ 134 h 137"/>
              <a:gd name="T4" fmla="*/ 72 w 144"/>
              <a:gd name="T5" fmla="*/ 137 h 137"/>
              <a:gd name="T6" fmla="*/ 64 w 144"/>
              <a:gd name="T7" fmla="*/ 134 h 137"/>
              <a:gd name="T8" fmla="*/ 3 w 144"/>
              <a:gd name="T9" fmla="*/ 73 h 137"/>
              <a:gd name="T10" fmla="*/ 0 w 144"/>
              <a:gd name="T11" fmla="*/ 65 h 137"/>
              <a:gd name="T12" fmla="*/ 3 w 144"/>
              <a:gd name="T13" fmla="*/ 57 h 137"/>
              <a:gd name="T14" fmla="*/ 10 w 144"/>
              <a:gd name="T15" fmla="*/ 50 h 137"/>
              <a:gd name="T16" fmla="*/ 19 w 144"/>
              <a:gd name="T17" fmla="*/ 46 h 137"/>
              <a:gd name="T18" fmla="*/ 27 w 144"/>
              <a:gd name="T19" fmla="*/ 50 h 137"/>
              <a:gd name="T20" fmla="*/ 54 w 144"/>
              <a:gd name="T21" fmla="*/ 77 h 137"/>
              <a:gd name="T22" fmla="*/ 54 w 144"/>
              <a:gd name="T23" fmla="*/ 12 h 137"/>
              <a:gd name="T24" fmla="*/ 66 w 144"/>
              <a:gd name="T25" fmla="*/ 0 h 137"/>
              <a:gd name="T26" fmla="*/ 78 w 144"/>
              <a:gd name="T27" fmla="*/ 0 h 137"/>
              <a:gd name="T28" fmla="*/ 90 w 144"/>
              <a:gd name="T29" fmla="*/ 12 h 137"/>
              <a:gd name="T30" fmla="*/ 90 w 144"/>
              <a:gd name="T31" fmla="*/ 77 h 137"/>
              <a:gd name="T32" fmla="*/ 117 w 144"/>
              <a:gd name="T33" fmla="*/ 50 h 137"/>
              <a:gd name="T34" fmla="*/ 125 w 144"/>
              <a:gd name="T35" fmla="*/ 46 h 137"/>
              <a:gd name="T36" fmla="*/ 133 w 144"/>
              <a:gd name="T37" fmla="*/ 50 h 137"/>
              <a:gd name="T38" fmla="*/ 140 w 144"/>
              <a:gd name="T39" fmla="*/ 57 h 137"/>
              <a:gd name="T40" fmla="*/ 144 w 144"/>
              <a:gd name="T41" fmla="*/ 65 h 137"/>
              <a:gd name="T42" fmla="*/ 140 w 144"/>
              <a:gd name="T43" fmla="*/ 73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37">
                <a:moveTo>
                  <a:pt x="140" y="73"/>
                </a:moveTo>
                <a:cubicBezTo>
                  <a:pt x="80" y="134"/>
                  <a:pt x="80" y="134"/>
                  <a:pt x="80" y="134"/>
                </a:cubicBezTo>
                <a:cubicBezTo>
                  <a:pt x="78" y="136"/>
                  <a:pt x="75" y="137"/>
                  <a:pt x="72" y="137"/>
                </a:cubicBezTo>
                <a:cubicBezTo>
                  <a:pt x="69" y="137"/>
                  <a:pt x="66" y="136"/>
                  <a:pt x="64" y="134"/>
                </a:cubicBezTo>
                <a:cubicBezTo>
                  <a:pt x="3" y="73"/>
                  <a:pt x="3" y="73"/>
                  <a:pt x="3" y="73"/>
                </a:cubicBezTo>
                <a:cubicBezTo>
                  <a:pt x="1" y="71"/>
                  <a:pt x="0" y="68"/>
                  <a:pt x="0" y="65"/>
                </a:cubicBezTo>
                <a:cubicBezTo>
                  <a:pt x="0" y="62"/>
                  <a:pt x="1" y="59"/>
                  <a:pt x="3" y="57"/>
                </a:cubicBezTo>
                <a:cubicBezTo>
                  <a:pt x="10" y="50"/>
                  <a:pt x="10" y="50"/>
                  <a:pt x="10" y="50"/>
                </a:cubicBezTo>
                <a:cubicBezTo>
                  <a:pt x="12" y="48"/>
                  <a:pt x="15" y="46"/>
                  <a:pt x="19" y="46"/>
                </a:cubicBezTo>
                <a:cubicBezTo>
                  <a:pt x="22" y="46"/>
                  <a:pt x="25" y="48"/>
                  <a:pt x="27" y="50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5"/>
                  <a:pt x="59" y="0"/>
                  <a:pt x="66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84" y="0"/>
                  <a:pt x="90" y="5"/>
                  <a:pt x="90" y="12"/>
                </a:cubicBezTo>
                <a:cubicBezTo>
                  <a:pt x="90" y="77"/>
                  <a:pt x="90" y="77"/>
                  <a:pt x="90" y="77"/>
                </a:cubicBezTo>
                <a:cubicBezTo>
                  <a:pt x="117" y="50"/>
                  <a:pt x="117" y="50"/>
                  <a:pt x="117" y="50"/>
                </a:cubicBezTo>
                <a:cubicBezTo>
                  <a:pt x="119" y="48"/>
                  <a:pt x="122" y="46"/>
                  <a:pt x="125" y="46"/>
                </a:cubicBezTo>
                <a:cubicBezTo>
                  <a:pt x="128" y="46"/>
                  <a:pt x="131" y="48"/>
                  <a:pt x="133" y="50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3" y="59"/>
                  <a:pt x="144" y="62"/>
                  <a:pt x="144" y="65"/>
                </a:cubicBezTo>
                <a:cubicBezTo>
                  <a:pt x="144" y="68"/>
                  <a:pt x="143" y="71"/>
                  <a:pt x="140" y="7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" name="Freeform 185"/>
          <p:cNvSpPr>
            <a:spLocks/>
          </p:cNvSpPr>
          <p:nvPr/>
        </p:nvSpPr>
        <p:spPr bwMode="auto">
          <a:xfrm>
            <a:off x="5306427" y="2965744"/>
            <a:ext cx="158313" cy="166645"/>
          </a:xfrm>
          <a:custGeom>
            <a:avLst/>
            <a:gdLst>
              <a:gd name="T0" fmla="*/ 136 w 136"/>
              <a:gd name="T1" fmla="*/ 78 h 144"/>
              <a:gd name="T2" fmla="*/ 125 w 136"/>
              <a:gd name="T3" fmla="*/ 90 h 144"/>
              <a:gd name="T4" fmla="*/ 60 w 136"/>
              <a:gd name="T5" fmla="*/ 90 h 144"/>
              <a:gd name="T6" fmla="*/ 87 w 136"/>
              <a:gd name="T7" fmla="*/ 117 h 144"/>
              <a:gd name="T8" fmla="*/ 91 w 136"/>
              <a:gd name="T9" fmla="*/ 125 h 144"/>
              <a:gd name="T10" fmla="*/ 87 w 136"/>
              <a:gd name="T11" fmla="*/ 133 h 144"/>
              <a:gd name="T12" fmla="*/ 81 w 136"/>
              <a:gd name="T13" fmla="*/ 140 h 144"/>
              <a:gd name="T14" fmla="*/ 72 w 136"/>
              <a:gd name="T15" fmla="*/ 144 h 144"/>
              <a:gd name="T16" fmla="*/ 64 w 136"/>
              <a:gd name="T17" fmla="*/ 140 h 144"/>
              <a:gd name="T18" fmla="*/ 4 w 136"/>
              <a:gd name="T19" fmla="*/ 80 h 144"/>
              <a:gd name="T20" fmla="*/ 0 w 136"/>
              <a:gd name="T21" fmla="*/ 72 h 144"/>
              <a:gd name="T22" fmla="*/ 4 w 136"/>
              <a:gd name="T23" fmla="*/ 63 h 144"/>
              <a:gd name="T24" fmla="*/ 64 w 136"/>
              <a:gd name="T25" fmla="*/ 3 h 144"/>
              <a:gd name="T26" fmla="*/ 72 w 136"/>
              <a:gd name="T27" fmla="*/ 0 h 144"/>
              <a:gd name="T28" fmla="*/ 81 w 136"/>
              <a:gd name="T29" fmla="*/ 3 h 144"/>
              <a:gd name="T30" fmla="*/ 87 w 136"/>
              <a:gd name="T31" fmla="*/ 10 h 144"/>
              <a:gd name="T32" fmla="*/ 91 w 136"/>
              <a:gd name="T33" fmla="*/ 19 h 144"/>
              <a:gd name="T34" fmla="*/ 87 w 136"/>
              <a:gd name="T35" fmla="*/ 27 h 144"/>
              <a:gd name="T36" fmla="*/ 60 w 136"/>
              <a:gd name="T37" fmla="*/ 54 h 144"/>
              <a:gd name="T38" fmla="*/ 125 w 136"/>
              <a:gd name="T39" fmla="*/ 54 h 144"/>
              <a:gd name="T40" fmla="*/ 136 w 136"/>
              <a:gd name="T41" fmla="*/ 66 h 144"/>
              <a:gd name="T42" fmla="*/ 136 w 136"/>
              <a:gd name="T43" fmla="*/ 7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44">
                <a:moveTo>
                  <a:pt x="136" y="78"/>
                </a:moveTo>
                <a:cubicBezTo>
                  <a:pt x="136" y="84"/>
                  <a:pt x="132" y="90"/>
                  <a:pt x="125" y="90"/>
                </a:cubicBezTo>
                <a:cubicBezTo>
                  <a:pt x="60" y="90"/>
                  <a:pt x="60" y="90"/>
                  <a:pt x="60" y="90"/>
                </a:cubicBezTo>
                <a:cubicBezTo>
                  <a:pt x="87" y="117"/>
                  <a:pt x="87" y="117"/>
                  <a:pt x="87" y="117"/>
                </a:cubicBezTo>
                <a:cubicBezTo>
                  <a:pt x="90" y="119"/>
                  <a:pt x="91" y="122"/>
                  <a:pt x="91" y="125"/>
                </a:cubicBezTo>
                <a:cubicBezTo>
                  <a:pt x="91" y="128"/>
                  <a:pt x="90" y="131"/>
                  <a:pt x="87" y="133"/>
                </a:cubicBezTo>
                <a:cubicBezTo>
                  <a:pt x="81" y="140"/>
                  <a:pt x="81" y="140"/>
                  <a:pt x="81" y="140"/>
                </a:cubicBezTo>
                <a:cubicBezTo>
                  <a:pt x="78" y="143"/>
                  <a:pt x="75" y="144"/>
                  <a:pt x="72" y="144"/>
                </a:cubicBezTo>
                <a:cubicBezTo>
                  <a:pt x="69" y="144"/>
                  <a:pt x="66" y="143"/>
                  <a:pt x="64" y="140"/>
                </a:cubicBezTo>
                <a:cubicBezTo>
                  <a:pt x="4" y="80"/>
                  <a:pt x="4" y="80"/>
                  <a:pt x="4" y="80"/>
                </a:cubicBezTo>
                <a:cubicBezTo>
                  <a:pt x="2" y="78"/>
                  <a:pt x="0" y="75"/>
                  <a:pt x="0" y="72"/>
                </a:cubicBezTo>
                <a:cubicBezTo>
                  <a:pt x="0" y="69"/>
                  <a:pt x="2" y="66"/>
                  <a:pt x="4" y="63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1"/>
                  <a:pt x="69" y="0"/>
                  <a:pt x="72" y="0"/>
                </a:cubicBezTo>
                <a:cubicBezTo>
                  <a:pt x="75" y="0"/>
                  <a:pt x="78" y="1"/>
                  <a:pt x="81" y="3"/>
                </a:cubicBezTo>
                <a:cubicBezTo>
                  <a:pt x="87" y="10"/>
                  <a:pt x="87" y="10"/>
                  <a:pt x="87" y="10"/>
                </a:cubicBezTo>
                <a:cubicBezTo>
                  <a:pt x="90" y="12"/>
                  <a:pt x="91" y="15"/>
                  <a:pt x="91" y="19"/>
                </a:cubicBezTo>
                <a:cubicBezTo>
                  <a:pt x="91" y="22"/>
                  <a:pt x="90" y="25"/>
                  <a:pt x="87" y="27"/>
                </a:cubicBezTo>
                <a:cubicBezTo>
                  <a:pt x="60" y="54"/>
                  <a:pt x="60" y="54"/>
                  <a:pt x="60" y="54"/>
                </a:cubicBezTo>
                <a:cubicBezTo>
                  <a:pt x="125" y="54"/>
                  <a:pt x="125" y="54"/>
                  <a:pt x="125" y="54"/>
                </a:cubicBezTo>
                <a:cubicBezTo>
                  <a:pt x="132" y="54"/>
                  <a:pt x="136" y="60"/>
                  <a:pt x="136" y="66"/>
                </a:cubicBezTo>
                <a:lnTo>
                  <a:pt x="136" y="7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5" name="Freeform 186"/>
          <p:cNvSpPr>
            <a:spLocks/>
          </p:cNvSpPr>
          <p:nvPr/>
        </p:nvSpPr>
        <p:spPr bwMode="auto">
          <a:xfrm>
            <a:off x="5508782" y="2965744"/>
            <a:ext cx="157122" cy="166645"/>
          </a:xfrm>
          <a:custGeom>
            <a:avLst/>
            <a:gdLst>
              <a:gd name="T0" fmla="*/ 132 w 136"/>
              <a:gd name="T1" fmla="*/ 80 h 144"/>
              <a:gd name="T2" fmla="*/ 72 w 136"/>
              <a:gd name="T3" fmla="*/ 140 h 144"/>
              <a:gd name="T4" fmla="*/ 64 w 136"/>
              <a:gd name="T5" fmla="*/ 144 h 144"/>
              <a:gd name="T6" fmla="*/ 56 w 136"/>
              <a:gd name="T7" fmla="*/ 140 h 144"/>
              <a:gd name="T8" fmla="*/ 49 w 136"/>
              <a:gd name="T9" fmla="*/ 133 h 144"/>
              <a:gd name="T10" fmla="*/ 45 w 136"/>
              <a:gd name="T11" fmla="*/ 125 h 144"/>
              <a:gd name="T12" fmla="*/ 49 w 136"/>
              <a:gd name="T13" fmla="*/ 117 h 144"/>
              <a:gd name="T14" fmla="*/ 76 w 136"/>
              <a:gd name="T15" fmla="*/ 90 h 144"/>
              <a:gd name="T16" fmla="*/ 11 w 136"/>
              <a:gd name="T17" fmla="*/ 90 h 144"/>
              <a:gd name="T18" fmla="*/ 0 w 136"/>
              <a:gd name="T19" fmla="*/ 78 h 144"/>
              <a:gd name="T20" fmla="*/ 0 w 136"/>
              <a:gd name="T21" fmla="*/ 66 h 144"/>
              <a:gd name="T22" fmla="*/ 11 w 136"/>
              <a:gd name="T23" fmla="*/ 54 h 144"/>
              <a:gd name="T24" fmla="*/ 76 w 136"/>
              <a:gd name="T25" fmla="*/ 54 h 144"/>
              <a:gd name="T26" fmla="*/ 49 w 136"/>
              <a:gd name="T27" fmla="*/ 27 h 144"/>
              <a:gd name="T28" fmla="*/ 45 w 136"/>
              <a:gd name="T29" fmla="*/ 19 h 144"/>
              <a:gd name="T30" fmla="*/ 49 w 136"/>
              <a:gd name="T31" fmla="*/ 10 h 144"/>
              <a:gd name="T32" fmla="*/ 56 w 136"/>
              <a:gd name="T33" fmla="*/ 3 h 144"/>
              <a:gd name="T34" fmla="*/ 64 w 136"/>
              <a:gd name="T35" fmla="*/ 0 h 144"/>
              <a:gd name="T36" fmla="*/ 72 w 136"/>
              <a:gd name="T37" fmla="*/ 3 h 144"/>
              <a:gd name="T38" fmla="*/ 132 w 136"/>
              <a:gd name="T39" fmla="*/ 63 h 144"/>
              <a:gd name="T40" fmla="*/ 136 w 136"/>
              <a:gd name="T41" fmla="*/ 72 h 144"/>
              <a:gd name="T42" fmla="*/ 132 w 136"/>
              <a:gd name="T43" fmla="*/ 8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" h="144">
                <a:moveTo>
                  <a:pt x="132" y="80"/>
                </a:moveTo>
                <a:cubicBezTo>
                  <a:pt x="72" y="140"/>
                  <a:pt x="72" y="140"/>
                  <a:pt x="72" y="140"/>
                </a:cubicBezTo>
                <a:cubicBezTo>
                  <a:pt x="70" y="143"/>
                  <a:pt x="67" y="144"/>
                  <a:pt x="64" y="144"/>
                </a:cubicBezTo>
                <a:cubicBezTo>
                  <a:pt x="61" y="144"/>
                  <a:pt x="58" y="143"/>
                  <a:pt x="56" y="140"/>
                </a:cubicBezTo>
                <a:cubicBezTo>
                  <a:pt x="49" y="133"/>
                  <a:pt x="49" y="133"/>
                  <a:pt x="49" y="133"/>
                </a:cubicBezTo>
                <a:cubicBezTo>
                  <a:pt x="46" y="131"/>
                  <a:pt x="45" y="128"/>
                  <a:pt x="45" y="125"/>
                </a:cubicBezTo>
                <a:cubicBezTo>
                  <a:pt x="45" y="122"/>
                  <a:pt x="46" y="119"/>
                  <a:pt x="49" y="117"/>
                </a:cubicBezTo>
                <a:cubicBezTo>
                  <a:pt x="76" y="90"/>
                  <a:pt x="76" y="90"/>
                  <a:pt x="76" y="90"/>
                </a:cubicBezTo>
                <a:cubicBezTo>
                  <a:pt x="11" y="90"/>
                  <a:pt x="11" y="90"/>
                  <a:pt x="11" y="90"/>
                </a:cubicBezTo>
                <a:cubicBezTo>
                  <a:pt x="4" y="90"/>
                  <a:pt x="0" y="84"/>
                  <a:pt x="0" y="78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0"/>
                  <a:pt x="4" y="54"/>
                  <a:pt x="11" y="54"/>
                </a:cubicBezTo>
                <a:cubicBezTo>
                  <a:pt x="76" y="54"/>
                  <a:pt x="76" y="54"/>
                  <a:pt x="76" y="54"/>
                </a:cubicBezTo>
                <a:cubicBezTo>
                  <a:pt x="49" y="27"/>
                  <a:pt x="49" y="27"/>
                  <a:pt x="49" y="27"/>
                </a:cubicBezTo>
                <a:cubicBezTo>
                  <a:pt x="46" y="25"/>
                  <a:pt x="45" y="22"/>
                  <a:pt x="45" y="19"/>
                </a:cubicBezTo>
                <a:cubicBezTo>
                  <a:pt x="45" y="15"/>
                  <a:pt x="46" y="12"/>
                  <a:pt x="49" y="10"/>
                </a:cubicBezTo>
                <a:cubicBezTo>
                  <a:pt x="56" y="3"/>
                  <a:pt x="56" y="3"/>
                  <a:pt x="56" y="3"/>
                </a:cubicBezTo>
                <a:cubicBezTo>
                  <a:pt x="58" y="1"/>
                  <a:pt x="61" y="0"/>
                  <a:pt x="64" y="0"/>
                </a:cubicBezTo>
                <a:cubicBezTo>
                  <a:pt x="67" y="0"/>
                  <a:pt x="70" y="1"/>
                  <a:pt x="72" y="3"/>
                </a:cubicBezTo>
                <a:cubicBezTo>
                  <a:pt x="132" y="63"/>
                  <a:pt x="132" y="63"/>
                  <a:pt x="132" y="63"/>
                </a:cubicBezTo>
                <a:cubicBezTo>
                  <a:pt x="135" y="66"/>
                  <a:pt x="136" y="69"/>
                  <a:pt x="136" y="72"/>
                </a:cubicBezTo>
                <a:cubicBezTo>
                  <a:pt x="136" y="75"/>
                  <a:pt x="135" y="78"/>
                  <a:pt x="132" y="8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6" name="Freeform 187"/>
          <p:cNvSpPr>
            <a:spLocks/>
          </p:cNvSpPr>
          <p:nvPr/>
        </p:nvSpPr>
        <p:spPr bwMode="auto">
          <a:xfrm>
            <a:off x="5720657" y="2966935"/>
            <a:ext cx="166645" cy="158313"/>
          </a:xfrm>
          <a:custGeom>
            <a:avLst/>
            <a:gdLst>
              <a:gd name="T0" fmla="*/ 141 w 144"/>
              <a:gd name="T1" fmla="*/ 80 h 136"/>
              <a:gd name="T2" fmla="*/ 134 w 144"/>
              <a:gd name="T3" fmla="*/ 87 h 136"/>
              <a:gd name="T4" fmla="*/ 125 w 144"/>
              <a:gd name="T5" fmla="*/ 91 h 136"/>
              <a:gd name="T6" fmla="*/ 117 w 144"/>
              <a:gd name="T7" fmla="*/ 87 h 136"/>
              <a:gd name="T8" fmla="*/ 90 w 144"/>
              <a:gd name="T9" fmla="*/ 60 h 136"/>
              <a:gd name="T10" fmla="*/ 90 w 144"/>
              <a:gd name="T11" fmla="*/ 125 h 136"/>
              <a:gd name="T12" fmla="*/ 78 w 144"/>
              <a:gd name="T13" fmla="*/ 136 h 136"/>
              <a:gd name="T14" fmla="*/ 66 w 144"/>
              <a:gd name="T15" fmla="*/ 136 h 136"/>
              <a:gd name="T16" fmla="*/ 54 w 144"/>
              <a:gd name="T17" fmla="*/ 125 h 136"/>
              <a:gd name="T18" fmla="*/ 54 w 144"/>
              <a:gd name="T19" fmla="*/ 60 h 136"/>
              <a:gd name="T20" fmla="*/ 27 w 144"/>
              <a:gd name="T21" fmla="*/ 87 h 136"/>
              <a:gd name="T22" fmla="*/ 19 w 144"/>
              <a:gd name="T23" fmla="*/ 91 h 136"/>
              <a:gd name="T24" fmla="*/ 11 w 144"/>
              <a:gd name="T25" fmla="*/ 87 h 136"/>
              <a:gd name="T26" fmla="*/ 4 w 144"/>
              <a:gd name="T27" fmla="*/ 80 h 136"/>
              <a:gd name="T28" fmla="*/ 0 w 144"/>
              <a:gd name="T29" fmla="*/ 72 h 136"/>
              <a:gd name="T30" fmla="*/ 4 w 144"/>
              <a:gd name="T31" fmla="*/ 63 h 136"/>
              <a:gd name="T32" fmla="*/ 64 w 144"/>
              <a:gd name="T33" fmla="*/ 3 h 136"/>
              <a:gd name="T34" fmla="*/ 72 w 144"/>
              <a:gd name="T35" fmla="*/ 0 h 136"/>
              <a:gd name="T36" fmla="*/ 81 w 144"/>
              <a:gd name="T37" fmla="*/ 3 h 136"/>
              <a:gd name="T38" fmla="*/ 141 w 144"/>
              <a:gd name="T39" fmla="*/ 63 h 136"/>
              <a:gd name="T40" fmla="*/ 144 w 144"/>
              <a:gd name="T41" fmla="*/ 72 h 136"/>
              <a:gd name="T42" fmla="*/ 141 w 144"/>
              <a:gd name="T43" fmla="*/ 8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36">
                <a:moveTo>
                  <a:pt x="141" y="80"/>
                </a:moveTo>
                <a:cubicBezTo>
                  <a:pt x="134" y="87"/>
                  <a:pt x="134" y="87"/>
                  <a:pt x="134" y="87"/>
                </a:cubicBezTo>
                <a:cubicBezTo>
                  <a:pt x="132" y="89"/>
                  <a:pt x="129" y="91"/>
                  <a:pt x="125" y="91"/>
                </a:cubicBezTo>
                <a:cubicBezTo>
                  <a:pt x="122" y="91"/>
                  <a:pt x="119" y="89"/>
                  <a:pt x="117" y="87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125"/>
                  <a:pt x="90" y="125"/>
                  <a:pt x="90" y="125"/>
                </a:cubicBezTo>
                <a:cubicBezTo>
                  <a:pt x="90" y="132"/>
                  <a:pt x="84" y="136"/>
                  <a:pt x="78" y="136"/>
                </a:cubicBezTo>
                <a:cubicBezTo>
                  <a:pt x="66" y="136"/>
                  <a:pt x="66" y="136"/>
                  <a:pt x="66" y="136"/>
                </a:cubicBezTo>
                <a:cubicBezTo>
                  <a:pt x="60" y="136"/>
                  <a:pt x="54" y="132"/>
                  <a:pt x="54" y="125"/>
                </a:cubicBezTo>
                <a:cubicBezTo>
                  <a:pt x="54" y="60"/>
                  <a:pt x="54" y="60"/>
                  <a:pt x="54" y="60"/>
                </a:cubicBezTo>
                <a:cubicBezTo>
                  <a:pt x="27" y="87"/>
                  <a:pt x="27" y="87"/>
                  <a:pt x="27" y="87"/>
                </a:cubicBezTo>
                <a:cubicBezTo>
                  <a:pt x="25" y="89"/>
                  <a:pt x="22" y="91"/>
                  <a:pt x="19" y="91"/>
                </a:cubicBezTo>
                <a:cubicBezTo>
                  <a:pt x="16" y="91"/>
                  <a:pt x="13" y="89"/>
                  <a:pt x="11" y="87"/>
                </a:cubicBezTo>
                <a:cubicBezTo>
                  <a:pt x="4" y="80"/>
                  <a:pt x="4" y="80"/>
                  <a:pt x="4" y="80"/>
                </a:cubicBezTo>
                <a:cubicBezTo>
                  <a:pt x="2" y="78"/>
                  <a:pt x="0" y="75"/>
                  <a:pt x="0" y="72"/>
                </a:cubicBezTo>
                <a:cubicBezTo>
                  <a:pt x="0" y="69"/>
                  <a:pt x="2" y="66"/>
                  <a:pt x="4" y="63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1"/>
                  <a:pt x="69" y="0"/>
                  <a:pt x="72" y="0"/>
                </a:cubicBezTo>
                <a:cubicBezTo>
                  <a:pt x="75" y="0"/>
                  <a:pt x="78" y="1"/>
                  <a:pt x="81" y="3"/>
                </a:cubicBezTo>
                <a:cubicBezTo>
                  <a:pt x="141" y="63"/>
                  <a:pt x="141" y="63"/>
                  <a:pt x="141" y="63"/>
                </a:cubicBezTo>
                <a:cubicBezTo>
                  <a:pt x="143" y="66"/>
                  <a:pt x="144" y="69"/>
                  <a:pt x="144" y="72"/>
                </a:cubicBezTo>
                <a:cubicBezTo>
                  <a:pt x="144" y="75"/>
                  <a:pt x="143" y="78"/>
                  <a:pt x="141" y="8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7" name="Freeform 188"/>
          <p:cNvSpPr>
            <a:spLocks/>
          </p:cNvSpPr>
          <p:nvPr/>
        </p:nvSpPr>
        <p:spPr bwMode="auto">
          <a:xfrm>
            <a:off x="5936104" y="2945510"/>
            <a:ext cx="191641" cy="192831"/>
          </a:xfrm>
          <a:custGeom>
            <a:avLst/>
            <a:gdLst>
              <a:gd name="T0" fmla="*/ 164 w 165"/>
              <a:gd name="T1" fmla="*/ 87 h 166"/>
              <a:gd name="T2" fmla="*/ 140 w 165"/>
              <a:gd name="T3" fmla="*/ 111 h 166"/>
              <a:gd name="T4" fmla="*/ 136 w 165"/>
              <a:gd name="T5" fmla="*/ 112 h 166"/>
              <a:gd name="T6" fmla="*/ 130 w 165"/>
              <a:gd name="T7" fmla="*/ 107 h 166"/>
              <a:gd name="T8" fmla="*/ 130 w 165"/>
              <a:gd name="T9" fmla="*/ 95 h 166"/>
              <a:gd name="T10" fmla="*/ 94 w 165"/>
              <a:gd name="T11" fmla="*/ 95 h 166"/>
              <a:gd name="T12" fmla="*/ 94 w 165"/>
              <a:gd name="T13" fmla="*/ 130 h 166"/>
              <a:gd name="T14" fmla="*/ 106 w 165"/>
              <a:gd name="T15" fmla="*/ 130 h 166"/>
              <a:gd name="T16" fmla="*/ 112 w 165"/>
              <a:gd name="T17" fmla="*/ 136 h 166"/>
              <a:gd name="T18" fmla="*/ 110 w 165"/>
              <a:gd name="T19" fmla="*/ 140 h 166"/>
              <a:gd name="T20" fmla="*/ 87 w 165"/>
              <a:gd name="T21" fmla="*/ 164 h 166"/>
              <a:gd name="T22" fmla="*/ 83 w 165"/>
              <a:gd name="T23" fmla="*/ 166 h 166"/>
              <a:gd name="T24" fmla="*/ 78 w 165"/>
              <a:gd name="T25" fmla="*/ 164 h 166"/>
              <a:gd name="T26" fmla="*/ 55 w 165"/>
              <a:gd name="T27" fmla="*/ 140 h 166"/>
              <a:gd name="T28" fmla="*/ 53 w 165"/>
              <a:gd name="T29" fmla="*/ 136 h 166"/>
              <a:gd name="T30" fmla="*/ 59 w 165"/>
              <a:gd name="T31" fmla="*/ 130 h 166"/>
              <a:gd name="T32" fmla="*/ 71 w 165"/>
              <a:gd name="T33" fmla="*/ 130 h 166"/>
              <a:gd name="T34" fmla="*/ 71 w 165"/>
              <a:gd name="T35" fmla="*/ 95 h 166"/>
              <a:gd name="T36" fmla="*/ 35 w 165"/>
              <a:gd name="T37" fmla="*/ 95 h 166"/>
              <a:gd name="T38" fmla="*/ 35 w 165"/>
              <a:gd name="T39" fmla="*/ 107 h 166"/>
              <a:gd name="T40" fmla="*/ 29 w 165"/>
              <a:gd name="T41" fmla="*/ 112 h 166"/>
              <a:gd name="T42" fmla="*/ 25 w 165"/>
              <a:gd name="T43" fmla="*/ 111 h 166"/>
              <a:gd name="T44" fmla="*/ 2 w 165"/>
              <a:gd name="T45" fmla="*/ 87 h 166"/>
              <a:gd name="T46" fmla="*/ 0 w 165"/>
              <a:gd name="T47" fmla="*/ 83 h 166"/>
              <a:gd name="T48" fmla="*/ 2 w 165"/>
              <a:gd name="T49" fmla="*/ 79 h 166"/>
              <a:gd name="T50" fmla="*/ 25 w 165"/>
              <a:gd name="T51" fmla="*/ 55 h 166"/>
              <a:gd name="T52" fmla="*/ 29 w 165"/>
              <a:gd name="T53" fmla="*/ 53 h 166"/>
              <a:gd name="T54" fmla="*/ 35 w 165"/>
              <a:gd name="T55" fmla="*/ 59 h 166"/>
              <a:gd name="T56" fmla="*/ 35 w 165"/>
              <a:gd name="T57" fmla="*/ 71 h 166"/>
              <a:gd name="T58" fmla="*/ 71 w 165"/>
              <a:gd name="T59" fmla="*/ 71 h 166"/>
              <a:gd name="T60" fmla="*/ 71 w 165"/>
              <a:gd name="T61" fmla="*/ 36 h 166"/>
              <a:gd name="T62" fmla="*/ 59 w 165"/>
              <a:gd name="T63" fmla="*/ 36 h 166"/>
              <a:gd name="T64" fmla="*/ 53 w 165"/>
              <a:gd name="T65" fmla="*/ 30 h 166"/>
              <a:gd name="T66" fmla="*/ 55 w 165"/>
              <a:gd name="T67" fmla="*/ 26 h 166"/>
              <a:gd name="T68" fmla="*/ 78 w 165"/>
              <a:gd name="T69" fmla="*/ 2 h 166"/>
              <a:gd name="T70" fmla="*/ 83 w 165"/>
              <a:gd name="T71" fmla="*/ 0 h 166"/>
              <a:gd name="T72" fmla="*/ 87 w 165"/>
              <a:gd name="T73" fmla="*/ 2 h 166"/>
              <a:gd name="T74" fmla="*/ 110 w 165"/>
              <a:gd name="T75" fmla="*/ 26 h 166"/>
              <a:gd name="T76" fmla="*/ 112 w 165"/>
              <a:gd name="T77" fmla="*/ 30 h 166"/>
              <a:gd name="T78" fmla="*/ 106 w 165"/>
              <a:gd name="T79" fmla="*/ 36 h 166"/>
              <a:gd name="T80" fmla="*/ 94 w 165"/>
              <a:gd name="T81" fmla="*/ 36 h 166"/>
              <a:gd name="T82" fmla="*/ 94 w 165"/>
              <a:gd name="T83" fmla="*/ 71 h 166"/>
              <a:gd name="T84" fmla="*/ 130 w 165"/>
              <a:gd name="T85" fmla="*/ 71 h 166"/>
              <a:gd name="T86" fmla="*/ 130 w 165"/>
              <a:gd name="T87" fmla="*/ 59 h 166"/>
              <a:gd name="T88" fmla="*/ 136 w 165"/>
              <a:gd name="T89" fmla="*/ 53 h 166"/>
              <a:gd name="T90" fmla="*/ 140 w 165"/>
              <a:gd name="T91" fmla="*/ 55 h 166"/>
              <a:gd name="T92" fmla="*/ 164 w 165"/>
              <a:gd name="T93" fmla="*/ 79 h 166"/>
              <a:gd name="T94" fmla="*/ 165 w 165"/>
              <a:gd name="T95" fmla="*/ 83 h 166"/>
              <a:gd name="T96" fmla="*/ 164 w 165"/>
              <a:gd name="T97" fmla="*/ 8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5" h="166">
                <a:moveTo>
                  <a:pt x="164" y="87"/>
                </a:moveTo>
                <a:cubicBezTo>
                  <a:pt x="140" y="111"/>
                  <a:pt x="140" y="111"/>
                  <a:pt x="140" y="111"/>
                </a:cubicBezTo>
                <a:cubicBezTo>
                  <a:pt x="139" y="112"/>
                  <a:pt x="137" y="112"/>
                  <a:pt x="136" y="112"/>
                </a:cubicBezTo>
                <a:cubicBezTo>
                  <a:pt x="133" y="112"/>
                  <a:pt x="130" y="110"/>
                  <a:pt x="130" y="107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94" y="95"/>
                  <a:pt x="94" y="95"/>
                  <a:pt x="94" y="95"/>
                </a:cubicBezTo>
                <a:cubicBezTo>
                  <a:pt x="94" y="130"/>
                  <a:pt x="94" y="130"/>
                  <a:pt x="94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09" y="130"/>
                  <a:pt x="112" y="133"/>
                  <a:pt x="112" y="136"/>
                </a:cubicBezTo>
                <a:cubicBezTo>
                  <a:pt x="112" y="138"/>
                  <a:pt x="112" y="139"/>
                  <a:pt x="110" y="140"/>
                </a:cubicBezTo>
                <a:cubicBezTo>
                  <a:pt x="87" y="164"/>
                  <a:pt x="87" y="164"/>
                  <a:pt x="87" y="164"/>
                </a:cubicBezTo>
                <a:cubicBezTo>
                  <a:pt x="86" y="165"/>
                  <a:pt x="84" y="166"/>
                  <a:pt x="83" y="166"/>
                </a:cubicBezTo>
                <a:cubicBezTo>
                  <a:pt x="81" y="166"/>
                  <a:pt x="80" y="165"/>
                  <a:pt x="78" y="164"/>
                </a:cubicBezTo>
                <a:cubicBezTo>
                  <a:pt x="55" y="140"/>
                  <a:pt x="55" y="140"/>
                  <a:pt x="55" y="140"/>
                </a:cubicBezTo>
                <a:cubicBezTo>
                  <a:pt x="54" y="139"/>
                  <a:pt x="53" y="138"/>
                  <a:pt x="53" y="136"/>
                </a:cubicBezTo>
                <a:cubicBezTo>
                  <a:pt x="53" y="133"/>
                  <a:pt x="56" y="130"/>
                  <a:pt x="59" y="130"/>
                </a:cubicBezTo>
                <a:cubicBezTo>
                  <a:pt x="71" y="130"/>
                  <a:pt x="71" y="130"/>
                  <a:pt x="71" y="130"/>
                </a:cubicBezTo>
                <a:cubicBezTo>
                  <a:pt x="71" y="95"/>
                  <a:pt x="71" y="95"/>
                  <a:pt x="71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5" y="107"/>
                  <a:pt x="35" y="107"/>
                  <a:pt x="35" y="107"/>
                </a:cubicBezTo>
                <a:cubicBezTo>
                  <a:pt x="35" y="110"/>
                  <a:pt x="33" y="112"/>
                  <a:pt x="29" y="112"/>
                </a:cubicBezTo>
                <a:cubicBezTo>
                  <a:pt x="28" y="112"/>
                  <a:pt x="26" y="112"/>
                  <a:pt x="25" y="111"/>
                </a:cubicBezTo>
                <a:cubicBezTo>
                  <a:pt x="2" y="87"/>
                  <a:pt x="2" y="87"/>
                  <a:pt x="2" y="87"/>
                </a:cubicBezTo>
                <a:cubicBezTo>
                  <a:pt x="0" y="86"/>
                  <a:pt x="0" y="84"/>
                  <a:pt x="0" y="83"/>
                </a:cubicBezTo>
                <a:cubicBezTo>
                  <a:pt x="0" y="81"/>
                  <a:pt x="0" y="80"/>
                  <a:pt x="2" y="79"/>
                </a:cubicBezTo>
                <a:cubicBezTo>
                  <a:pt x="25" y="55"/>
                  <a:pt x="25" y="55"/>
                  <a:pt x="25" y="55"/>
                </a:cubicBezTo>
                <a:cubicBezTo>
                  <a:pt x="26" y="54"/>
                  <a:pt x="28" y="53"/>
                  <a:pt x="29" y="53"/>
                </a:cubicBezTo>
                <a:cubicBezTo>
                  <a:pt x="33" y="53"/>
                  <a:pt x="35" y="56"/>
                  <a:pt x="35" y="59"/>
                </a:cubicBezTo>
                <a:cubicBezTo>
                  <a:pt x="35" y="71"/>
                  <a:pt x="35" y="71"/>
                  <a:pt x="35" y="71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36"/>
                  <a:pt x="71" y="36"/>
                  <a:pt x="71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6" y="36"/>
                  <a:pt x="53" y="33"/>
                  <a:pt x="53" y="30"/>
                </a:cubicBezTo>
                <a:cubicBezTo>
                  <a:pt x="53" y="28"/>
                  <a:pt x="54" y="27"/>
                  <a:pt x="55" y="26"/>
                </a:cubicBezTo>
                <a:cubicBezTo>
                  <a:pt x="78" y="2"/>
                  <a:pt x="78" y="2"/>
                  <a:pt x="78" y="2"/>
                </a:cubicBezTo>
                <a:cubicBezTo>
                  <a:pt x="80" y="1"/>
                  <a:pt x="81" y="0"/>
                  <a:pt x="83" y="0"/>
                </a:cubicBezTo>
                <a:cubicBezTo>
                  <a:pt x="84" y="0"/>
                  <a:pt x="86" y="1"/>
                  <a:pt x="87" y="2"/>
                </a:cubicBezTo>
                <a:cubicBezTo>
                  <a:pt x="110" y="26"/>
                  <a:pt x="110" y="26"/>
                  <a:pt x="110" y="26"/>
                </a:cubicBezTo>
                <a:cubicBezTo>
                  <a:pt x="112" y="27"/>
                  <a:pt x="112" y="28"/>
                  <a:pt x="112" y="30"/>
                </a:cubicBezTo>
                <a:cubicBezTo>
                  <a:pt x="112" y="33"/>
                  <a:pt x="109" y="36"/>
                  <a:pt x="106" y="36"/>
                </a:cubicBezTo>
                <a:cubicBezTo>
                  <a:pt x="94" y="36"/>
                  <a:pt x="94" y="36"/>
                  <a:pt x="94" y="36"/>
                </a:cubicBezTo>
                <a:cubicBezTo>
                  <a:pt x="94" y="71"/>
                  <a:pt x="94" y="71"/>
                  <a:pt x="94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0" y="56"/>
                  <a:pt x="133" y="53"/>
                  <a:pt x="136" y="53"/>
                </a:cubicBezTo>
                <a:cubicBezTo>
                  <a:pt x="137" y="53"/>
                  <a:pt x="139" y="54"/>
                  <a:pt x="140" y="55"/>
                </a:cubicBezTo>
                <a:cubicBezTo>
                  <a:pt x="164" y="79"/>
                  <a:pt x="164" y="79"/>
                  <a:pt x="164" y="79"/>
                </a:cubicBezTo>
                <a:cubicBezTo>
                  <a:pt x="165" y="80"/>
                  <a:pt x="165" y="81"/>
                  <a:pt x="165" y="83"/>
                </a:cubicBezTo>
                <a:cubicBezTo>
                  <a:pt x="165" y="84"/>
                  <a:pt x="165" y="86"/>
                  <a:pt x="164" y="8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8" name="Freeform 189"/>
          <p:cNvSpPr>
            <a:spLocks/>
          </p:cNvSpPr>
          <p:nvPr/>
        </p:nvSpPr>
        <p:spPr bwMode="auto">
          <a:xfrm>
            <a:off x="6171787" y="2959795"/>
            <a:ext cx="165454" cy="165454"/>
          </a:xfrm>
          <a:custGeom>
            <a:avLst/>
            <a:gdLst>
              <a:gd name="T0" fmla="*/ 86 w 142"/>
              <a:gd name="T1" fmla="*/ 71 h 142"/>
              <a:gd name="T2" fmla="*/ 119 w 142"/>
              <a:gd name="T3" fmla="*/ 104 h 142"/>
              <a:gd name="T4" fmla="*/ 132 w 142"/>
              <a:gd name="T5" fmla="*/ 90 h 142"/>
              <a:gd name="T6" fmla="*/ 138 w 142"/>
              <a:gd name="T7" fmla="*/ 89 h 142"/>
              <a:gd name="T8" fmla="*/ 142 w 142"/>
              <a:gd name="T9" fmla="*/ 95 h 142"/>
              <a:gd name="T10" fmla="*/ 142 w 142"/>
              <a:gd name="T11" fmla="*/ 136 h 142"/>
              <a:gd name="T12" fmla="*/ 136 w 142"/>
              <a:gd name="T13" fmla="*/ 142 h 142"/>
              <a:gd name="T14" fmla="*/ 95 w 142"/>
              <a:gd name="T15" fmla="*/ 142 h 142"/>
              <a:gd name="T16" fmla="*/ 89 w 142"/>
              <a:gd name="T17" fmla="*/ 138 h 142"/>
              <a:gd name="T18" fmla="*/ 91 w 142"/>
              <a:gd name="T19" fmla="*/ 132 h 142"/>
              <a:gd name="T20" fmla="*/ 104 w 142"/>
              <a:gd name="T21" fmla="*/ 118 h 142"/>
              <a:gd name="T22" fmla="*/ 71 w 142"/>
              <a:gd name="T23" fmla="*/ 86 h 142"/>
              <a:gd name="T24" fmla="*/ 38 w 142"/>
              <a:gd name="T25" fmla="*/ 118 h 142"/>
              <a:gd name="T26" fmla="*/ 52 w 142"/>
              <a:gd name="T27" fmla="*/ 132 h 142"/>
              <a:gd name="T28" fmla="*/ 53 w 142"/>
              <a:gd name="T29" fmla="*/ 138 h 142"/>
              <a:gd name="T30" fmla="*/ 47 w 142"/>
              <a:gd name="T31" fmla="*/ 142 h 142"/>
              <a:gd name="T32" fmla="*/ 6 w 142"/>
              <a:gd name="T33" fmla="*/ 142 h 142"/>
              <a:gd name="T34" fmla="*/ 0 w 142"/>
              <a:gd name="T35" fmla="*/ 136 h 142"/>
              <a:gd name="T36" fmla="*/ 0 w 142"/>
              <a:gd name="T37" fmla="*/ 95 h 142"/>
              <a:gd name="T38" fmla="*/ 4 w 142"/>
              <a:gd name="T39" fmla="*/ 89 h 142"/>
              <a:gd name="T40" fmla="*/ 10 w 142"/>
              <a:gd name="T41" fmla="*/ 90 h 142"/>
              <a:gd name="T42" fmla="*/ 23 w 142"/>
              <a:gd name="T43" fmla="*/ 104 h 142"/>
              <a:gd name="T44" fmla="*/ 56 w 142"/>
              <a:gd name="T45" fmla="*/ 71 h 142"/>
              <a:gd name="T46" fmla="*/ 23 w 142"/>
              <a:gd name="T47" fmla="*/ 38 h 142"/>
              <a:gd name="T48" fmla="*/ 10 w 142"/>
              <a:gd name="T49" fmla="*/ 51 h 142"/>
              <a:gd name="T50" fmla="*/ 6 w 142"/>
              <a:gd name="T51" fmla="*/ 53 h 142"/>
              <a:gd name="T52" fmla="*/ 4 w 142"/>
              <a:gd name="T53" fmla="*/ 53 h 142"/>
              <a:gd name="T54" fmla="*/ 0 w 142"/>
              <a:gd name="T55" fmla="*/ 47 h 142"/>
              <a:gd name="T56" fmla="*/ 0 w 142"/>
              <a:gd name="T57" fmla="*/ 6 h 142"/>
              <a:gd name="T58" fmla="*/ 6 w 142"/>
              <a:gd name="T59" fmla="*/ 0 h 142"/>
              <a:gd name="T60" fmla="*/ 47 w 142"/>
              <a:gd name="T61" fmla="*/ 0 h 142"/>
              <a:gd name="T62" fmla="*/ 53 w 142"/>
              <a:gd name="T63" fmla="*/ 4 h 142"/>
              <a:gd name="T64" fmla="*/ 52 w 142"/>
              <a:gd name="T65" fmla="*/ 10 h 142"/>
              <a:gd name="T66" fmla="*/ 38 w 142"/>
              <a:gd name="T67" fmla="*/ 23 h 142"/>
              <a:gd name="T68" fmla="*/ 71 w 142"/>
              <a:gd name="T69" fmla="*/ 56 h 142"/>
              <a:gd name="T70" fmla="*/ 104 w 142"/>
              <a:gd name="T71" fmla="*/ 23 h 142"/>
              <a:gd name="T72" fmla="*/ 91 w 142"/>
              <a:gd name="T73" fmla="*/ 10 h 142"/>
              <a:gd name="T74" fmla="*/ 89 w 142"/>
              <a:gd name="T75" fmla="*/ 4 h 142"/>
              <a:gd name="T76" fmla="*/ 95 w 142"/>
              <a:gd name="T77" fmla="*/ 0 h 142"/>
              <a:gd name="T78" fmla="*/ 136 w 142"/>
              <a:gd name="T79" fmla="*/ 0 h 142"/>
              <a:gd name="T80" fmla="*/ 142 w 142"/>
              <a:gd name="T81" fmla="*/ 6 h 142"/>
              <a:gd name="T82" fmla="*/ 142 w 142"/>
              <a:gd name="T83" fmla="*/ 47 h 142"/>
              <a:gd name="T84" fmla="*/ 138 w 142"/>
              <a:gd name="T85" fmla="*/ 53 h 142"/>
              <a:gd name="T86" fmla="*/ 136 w 142"/>
              <a:gd name="T87" fmla="*/ 53 h 142"/>
              <a:gd name="T88" fmla="*/ 132 w 142"/>
              <a:gd name="T89" fmla="*/ 51 h 142"/>
              <a:gd name="T90" fmla="*/ 119 w 142"/>
              <a:gd name="T91" fmla="*/ 38 h 142"/>
              <a:gd name="T92" fmla="*/ 86 w 142"/>
              <a:gd name="T93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" h="142">
                <a:moveTo>
                  <a:pt x="86" y="71"/>
                </a:moveTo>
                <a:cubicBezTo>
                  <a:pt x="119" y="104"/>
                  <a:pt x="119" y="104"/>
                  <a:pt x="119" y="104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4" y="89"/>
                  <a:pt x="136" y="88"/>
                  <a:pt x="138" y="89"/>
                </a:cubicBezTo>
                <a:cubicBezTo>
                  <a:pt x="141" y="90"/>
                  <a:pt x="142" y="92"/>
                  <a:pt x="142" y="95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42" y="139"/>
                  <a:pt x="139" y="142"/>
                  <a:pt x="136" y="142"/>
                </a:cubicBezTo>
                <a:cubicBezTo>
                  <a:pt x="95" y="142"/>
                  <a:pt x="95" y="142"/>
                  <a:pt x="95" y="142"/>
                </a:cubicBezTo>
                <a:cubicBezTo>
                  <a:pt x="92" y="142"/>
                  <a:pt x="90" y="140"/>
                  <a:pt x="89" y="138"/>
                </a:cubicBezTo>
                <a:cubicBezTo>
                  <a:pt x="88" y="136"/>
                  <a:pt x="89" y="133"/>
                  <a:pt x="91" y="132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71" y="86"/>
                  <a:pt x="71" y="86"/>
                  <a:pt x="71" y="86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3" y="133"/>
                  <a:pt x="54" y="136"/>
                  <a:pt x="53" y="138"/>
                </a:cubicBezTo>
                <a:cubicBezTo>
                  <a:pt x="52" y="140"/>
                  <a:pt x="50" y="142"/>
                  <a:pt x="47" y="142"/>
                </a:cubicBezTo>
                <a:cubicBezTo>
                  <a:pt x="6" y="142"/>
                  <a:pt x="6" y="142"/>
                  <a:pt x="6" y="142"/>
                </a:cubicBezTo>
                <a:cubicBezTo>
                  <a:pt x="3" y="142"/>
                  <a:pt x="0" y="139"/>
                  <a:pt x="0" y="136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2"/>
                  <a:pt x="2" y="90"/>
                  <a:pt x="4" y="89"/>
                </a:cubicBezTo>
                <a:cubicBezTo>
                  <a:pt x="6" y="88"/>
                  <a:pt x="9" y="89"/>
                  <a:pt x="10" y="90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56" y="71"/>
                  <a:pt x="56" y="71"/>
                  <a:pt x="56" y="71"/>
                </a:cubicBezTo>
                <a:cubicBezTo>
                  <a:pt x="23" y="38"/>
                  <a:pt x="23" y="38"/>
                  <a:pt x="23" y="38"/>
                </a:cubicBezTo>
                <a:cubicBezTo>
                  <a:pt x="10" y="51"/>
                  <a:pt x="10" y="51"/>
                  <a:pt x="10" y="51"/>
                </a:cubicBezTo>
                <a:cubicBezTo>
                  <a:pt x="9" y="53"/>
                  <a:pt x="8" y="53"/>
                  <a:pt x="6" y="53"/>
                </a:cubicBezTo>
                <a:cubicBezTo>
                  <a:pt x="5" y="53"/>
                  <a:pt x="4" y="53"/>
                  <a:pt x="4" y="53"/>
                </a:cubicBezTo>
                <a:cubicBezTo>
                  <a:pt x="2" y="52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0" y="0"/>
                  <a:pt x="52" y="1"/>
                  <a:pt x="53" y="4"/>
                </a:cubicBezTo>
                <a:cubicBezTo>
                  <a:pt x="54" y="6"/>
                  <a:pt x="53" y="8"/>
                  <a:pt x="52" y="10"/>
                </a:cubicBezTo>
                <a:cubicBezTo>
                  <a:pt x="38" y="23"/>
                  <a:pt x="38" y="23"/>
                  <a:pt x="38" y="23"/>
                </a:cubicBezTo>
                <a:cubicBezTo>
                  <a:pt x="71" y="56"/>
                  <a:pt x="71" y="56"/>
                  <a:pt x="71" y="56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91" y="10"/>
                  <a:pt x="91" y="10"/>
                  <a:pt x="91" y="10"/>
                </a:cubicBezTo>
                <a:cubicBezTo>
                  <a:pt x="89" y="8"/>
                  <a:pt x="88" y="6"/>
                  <a:pt x="89" y="4"/>
                </a:cubicBezTo>
                <a:cubicBezTo>
                  <a:pt x="90" y="1"/>
                  <a:pt x="92" y="0"/>
                  <a:pt x="9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2" y="3"/>
                  <a:pt x="142" y="6"/>
                </a:cubicBezTo>
                <a:cubicBezTo>
                  <a:pt x="142" y="47"/>
                  <a:pt x="142" y="47"/>
                  <a:pt x="142" y="47"/>
                </a:cubicBezTo>
                <a:cubicBezTo>
                  <a:pt x="142" y="50"/>
                  <a:pt x="141" y="52"/>
                  <a:pt x="138" y="53"/>
                </a:cubicBezTo>
                <a:cubicBezTo>
                  <a:pt x="138" y="53"/>
                  <a:pt x="137" y="53"/>
                  <a:pt x="136" y="53"/>
                </a:cubicBezTo>
                <a:cubicBezTo>
                  <a:pt x="135" y="53"/>
                  <a:pt x="133" y="53"/>
                  <a:pt x="132" y="51"/>
                </a:cubicBezTo>
                <a:cubicBezTo>
                  <a:pt x="119" y="38"/>
                  <a:pt x="119" y="38"/>
                  <a:pt x="119" y="38"/>
                </a:cubicBezTo>
                <a:lnTo>
                  <a:pt x="86" y="7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9" name="Freeform 190"/>
          <p:cNvSpPr>
            <a:spLocks/>
          </p:cNvSpPr>
          <p:nvPr/>
        </p:nvSpPr>
        <p:spPr bwMode="auto">
          <a:xfrm>
            <a:off x="6380092" y="3007406"/>
            <a:ext cx="191641" cy="69038"/>
          </a:xfrm>
          <a:custGeom>
            <a:avLst/>
            <a:gdLst>
              <a:gd name="T0" fmla="*/ 163 w 165"/>
              <a:gd name="T1" fmla="*/ 34 h 59"/>
              <a:gd name="T2" fmla="*/ 140 w 165"/>
              <a:gd name="T3" fmla="*/ 58 h 59"/>
              <a:gd name="T4" fmla="*/ 136 w 165"/>
              <a:gd name="T5" fmla="*/ 59 h 59"/>
              <a:gd name="T6" fmla="*/ 130 w 165"/>
              <a:gd name="T7" fmla="*/ 54 h 59"/>
              <a:gd name="T8" fmla="*/ 130 w 165"/>
              <a:gd name="T9" fmla="*/ 42 h 59"/>
              <a:gd name="T10" fmla="*/ 35 w 165"/>
              <a:gd name="T11" fmla="*/ 42 h 59"/>
              <a:gd name="T12" fmla="*/ 35 w 165"/>
              <a:gd name="T13" fmla="*/ 54 h 59"/>
              <a:gd name="T14" fmla="*/ 29 w 165"/>
              <a:gd name="T15" fmla="*/ 59 h 59"/>
              <a:gd name="T16" fmla="*/ 25 w 165"/>
              <a:gd name="T17" fmla="*/ 58 h 59"/>
              <a:gd name="T18" fmla="*/ 1 w 165"/>
              <a:gd name="T19" fmla="*/ 34 h 59"/>
              <a:gd name="T20" fmla="*/ 0 w 165"/>
              <a:gd name="T21" fmla="*/ 30 h 59"/>
              <a:gd name="T22" fmla="*/ 1 w 165"/>
              <a:gd name="T23" fmla="*/ 26 h 59"/>
              <a:gd name="T24" fmla="*/ 25 w 165"/>
              <a:gd name="T25" fmla="*/ 2 h 59"/>
              <a:gd name="T26" fmla="*/ 29 w 165"/>
              <a:gd name="T27" fmla="*/ 0 h 59"/>
              <a:gd name="T28" fmla="*/ 35 w 165"/>
              <a:gd name="T29" fmla="*/ 6 h 59"/>
              <a:gd name="T30" fmla="*/ 35 w 165"/>
              <a:gd name="T31" fmla="*/ 18 h 59"/>
              <a:gd name="T32" fmla="*/ 130 w 165"/>
              <a:gd name="T33" fmla="*/ 18 h 59"/>
              <a:gd name="T34" fmla="*/ 130 w 165"/>
              <a:gd name="T35" fmla="*/ 6 h 59"/>
              <a:gd name="T36" fmla="*/ 136 w 165"/>
              <a:gd name="T37" fmla="*/ 0 h 59"/>
              <a:gd name="T38" fmla="*/ 140 w 165"/>
              <a:gd name="T39" fmla="*/ 2 h 59"/>
              <a:gd name="T40" fmla="*/ 163 w 165"/>
              <a:gd name="T41" fmla="*/ 26 h 59"/>
              <a:gd name="T42" fmla="*/ 165 w 165"/>
              <a:gd name="T43" fmla="*/ 30 h 59"/>
              <a:gd name="T44" fmla="*/ 163 w 165"/>
              <a:gd name="T45" fmla="*/ 3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5" h="59">
                <a:moveTo>
                  <a:pt x="163" y="34"/>
                </a:moveTo>
                <a:cubicBezTo>
                  <a:pt x="140" y="58"/>
                  <a:pt x="140" y="58"/>
                  <a:pt x="140" y="58"/>
                </a:cubicBezTo>
                <a:cubicBezTo>
                  <a:pt x="139" y="59"/>
                  <a:pt x="137" y="59"/>
                  <a:pt x="136" y="59"/>
                </a:cubicBezTo>
                <a:cubicBezTo>
                  <a:pt x="132" y="59"/>
                  <a:pt x="130" y="57"/>
                  <a:pt x="130" y="54"/>
                </a:cubicBezTo>
                <a:cubicBezTo>
                  <a:pt x="130" y="42"/>
                  <a:pt x="130" y="42"/>
                  <a:pt x="130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5" y="54"/>
                  <a:pt x="35" y="54"/>
                  <a:pt x="35" y="54"/>
                </a:cubicBezTo>
                <a:cubicBezTo>
                  <a:pt x="35" y="57"/>
                  <a:pt x="32" y="59"/>
                  <a:pt x="29" y="59"/>
                </a:cubicBezTo>
                <a:cubicBezTo>
                  <a:pt x="28" y="59"/>
                  <a:pt x="26" y="59"/>
                  <a:pt x="25" y="58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3"/>
                  <a:pt x="0" y="31"/>
                  <a:pt x="0" y="30"/>
                </a:cubicBezTo>
                <a:cubicBezTo>
                  <a:pt x="0" y="28"/>
                  <a:pt x="0" y="27"/>
                  <a:pt x="1" y="26"/>
                </a:cubicBezTo>
                <a:cubicBezTo>
                  <a:pt x="25" y="2"/>
                  <a:pt x="25" y="2"/>
                  <a:pt x="25" y="2"/>
                </a:cubicBezTo>
                <a:cubicBezTo>
                  <a:pt x="26" y="1"/>
                  <a:pt x="28" y="0"/>
                  <a:pt x="29" y="0"/>
                </a:cubicBezTo>
                <a:cubicBezTo>
                  <a:pt x="32" y="0"/>
                  <a:pt x="35" y="3"/>
                  <a:pt x="35" y="6"/>
                </a:cubicBezTo>
                <a:cubicBezTo>
                  <a:pt x="35" y="18"/>
                  <a:pt x="35" y="18"/>
                  <a:pt x="35" y="18"/>
                </a:cubicBezTo>
                <a:cubicBezTo>
                  <a:pt x="130" y="18"/>
                  <a:pt x="130" y="18"/>
                  <a:pt x="130" y="18"/>
                </a:cubicBezTo>
                <a:cubicBezTo>
                  <a:pt x="130" y="6"/>
                  <a:pt x="130" y="6"/>
                  <a:pt x="130" y="6"/>
                </a:cubicBezTo>
                <a:cubicBezTo>
                  <a:pt x="130" y="3"/>
                  <a:pt x="132" y="0"/>
                  <a:pt x="136" y="0"/>
                </a:cubicBezTo>
                <a:cubicBezTo>
                  <a:pt x="137" y="0"/>
                  <a:pt x="139" y="1"/>
                  <a:pt x="140" y="2"/>
                </a:cubicBezTo>
                <a:cubicBezTo>
                  <a:pt x="163" y="26"/>
                  <a:pt x="163" y="26"/>
                  <a:pt x="163" y="26"/>
                </a:cubicBezTo>
                <a:cubicBezTo>
                  <a:pt x="165" y="27"/>
                  <a:pt x="165" y="28"/>
                  <a:pt x="165" y="30"/>
                </a:cubicBezTo>
                <a:cubicBezTo>
                  <a:pt x="165" y="31"/>
                  <a:pt x="165" y="33"/>
                  <a:pt x="163" y="3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0" name="Freeform 191"/>
          <p:cNvSpPr>
            <a:spLocks/>
          </p:cNvSpPr>
          <p:nvPr/>
        </p:nvSpPr>
        <p:spPr bwMode="auto">
          <a:xfrm>
            <a:off x="6621725" y="2945510"/>
            <a:ext cx="67848" cy="192831"/>
          </a:xfrm>
          <a:custGeom>
            <a:avLst/>
            <a:gdLst>
              <a:gd name="T0" fmla="*/ 53 w 59"/>
              <a:gd name="T1" fmla="*/ 36 h 166"/>
              <a:gd name="T2" fmla="*/ 41 w 59"/>
              <a:gd name="T3" fmla="*/ 36 h 166"/>
              <a:gd name="T4" fmla="*/ 41 w 59"/>
              <a:gd name="T5" fmla="*/ 130 h 166"/>
              <a:gd name="T6" fmla="*/ 53 w 59"/>
              <a:gd name="T7" fmla="*/ 130 h 166"/>
              <a:gd name="T8" fmla="*/ 59 w 59"/>
              <a:gd name="T9" fmla="*/ 136 h 166"/>
              <a:gd name="T10" fmla="*/ 57 w 59"/>
              <a:gd name="T11" fmla="*/ 140 h 166"/>
              <a:gd name="T12" fmla="*/ 34 w 59"/>
              <a:gd name="T13" fmla="*/ 164 h 166"/>
              <a:gd name="T14" fmla="*/ 29 w 59"/>
              <a:gd name="T15" fmla="*/ 166 h 166"/>
              <a:gd name="T16" fmla="*/ 25 w 59"/>
              <a:gd name="T17" fmla="*/ 164 h 166"/>
              <a:gd name="T18" fmla="*/ 2 w 59"/>
              <a:gd name="T19" fmla="*/ 140 h 166"/>
              <a:gd name="T20" fmla="*/ 0 w 59"/>
              <a:gd name="T21" fmla="*/ 136 h 166"/>
              <a:gd name="T22" fmla="*/ 6 w 59"/>
              <a:gd name="T23" fmla="*/ 130 h 166"/>
              <a:gd name="T24" fmla="*/ 18 w 59"/>
              <a:gd name="T25" fmla="*/ 130 h 166"/>
              <a:gd name="T26" fmla="*/ 18 w 59"/>
              <a:gd name="T27" fmla="*/ 36 h 166"/>
              <a:gd name="T28" fmla="*/ 6 w 59"/>
              <a:gd name="T29" fmla="*/ 36 h 166"/>
              <a:gd name="T30" fmla="*/ 0 w 59"/>
              <a:gd name="T31" fmla="*/ 30 h 166"/>
              <a:gd name="T32" fmla="*/ 2 w 59"/>
              <a:gd name="T33" fmla="*/ 26 h 166"/>
              <a:gd name="T34" fmla="*/ 25 w 59"/>
              <a:gd name="T35" fmla="*/ 2 h 166"/>
              <a:gd name="T36" fmla="*/ 29 w 59"/>
              <a:gd name="T37" fmla="*/ 0 h 166"/>
              <a:gd name="T38" fmla="*/ 34 w 59"/>
              <a:gd name="T39" fmla="*/ 2 h 166"/>
              <a:gd name="T40" fmla="*/ 57 w 59"/>
              <a:gd name="T41" fmla="*/ 26 h 166"/>
              <a:gd name="T42" fmla="*/ 59 w 59"/>
              <a:gd name="T43" fmla="*/ 30 h 166"/>
              <a:gd name="T44" fmla="*/ 53 w 59"/>
              <a:gd name="T45" fmla="*/ 3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" h="166">
                <a:moveTo>
                  <a:pt x="53" y="36"/>
                </a:moveTo>
                <a:cubicBezTo>
                  <a:pt x="41" y="36"/>
                  <a:pt x="41" y="36"/>
                  <a:pt x="41" y="36"/>
                </a:cubicBezTo>
                <a:cubicBezTo>
                  <a:pt x="41" y="130"/>
                  <a:pt x="41" y="130"/>
                  <a:pt x="41" y="130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56" y="130"/>
                  <a:pt x="59" y="133"/>
                  <a:pt x="59" y="136"/>
                </a:cubicBezTo>
                <a:cubicBezTo>
                  <a:pt x="59" y="138"/>
                  <a:pt x="58" y="139"/>
                  <a:pt x="57" y="140"/>
                </a:cubicBezTo>
                <a:cubicBezTo>
                  <a:pt x="34" y="164"/>
                  <a:pt x="34" y="164"/>
                  <a:pt x="34" y="164"/>
                </a:cubicBezTo>
                <a:cubicBezTo>
                  <a:pt x="32" y="165"/>
                  <a:pt x="31" y="166"/>
                  <a:pt x="29" y="166"/>
                </a:cubicBezTo>
                <a:cubicBezTo>
                  <a:pt x="28" y="166"/>
                  <a:pt x="26" y="165"/>
                  <a:pt x="25" y="164"/>
                </a:cubicBezTo>
                <a:cubicBezTo>
                  <a:pt x="2" y="140"/>
                  <a:pt x="2" y="140"/>
                  <a:pt x="2" y="140"/>
                </a:cubicBezTo>
                <a:cubicBezTo>
                  <a:pt x="0" y="139"/>
                  <a:pt x="0" y="138"/>
                  <a:pt x="0" y="136"/>
                </a:cubicBezTo>
                <a:cubicBezTo>
                  <a:pt x="0" y="133"/>
                  <a:pt x="2" y="130"/>
                  <a:pt x="6" y="130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18" y="36"/>
                  <a:pt x="18" y="36"/>
                  <a:pt x="18" y="36"/>
                </a:cubicBezTo>
                <a:cubicBezTo>
                  <a:pt x="6" y="36"/>
                  <a:pt x="6" y="36"/>
                  <a:pt x="6" y="36"/>
                </a:cubicBezTo>
                <a:cubicBezTo>
                  <a:pt x="2" y="36"/>
                  <a:pt x="0" y="33"/>
                  <a:pt x="0" y="30"/>
                </a:cubicBezTo>
                <a:cubicBezTo>
                  <a:pt x="0" y="28"/>
                  <a:pt x="0" y="27"/>
                  <a:pt x="2" y="26"/>
                </a:cubicBezTo>
                <a:cubicBezTo>
                  <a:pt x="25" y="2"/>
                  <a:pt x="25" y="2"/>
                  <a:pt x="25" y="2"/>
                </a:cubicBezTo>
                <a:cubicBezTo>
                  <a:pt x="26" y="1"/>
                  <a:pt x="28" y="0"/>
                  <a:pt x="29" y="0"/>
                </a:cubicBezTo>
                <a:cubicBezTo>
                  <a:pt x="31" y="0"/>
                  <a:pt x="32" y="1"/>
                  <a:pt x="34" y="2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7"/>
                  <a:pt x="59" y="28"/>
                  <a:pt x="59" y="30"/>
                </a:cubicBezTo>
                <a:cubicBezTo>
                  <a:pt x="59" y="33"/>
                  <a:pt x="56" y="36"/>
                  <a:pt x="53" y="3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1" name="Freeform 192"/>
          <p:cNvSpPr>
            <a:spLocks noEditPoints="1"/>
          </p:cNvSpPr>
          <p:nvPr/>
        </p:nvSpPr>
        <p:spPr bwMode="auto">
          <a:xfrm>
            <a:off x="6745519" y="295979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04 w 142"/>
              <a:gd name="T11" fmla="*/ 88 h 142"/>
              <a:gd name="T12" fmla="*/ 88 w 142"/>
              <a:gd name="T13" fmla="*/ 71 h 142"/>
              <a:gd name="T14" fmla="*/ 104 w 142"/>
              <a:gd name="T15" fmla="*/ 54 h 142"/>
              <a:gd name="T16" fmla="*/ 106 w 142"/>
              <a:gd name="T17" fmla="*/ 50 h 142"/>
              <a:gd name="T18" fmla="*/ 104 w 142"/>
              <a:gd name="T19" fmla="*/ 46 h 142"/>
              <a:gd name="T20" fmla="*/ 96 w 142"/>
              <a:gd name="T21" fmla="*/ 37 h 142"/>
              <a:gd name="T22" fmla="*/ 92 w 142"/>
              <a:gd name="T23" fmla="*/ 36 h 142"/>
              <a:gd name="T24" fmla="*/ 88 w 142"/>
              <a:gd name="T25" fmla="*/ 37 h 142"/>
              <a:gd name="T26" fmla="*/ 71 w 142"/>
              <a:gd name="T27" fmla="*/ 54 h 142"/>
              <a:gd name="T28" fmla="*/ 54 w 142"/>
              <a:gd name="T29" fmla="*/ 37 h 142"/>
              <a:gd name="T30" fmla="*/ 50 w 142"/>
              <a:gd name="T31" fmla="*/ 36 h 142"/>
              <a:gd name="T32" fmla="*/ 46 w 142"/>
              <a:gd name="T33" fmla="*/ 37 h 142"/>
              <a:gd name="T34" fmla="*/ 37 w 142"/>
              <a:gd name="T35" fmla="*/ 46 h 142"/>
              <a:gd name="T36" fmla="*/ 36 w 142"/>
              <a:gd name="T37" fmla="*/ 50 h 142"/>
              <a:gd name="T38" fmla="*/ 37 w 142"/>
              <a:gd name="T39" fmla="*/ 54 h 142"/>
              <a:gd name="T40" fmla="*/ 54 w 142"/>
              <a:gd name="T41" fmla="*/ 71 h 142"/>
              <a:gd name="T42" fmla="*/ 37 w 142"/>
              <a:gd name="T43" fmla="*/ 88 h 142"/>
              <a:gd name="T44" fmla="*/ 36 w 142"/>
              <a:gd name="T45" fmla="*/ 92 h 142"/>
              <a:gd name="T46" fmla="*/ 37 w 142"/>
              <a:gd name="T47" fmla="*/ 96 h 142"/>
              <a:gd name="T48" fmla="*/ 46 w 142"/>
              <a:gd name="T49" fmla="*/ 104 h 142"/>
              <a:gd name="T50" fmla="*/ 50 w 142"/>
              <a:gd name="T51" fmla="*/ 106 h 142"/>
              <a:gd name="T52" fmla="*/ 54 w 142"/>
              <a:gd name="T53" fmla="*/ 104 h 142"/>
              <a:gd name="T54" fmla="*/ 71 w 142"/>
              <a:gd name="T55" fmla="*/ 88 h 142"/>
              <a:gd name="T56" fmla="*/ 88 w 142"/>
              <a:gd name="T57" fmla="*/ 104 h 142"/>
              <a:gd name="T58" fmla="*/ 92 w 142"/>
              <a:gd name="T59" fmla="*/ 106 h 142"/>
              <a:gd name="T60" fmla="*/ 96 w 142"/>
              <a:gd name="T61" fmla="*/ 104 h 142"/>
              <a:gd name="T62" fmla="*/ 104 w 142"/>
              <a:gd name="T63" fmla="*/ 96 h 142"/>
              <a:gd name="T64" fmla="*/ 106 w 142"/>
              <a:gd name="T65" fmla="*/ 92 h 142"/>
              <a:gd name="T66" fmla="*/ 104 w 142"/>
              <a:gd name="T67" fmla="*/ 8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04" y="88"/>
                </a:moveTo>
                <a:cubicBezTo>
                  <a:pt x="88" y="71"/>
                  <a:pt x="88" y="71"/>
                  <a:pt x="88" y="71"/>
                </a:cubicBezTo>
                <a:cubicBezTo>
                  <a:pt x="104" y="54"/>
                  <a:pt x="104" y="54"/>
                  <a:pt x="104" y="54"/>
                </a:cubicBezTo>
                <a:cubicBezTo>
                  <a:pt x="105" y="53"/>
                  <a:pt x="106" y="52"/>
                  <a:pt x="106" y="50"/>
                </a:cubicBezTo>
                <a:cubicBezTo>
                  <a:pt x="106" y="48"/>
                  <a:pt x="105" y="47"/>
                  <a:pt x="104" y="46"/>
                </a:cubicBezTo>
                <a:cubicBezTo>
                  <a:pt x="96" y="37"/>
                  <a:pt x="96" y="37"/>
                  <a:pt x="96" y="37"/>
                </a:cubicBezTo>
                <a:cubicBezTo>
                  <a:pt x="95" y="36"/>
                  <a:pt x="93" y="36"/>
                  <a:pt x="92" y="36"/>
                </a:cubicBezTo>
                <a:cubicBezTo>
                  <a:pt x="90" y="36"/>
                  <a:pt x="89" y="36"/>
                  <a:pt x="88" y="37"/>
                </a:cubicBezTo>
                <a:cubicBezTo>
                  <a:pt x="71" y="54"/>
                  <a:pt x="71" y="54"/>
                  <a:pt x="71" y="54"/>
                </a:cubicBezTo>
                <a:cubicBezTo>
                  <a:pt x="54" y="37"/>
                  <a:pt x="54" y="37"/>
                  <a:pt x="54" y="37"/>
                </a:cubicBezTo>
                <a:cubicBezTo>
                  <a:pt x="53" y="36"/>
                  <a:pt x="52" y="36"/>
                  <a:pt x="50" y="36"/>
                </a:cubicBezTo>
                <a:cubicBezTo>
                  <a:pt x="48" y="36"/>
                  <a:pt x="47" y="36"/>
                  <a:pt x="46" y="37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7"/>
                  <a:pt x="36" y="48"/>
                  <a:pt x="36" y="50"/>
                </a:cubicBezTo>
                <a:cubicBezTo>
                  <a:pt x="36" y="52"/>
                  <a:pt x="36" y="53"/>
                  <a:pt x="37" y="54"/>
                </a:cubicBezTo>
                <a:cubicBezTo>
                  <a:pt x="54" y="71"/>
                  <a:pt x="54" y="71"/>
                  <a:pt x="54" y="71"/>
                </a:cubicBezTo>
                <a:cubicBezTo>
                  <a:pt x="37" y="88"/>
                  <a:pt x="37" y="88"/>
                  <a:pt x="37" y="88"/>
                </a:cubicBezTo>
                <a:cubicBezTo>
                  <a:pt x="36" y="89"/>
                  <a:pt x="36" y="90"/>
                  <a:pt x="36" y="92"/>
                </a:cubicBezTo>
                <a:cubicBezTo>
                  <a:pt x="36" y="93"/>
                  <a:pt x="36" y="95"/>
                  <a:pt x="37" y="96"/>
                </a:cubicBezTo>
                <a:cubicBezTo>
                  <a:pt x="46" y="104"/>
                  <a:pt x="46" y="104"/>
                  <a:pt x="46" y="104"/>
                </a:cubicBezTo>
                <a:cubicBezTo>
                  <a:pt x="47" y="105"/>
                  <a:pt x="48" y="106"/>
                  <a:pt x="50" y="106"/>
                </a:cubicBezTo>
                <a:cubicBezTo>
                  <a:pt x="52" y="106"/>
                  <a:pt x="53" y="105"/>
                  <a:pt x="54" y="104"/>
                </a:cubicBezTo>
                <a:cubicBezTo>
                  <a:pt x="71" y="88"/>
                  <a:pt x="71" y="88"/>
                  <a:pt x="71" y="88"/>
                </a:cubicBezTo>
                <a:cubicBezTo>
                  <a:pt x="88" y="104"/>
                  <a:pt x="88" y="104"/>
                  <a:pt x="88" y="104"/>
                </a:cubicBezTo>
                <a:cubicBezTo>
                  <a:pt x="89" y="105"/>
                  <a:pt x="90" y="106"/>
                  <a:pt x="92" y="106"/>
                </a:cubicBezTo>
                <a:cubicBezTo>
                  <a:pt x="93" y="106"/>
                  <a:pt x="95" y="105"/>
                  <a:pt x="96" y="104"/>
                </a:cubicBezTo>
                <a:cubicBezTo>
                  <a:pt x="104" y="96"/>
                  <a:pt x="104" y="96"/>
                  <a:pt x="104" y="96"/>
                </a:cubicBezTo>
                <a:cubicBezTo>
                  <a:pt x="105" y="95"/>
                  <a:pt x="106" y="93"/>
                  <a:pt x="106" y="92"/>
                </a:cubicBezTo>
                <a:cubicBezTo>
                  <a:pt x="106" y="90"/>
                  <a:pt x="105" y="89"/>
                  <a:pt x="104" y="8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2" name="Freeform 193"/>
          <p:cNvSpPr>
            <a:spLocks noEditPoints="1"/>
          </p:cNvSpPr>
          <p:nvPr/>
        </p:nvSpPr>
        <p:spPr bwMode="auto">
          <a:xfrm>
            <a:off x="6951444" y="295979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21 h 142"/>
              <a:gd name="T12" fmla="*/ 21 w 142"/>
              <a:gd name="T13" fmla="*/ 71 h 142"/>
              <a:gd name="T14" fmla="*/ 71 w 142"/>
              <a:gd name="T15" fmla="*/ 121 h 142"/>
              <a:gd name="T16" fmla="*/ 122 w 142"/>
              <a:gd name="T17" fmla="*/ 71 h 142"/>
              <a:gd name="T18" fmla="*/ 71 w 142"/>
              <a:gd name="T19" fmla="*/ 21 h 142"/>
              <a:gd name="T20" fmla="*/ 88 w 142"/>
              <a:gd name="T21" fmla="*/ 101 h 142"/>
              <a:gd name="T22" fmla="*/ 84 w 142"/>
              <a:gd name="T23" fmla="*/ 101 h 142"/>
              <a:gd name="T24" fmla="*/ 71 w 142"/>
              <a:gd name="T25" fmla="*/ 89 h 142"/>
              <a:gd name="T26" fmla="*/ 59 w 142"/>
              <a:gd name="T27" fmla="*/ 101 h 142"/>
              <a:gd name="T28" fmla="*/ 55 w 142"/>
              <a:gd name="T29" fmla="*/ 101 h 142"/>
              <a:gd name="T30" fmla="*/ 41 w 142"/>
              <a:gd name="T31" fmla="*/ 88 h 142"/>
              <a:gd name="T32" fmla="*/ 41 w 142"/>
              <a:gd name="T33" fmla="*/ 84 h 142"/>
              <a:gd name="T34" fmla="*/ 54 w 142"/>
              <a:gd name="T35" fmla="*/ 71 h 142"/>
              <a:gd name="T36" fmla="*/ 41 w 142"/>
              <a:gd name="T37" fmla="*/ 58 h 142"/>
              <a:gd name="T38" fmla="*/ 41 w 142"/>
              <a:gd name="T39" fmla="*/ 54 h 142"/>
              <a:gd name="T40" fmla="*/ 55 w 142"/>
              <a:gd name="T41" fmla="*/ 40 h 142"/>
              <a:gd name="T42" fmla="*/ 59 w 142"/>
              <a:gd name="T43" fmla="*/ 40 h 142"/>
              <a:gd name="T44" fmla="*/ 71 w 142"/>
              <a:gd name="T45" fmla="*/ 53 h 142"/>
              <a:gd name="T46" fmla="*/ 84 w 142"/>
              <a:gd name="T47" fmla="*/ 40 h 142"/>
              <a:gd name="T48" fmla="*/ 88 w 142"/>
              <a:gd name="T49" fmla="*/ 40 h 142"/>
              <a:gd name="T50" fmla="*/ 102 w 142"/>
              <a:gd name="T51" fmla="*/ 54 h 142"/>
              <a:gd name="T52" fmla="*/ 102 w 142"/>
              <a:gd name="T53" fmla="*/ 58 h 142"/>
              <a:gd name="T54" fmla="*/ 89 w 142"/>
              <a:gd name="T55" fmla="*/ 71 h 142"/>
              <a:gd name="T56" fmla="*/ 102 w 142"/>
              <a:gd name="T57" fmla="*/ 84 h 142"/>
              <a:gd name="T58" fmla="*/ 102 w 142"/>
              <a:gd name="T59" fmla="*/ 88 h 142"/>
              <a:gd name="T60" fmla="*/ 88 w 142"/>
              <a:gd name="T61" fmla="*/ 10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71" y="21"/>
                </a:moveTo>
                <a:cubicBezTo>
                  <a:pt x="44" y="21"/>
                  <a:pt x="21" y="43"/>
                  <a:pt x="21" y="71"/>
                </a:cubicBezTo>
                <a:cubicBezTo>
                  <a:pt x="21" y="99"/>
                  <a:pt x="44" y="121"/>
                  <a:pt x="71" y="121"/>
                </a:cubicBezTo>
                <a:cubicBezTo>
                  <a:pt x="99" y="121"/>
                  <a:pt x="122" y="99"/>
                  <a:pt x="122" y="71"/>
                </a:cubicBezTo>
                <a:cubicBezTo>
                  <a:pt x="122" y="43"/>
                  <a:pt x="99" y="21"/>
                  <a:pt x="71" y="21"/>
                </a:cubicBezTo>
                <a:close/>
                <a:moveTo>
                  <a:pt x="88" y="101"/>
                </a:moveTo>
                <a:cubicBezTo>
                  <a:pt x="87" y="103"/>
                  <a:pt x="85" y="103"/>
                  <a:pt x="84" y="101"/>
                </a:cubicBezTo>
                <a:cubicBezTo>
                  <a:pt x="71" y="89"/>
                  <a:pt x="71" y="89"/>
                  <a:pt x="71" y="89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8" y="103"/>
                  <a:pt x="56" y="103"/>
                  <a:pt x="55" y="101"/>
                </a:cubicBezTo>
                <a:cubicBezTo>
                  <a:pt x="41" y="88"/>
                  <a:pt x="41" y="88"/>
                  <a:pt x="41" y="88"/>
                </a:cubicBezTo>
                <a:cubicBezTo>
                  <a:pt x="40" y="87"/>
                  <a:pt x="40" y="85"/>
                  <a:pt x="41" y="84"/>
                </a:cubicBezTo>
                <a:cubicBezTo>
                  <a:pt x="54" y="71"/>
                  <a:pt x="54" y="71"/>
                  <a:pt x="54" y="71"/>
                </a:cubicBezTo>
                <a:cubicBezTo>
                  <a:pt x="41" y="58"/>
                  <a:pt x="41" y="58"/>
                  <a:pt x="41" y="58"/>
                </a:cubicBezTo>
                <a:cubicBezTo>
                  <a:pt x="40" y="57"/>
                  <a:pt x="40" y="55"/>
                  <a:pt x="41" y="54"/>
                </a:cubicBezTo>
                <a:cubicBezTo>
                  <a:pt x="55" y="40"/>
                  <a:pt x="55" y="40"/>
                  <a:pt x="55" y="40"/>
                </a:cubicBezTo>
                <a:cubicBezTo>
                  <a:pt x="56" y="39"/>
                  <a:pt x="58" y="39"/>
                  <a:pt x="59" y="40"/>
                </a:cubicBezTo>
                <a:cubicBezTo>
                  <a:pt x="71" y="53"/>
                  <a:pt x="71" y="53"/>
                  <a:pt x="71" y="53"/>
                </a:cubicBezTo>
                <a:cubicBezTo>
                  <a:pt x="84" y="40"/>
                  <a:pt x="84" y="40"/>
                  <a:pt x="84" y="40"/>
                </a:cubicBezTo>
                <a:cubicBezTo>
                  <a:pt x="85" y="39"/>
                  <a:pt x="87" y="39"/>
                  <a:pt x="88" y="40"/>
                </a:cubicBezTo>
                <a:cubicBezTo>
                  <a:pt x="102" y="54"/>
                  <a:pt x="102" y="54"/>
                  <a:pt x="102" y="54"/>
                </a:cubicBezTo>
                <a:cubicBezTo>
                  <a:pt x="103" y="55"/>
                  <a:pt x="103" y="57"/>
                  <a:pt x="102" y="58"/>
                </a:cubicBezTo>
                <a:cubicBezTo>
                  <a:pt x="89" y="71"/>
                  <a:pt x="89" y="71"/>
                  <a:pt x="89" y="71"/>
                </a:cubicBezTo>
                <a:cubicBezTo>
                  <a:pt x="102" y="84"/>
                  <a:pt x="102" y="84"/>
                  <a:pt x="102" y="84"/>
                </a:cubicBezTo>
                <a:cubicBezTo>
                  <a:pt x="103" y="85"/>
                  <a:pt x="103" y="87"/>
                  <a:pt x="102" y="88"/>
                </a:cubicBezTo>
                <a:lnTo>
                  <a:pt x="88" y="10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3" name="Freeform 194"/>
          <p:cNvSpPr>
            <a:spLocks noEditPoints="1"/>
          </p:cNvSpPr>
          <p:nvPr/>
        </p:nvSpPr>
        <p:spPr bwMode="auto">
          <a:xfrm>
            <a:off x="7159747" y="2952651"/>
            <a:ext cx="109510" cy="158313"/>
          </a:xfrm>
          <a:custGeom>
            <a:avLst/>
            <a:gdLst>
              <a:gd name="T0" fmla="*/ 47 w 95"/>
              <a:gd name="T1" fmla="*/ 136 h 136"/>
              <a:gd name="T2" fmla="*/ 0 w 95"/>
              <a:gd name="T3" fmla="*/ 89 h 136"/>
              <a:gd name="T4" fmla="*/ 7 w 95"/>
              <a:gd name="T5" fmla="*/ 63 h 136"/>
              <a:gd name="T6" fmla="*/ 39 w 95"/>
              <a:gd name="T7" fmla="*/ 6 h 136"/>
              <a:gd name="T8" fmla="*/ 47 w 95"/>
              <a:gd name="T9" fmla="*/ 0 h 136"/>
              <a:gd name="T10" fmla="*/ 55 w 95"/>
              <a:gd name="T11" fmla="*/ 6 h 136"/>
              <a:gd name="T12" fmla="*/ 87 w 95"/>
              <a:gd name="T13" fmla="*/ 63 h 136"/>
              <a:gd name="T14" fmla="*/ 95 w 95"/>
              <a:gd name="T15" fmla="*/ 89 h 136"/>
              <a:gd name="T16" fmla="*/ 47 w 95"/>
              <a:gd name="T17" fmla="*/ 136 h 136"/>
              <a:gd name="T18" fmla="*/ 45 w 95"/>
              <a:gd name="T19" fmla="*/ 94 h 136"/>
              <a:gd name="T20" fmla="*/ 37 w 95"/>
              <a:gd name="T21" fmla="*/ 80 h 136"/>
              <a:gd name="T22" fmla="*/ 35 w 95"/>
              <a:gd name="T23" fmla="*/ 78 h 136"/>
              <a:gd name="T24" fmla="*/ 33 w 95"/>
              <a:gd name="T25" fmla="*/ 80 h 136"/>
              <a:gd name="T26" fmla="*/ 25 w 95"/>
              <a:gd name="T27" fmla="*/ 94 h 136"/>
              <a:gd name="T28" fmla="*/ 24 w 95"/>
              <a:gd name="T29" fmla="*/ 101 h 136"/>
              <a:gd name="T30" fmla="*/ 35 w 95"/>
              <a:gd name="T31" fmla="*/ 112 h 136"/>
              <a:gd name="T32" fmla="*/ 47 w 95"/>
              <a:gd name="T33" fmla="*/ 101 h 136"/>
              <a:gd name="T34" fmla="*/ 45 w 95"/>
              <a:gd name="T35" fmla="*/ 94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5" h="136">
                <a:moveTo>
                  <a:pt x="47" y="136"/>
                </a:moveTo>
                <a:cubicBezTo>
                  <a:pt x="21" y="136"/>
                  <a:pt x="0" y="115"/>
                  <a:pt x="0" y="89"/>
                </a:cubicBezTo>
                <a:cubicBezTo>
                  <a:pt x="0" y="79"/>
                  <a:pt x="3" y="71"/>
                  <a:pt x="7" y="63"/>
                </a:cubicBezTo>
                <a:cubicBezTo>
                  <a:pt x="12" y="56"/>
                  <a:pt x="32" y="31"/>
                  <a:pt x="39" y="6"/>
                </a:cubicBezTo>
                <a:cubicBezTo>
                  <a:pt x="41" y="2"/>
                  <a:pt x="44" y="0"/>
                  <a:pt x="47" y="0"/>
                </a:cubicBezTo>
                <a:cubicBezTo>
                  <a:pt x="50" y="0"/>
                  <a:pt x="54" y="2"/>
                  <a:pt x="55" y="6"/>
                </a:cubicBezTo>
                <a:cubicBezTo>
                  <a:pt x="63" y="31"/>
                  <a:pt x="82" y="56"/>
                  <a:pt x="87" y="63"/>
                </a:cubicBezTo>
                <a:cubicBezTo>
                  <a:pt x="92" y="71"/>
                  <a:pt x="95" y="79"/>
                  <a:pt x="95" y="89"/>
                </a:cubicBezTo>
                <a:cubicBezTo>
                  <a:pt x="95" y="115"/>
                  <a:pt x="73" y="136"/>
                  <a:pt x="47" y="136"/>
                </a:cubicBezTo>
                <a:close/>
                <a:moveTo>
                  <a:pt x="45" y="94"/>
                </a:moveTo>
                <a:cubicBezTo>
                  <a:pt x="44" y="92"/>
                  <a:pt x="39" y="86"/>
                  <a:pt x="37" y="80"/>
                </a:cubicBezTo>
                <a:cubicBezTo>
                  <a:pt x="37" y="79"/>
                  <a:pt x="36" y="78"/>
                  <a:pt x="35" y="78"/>
                </a:cubicBezTo>
                <a:cubicBezTo>
                  <a:pt x="35" y="78"/>
                  <a:pt x="34" y="79"/>
                  <a:pt x="33" y="80"/>
                </a:cubicBezTo>
                <a:cubicBezTo>
                  <a:pt x="32" y="86"/>
                  <a:pt x="27" y="92"/>
                  <a:pt x="25" y="94"/>
                </a:cubicBezTo>
                <a:cubicBezTo>
                  <a:pt x="24" y="96"/>
                  <a:pt x="24" y="98"/>
                  <a:pt x="24" y="101"/>
                </a:cubicBezTo>
                <a:cubicBezTo>
                  <a:pt x="24" y="107"/>
                  <a:pt x="29" y="112"/>
                  <a:pt x="35" y="112"/>
                </a:cubicBezTo>
                <a:cubicBezTo>
                  <a:pt x="42" y="112"/>
                  <a:pt x="47" y="107"/>
                  <a:pt x="47" y="101"/>
                </a:cubicBezTo>
                <a:cubicBezTo>
                  <a:pt x="47" y="98"/>
                  <a:pt x="47" y="96"/>
                  <a:pt x="45" y="9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4" name="Freeform 195"/>
          <p:cNvSpPr>
            <a:spLocks noEditPoints="1"/>
          </p:cNvSpPr>
          <p:nvPr/>
        </p:nvSpPr>
        <p:spPr bwMode="auto">
          <a:xfrm>
            <a:off x="7312108" y="2959795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18 w 142"/>
              <a:gd name="T19" fmla="*/ 27 h 142"/>
              <a:gd name="T20" fmla="*/ 115 w 142"/>
              <a:gd name="T21" fmla="*/ 24 h 142"/>
              <a:gd name="T22" fmla="*/ 26 w 142"/>
              <a:gd name="T23" fmla="*/ 24 h 142"/>
              <a:gd name="T24" fmla="*/ 23 w 142"/>
              <a:gd name="T25" fmla="*/ 27 h 142"/>
              <a:gd name="T26" fmla="*/ 23 w 142"/>
              <a:gd name="T27" fmla="*/ 115 h 142"/>
              <a:gd name="T28" fmla="*/ 26 w 142"/>
              <a:gd name="T29" fmla="*/ 118 h 142"/>
              <a:gd name="T30" fmla="*/ 115 w 142"/>
              <a:gd name="T31" fmla="*/ 118 h 142"/>
              <a:gd name="T32" fmla="*/ 118 w 142"/>
              <a:gd name="T33" fmla="*/ 115 h 142"/>
              <a:gd name="T34" fmla="*/ 118 w 142"/>
              <a:gd name="T35" fmla="*/ 27 h 142"/>
              <a:gd name="T36" fmla="*/ 105 w 142"/>
              <a:gd name="T37" fmla="*/ 57 h 142"/>
              <a:gd name="T38" fmla="*/ 76 w 142"/>
              <a:gd name="T39" fmla="*/ 98 h 142"/>
              <a:gd name="T40" fmla="*/ 71 w 142"/>
              <a:gd name="T41" fmla="*/ 100 h 142"/>
              <a:gd name="T42" fmla="*/ 66 w 142"/>
              <a:gd name="T43" fmla="*/ 98 h 142"/>
              <a:gd name="T44" fmla="*/ 36 w 142"/>
              <a:gd name="T45" fmla="*/ 57 h 142"/>
              <a:gd name="T46" fmla="*/ 36 w 142"/>
              <a:gd name="T47" fmla="*/ 50 h 142"/>
              <a:gd name="T48" fmla="*/ 41 w 142"/>
              <a:gd name="T49" fmla="*/ 47 h 142"/>
              <a:gd name="T50" fmla="*/ 100 w 142"/>
              <a:gd name="T51" fmla="*/ 47 h 142"/>
              <a:gd name="T52" fmla="*/ 106 w 142"/>
              <a:gd name="T53" fmla="*/ 50 h 142"/>
              <a:gd name="T54" fmla="*/ 105 w 142"/>
              <a:gd name="T55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18" y="27"/>
                </a:moveTo>
                <a:cubicBezTo>
                  <a:pt x="118" y="25"/>
                  <a:pt x="117" y="24"/>
                  <a:pt x="11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5" y="24"/>
                  <a:pt x="23" y="25"/>
                  <a:pt x="23" y="27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7"/>
                  <a:pt x="25" y="118"/>
                  <a:pt x="26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7" y="118"/>
                  <a:pt x="118" y="117"/>
                  <a:pt x="118" y="115"/>
                </a:cubicBezTo>
                <a:lnTo>
                  <a:pt x="118" y="27"/>
                </a:lnTo>
                <a:close/>
                <a:moveTo>
                  <a:pt x="105" y="57"/>
                </a:moveTo>
                <a:cubicBezTo>
                  <a:pt x="76" y="98"/>
                  <a:pt x="76" y="98"/>
                  <a:pt x="76" y="98"/>
                </a:cubicBezTo>
                <a:cubicBezTo>
                  <a:pt x="75" y="100"/>
                  <a:pt x="73" y="100"/>
                  <a:pt x="71" y="100"/>
                </a:cubicBezTo>
                <a:cubicBezTo>
                  <a:pt x="69" y="100"/>
                  <a:pt x="67" y="100"/>
                  <a:pt x="66" y="98"/>
                </a:cubicBezTo>
                <a:cubicBezTo>
                  <a:pt x="36" y="57"/>
                  <a:pt x="36" y="57"/>
                  <a:pt x="36" y="57"/>
                </a:cubicBezTo>
                <a:cubicBezTo>
                  <a:pt x="35" y="55"/>
                  <a:pt x="35" y="52"/>
                  <a:pt x="36" y="50"/>
                </a:cubicBezTo>
                <a:cubicBezTo>
                  <a:pt x="37" y="48"/>
                  <a:pt x="39" y="47"/>
                  <a:pt x="41" y="47"/>
                </a:cubicBezTo>
                <a:cubicBezTo>
                  <a:pt x="100" y="47"/>
                  <a:pt x="100" y="47"/>
                  <a:pt x="100" y="47"/>
                </a:cubicBezTo>
                <a:cubicBezTo>
                  <a:pt x="103" y="47"/>
                  <a:pt x="105" y="48"/>
                  <a:pt x="106" y="50"/>
                </a:cubicBezTo>
                <a:cubicBezTo>
                  <a:pt x="107" y="52"/>
                  <a:pt x="106" y="55"/>
                  <a:pt x="105" y="5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5" name="Freeform 196"/>
          <p:cNvSpPr>
            <a:spLocks noEditPoints="1"/>
          </p:cNvSpPr>
          <p:nvPr/>
        </p:nvSpPr>
        <p:spPr bwMode="auto">
          <a:xfrm>
            <a:off x="7518033" y="2959795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6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7 w 142"/>
              <a:gd name="T11" fmla="*/ 0 h 142"/>
              <a:gd name="T12" fmla="*/ 116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19 w 142"/>
              <a:gd name="T19" fmla="*/ 27 h 142"/>
              <a:gd name="T20" fmla="*/ 116 w 142"/>
              <a:gd name="T21" fmla="*/ 24 h 142"/>
              <a:gd name="T22" fmla="*/ 27 w 142"/>
              <a:gd name="T23" fmla="*/ 24 h 142"/>
              <a:gd name="T24" fmla="*/ 24 w 142"/>
              <a:gd name="T25" fmla="*/ 27 h 142"/>
              <a:gd name="T26" fmla="*/ 24 w 142"/>
              <a:gd name="T27" fmla="*/ 115 h 142"/>
              <a:gd name="T28" fmla="*/ 27 w 142"/>
              <a:gd name="T29" fmla="*/ 118 h 142"/>
              <a:gd name="T30" fmla="*/ 116 w 142"/>
              <a:gd name="T31" fmla="*/ 118 h 142"/>
              <a:gd name="T32" fmla="*/ 119 w 142"/>
              <a:gd name="T33" fmla="*/ 115 h 142"/>
              <a:gd name="T34" fmla="*/ 119 w 142"/>
              <a:gd name="T35" fmla="*/ 27 h 142"/>
              <a:gd name="T36" fmla="*/ 95 w 142"/>
              <a:gd name="T37" fmla="*/ 100 h 142"/>
              <a:gd name="T38" fmla="*/ 89 w 142"/>
              <a:gd name="T39" fmla="*/ 106 h 142"/>
              <a:gd name="T40" fmla="*/ 86 w 142"/>
              <a:gd name="T41" fmla="*/ 105 h 142"/>
              <a:gd name="T42" fmla="*/ 44 w 142"/>
              <a:gd name="T43" fmla="*/ 76 h 142"/>
              <a:gd name="T44" fmla="*/ 42 w 142"/>
              <a:gd name="T45" fmla="*/ 71 h 142"/>
              <a:gd name="T46" fmla="*/ 44 w 142"/>
              <a:gd name="T47" fmla="*/ 66 h 142"/>
              <a:gd name="T48" fmla="*/ 86 w 142"/>
              <a:gd name="T49" fmla="*/ 37 h 142"/>
              <a:gd name="T50" fmla="*/ 89 w 142"/>
              <a:gd name="T51" fmla="*/ 35 h 142"/>
              <a:gd name="T52" fmla="*/ 95 w 142"/>
              <a:gd name="T53" fmla="*/ 41 h 142"/>
              <a:gd name="T54" fmla="*/ 95 w 142"/>
              <a:gd name="T55" fmla="*/ 10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6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19" y="27"/>
                </a:moveTo>
                <a:cubicBezTo>
                  <a:pt x="119" y="25"/>
                  <a:pt x="117" y="24"/>
                  <a:pt x="116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4" y="25"/>
                  <a:pt x="24" y="27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17"/>
                  <a:pt x="25" y="118"/>
                  <a:pt x="27" y="118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117" y="118"/>
                  <a:pt x="119" y="117"/>
                  <a:pt x="119" y="115"/>
                </a:cubicBezTo>
                <a:lnTo>
                  <a:pt x="119" y="27"/>
                </a:lnTo>
                <a:close/>
                <a:moveTo>
                  <a:pt x="95" y="100"/>
                </a:moveTo>
                <a:cubicBezTo>
                  <a:pt x="95" y="104"/>
                  <a:pt x="92" y="106"/>
                  <a:pt x="89" y="106"/>
                </a:cubicBezTo>
                <a:cubicBezTo>
                  <a:pt x="88" y="106"/>
                  <a:pt x="87" y="106"/>
                  <a:pt x="86" y="105"/>
                </a:cubicBezTo>
                <a:cubicBezTo>
                  <a:pt x="44" y="76"/>
                  <a:pt x="44" y="76"/>
                  <a:pt x="44" y="76"/>
                </a:cubicBezTo>
                <a:cubicBezTo>
                  <a:pt x="43" y="75"/>
                  <a:pt x="42" y="73"/>
                  <a:pt x="42" y="71"/>
                </a:cubicBezTo>
                <a:cubicBezTo>
                  <a:pt x="42" y="69"/>
                  <a:pt x="43" y="67"/>
                  <a:pt x="44" y="66"/>
                </a:cubicBezTo>
                <a:cubicBezTo>
                  <a:pt x="86" y="37"/>
                  <a:pt x="86" y="37"/>
                  <a:pt x="86" y="37"/>
                </a:cubicBezTo>
                <a:cubicBezTo>
                  <a:pt x="87" y="36"/>
                  <a:pt x="88" y="35"/>
                  <a:pt x="89" y="35"/>
                </a:cubicBezTo>
                <a:cubicBezTo>
                  <a:pt x="92" y="35"/>
                  <a:pt x="95" y="38"/>
                  <a:pt x="95" y="41"/>
                </a:cubicBezTo>
                <a:lnTo>
                  <a:pt x="95" y="10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6" name="Freeform 197"/>
          <p:cNvSpPr>
            <a:spLocks noEditPoints="1"/>
          </p:cNvSpPr>
          <p:nvPr/>
        </p:nvSpPr>
        <p:spPr bwMode="auto">
          <a:xfrm>
            <a:off x="7726337" y="2974077"/>
            <a:ext cx="220209" cy="136887"/>
          </a:xfrm>
          <a:custGeom>
            <a:avLst/>
            <a:gdLst>
              <a:gd name="T0" fmla="*/ 130 w 189"/>
              <a:gd name="T1" fmla="*/ 118 h 118"/>
              <a:gd name="T2" fmla="*/ 59 w 189"/>
              <a:gd name="T3" fmla="*/ 118 h 118"/>
              <a:gd name="T4" fmla="*/ 0 w 189"/>
              <a:gd name="T5" fmla="*/ 59 h 118"/>
              <a:gd name="T6" fmla="*/ 59 w 189"/>
              <a:gd name="T7" fmla="*/ 0 h 118"/>
              <a:gd name="T8" fmla="*/ 130 w 189"/>
              <a:gd name="T9" fmla="*/ 0 h 118"/>
              <a:gd name="T10" fmla="*/ 189 w 189"/>
              <a:gd name="T11" fmla="*/ 59 h 118"/>
              <a:gd name="T12" fmla="*/ 130 w 189"/>
              <a:gd name="T13" fmla="*/ 118 h 118"/>
              <a:gd name="T14" fmla="*/ 59 w 189"/>
              <a:gd name="T15" fmla="*/ 12 h 118"/>
              <a:gd name="T16" fmla="*/ 12 w 189"/>
              <a:gd name="T17" fmla="*/ 59 h 118"/>
              <a:gd name="T18" fmla="*/ 59 w 189"/>
              <a:gd name="T19" fmla="*/ 106 h 118"/>
              <a:gd name="T20" fmla="*/ 106 w 189"/>
              <a:gd name="T21" fmla="*/ 59 h 118"/>
              <a:gd name="T22" fmla="*/ 59 w 189"/>
              <a:gd name="T23" fmla="*/ 12 h 118"/>
              <a:gd name="T24" fmla="*/ 130 w 189"/>
              <a:gd name="T25" fmla="*/ 12 h 118"/>
              <a:gd name="T26" fmla="*/ 94 w 189"/>
              <a:gd name="T27" fmla="*/ 12 h 118"/>
              <a:gd name="T28" fmla="*/ 118 w 189"/>
              <a:gd name="T29" fmla="*/ 59 h 118"/>
              <a:gd name="T30" fmla="*/ 94 w 189"/>
              <a:gd name="T31" fmla="*/ 106 h 118"/>
              <a:gd name="T32" fmla="*/ 130 w 189"/>
              <a:gd name="T33" fmla="*/ 106 h 118"/>
              <a:gd name="T34" fmla="*/ 177 w 189"/>
              <a:gd name="T35" fmla="*/ 59 h 118"/>
              <a:gd name="T36" fmla="*/ 130 w 189"/>
              <a:gd name="T37" fmla="*/ 1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9" h="118">
                <a:moveTo>
                  <a:pt x="130" y="118"/>
                </a:moveTo>
                <a:cubicBezTo>
                  <a:pt x="59" y="118"/>
                  <a:pt x="59" y="118"/>
                  <a:pt x="59" y="118"/>
                </a:cubicBezTo>
                <a:cubicBezTo>
                  <a:pt x="26" y="118"/>
                  <a:pt x="0" y="92"/>
                  <a:pt x="0" y="59"/>
                </a:cubicBezTo>
                <a:cubicBezTo>
                  <a:pt x="0" y="26"/>
                  <a:pt x="26" y="0"/>
                  <a:pt x="59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63" y="0"/>
                  <a:pt x="189" y="26"/>
                  <a:pt x="189" y="59"/>
                </a:cubicBezTo>
                <a:cubicBezTo>
                  <a:pt x="189" y="92"/>
                  <a:pt x="163" y="118"/>
                  <a:pt x="130" y="118"/>
                </a:cubicBezTo>
                <a:close/>
                <a:moveTo>
                  <a:pt x="59" y="12"/>
                </a:moveTo>
                <a:cubicBezTo>
                  <a:pt x="33" y="12"/>
                  <a:pt x="12" y="33"/>
                  <a:pt x="12" y="59"/>
                </a:cubicBezTo>
                <a:cubicBezTo>
                  <a:pt x="12" y="85"/>
                  <a:pt x="33" y="106"/>
                  <a:pt x="59" y="106"/>
                </a:cubicBezTo>
                <a:cubicBezTo>
                  <a:pt x="85" y="106"/>
                  <a:pt x="106" y="85"/>
                  <a:pt x="106" y="59"/>
                </a:cubicBezTo>
                <a:cubicBezTo>
                  <a:pt x="106" y="33"/>
                  <a:pt x="85" y="12"/>
                  <a:pt x="59" y="12"/>
                </a:cubicBezTo>
                <a:close/>
                <a:moveTo>
                  <a:pt x="130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109" y="22"/>
                  <a:pt x="118" y="40"/>
                  <a:pt x="118" y="59"/>
                </a:cubicBezTo>
                <a:cubicBezTo>
                  <a:pt x="118" y="78"/>
                  <a:pt x="109" y="95"/>
                  <a:pt x="94" y="106"/>
                </a:cubicBezTo>
                <a:cubicBezTo>
                  <a:pt x="130" y="106"/>
                  <a:pt x="130" y="106"/>
                  <a:pt x="130" y="106"/>
                </a:cubicBezTo>
                <a:cubicBezTo>
                  <a:pt x="156" y="106"/>
                  <a:pt x="177" y="85"/>
                  <a:pt x="177" y="59"/>
                </a:cubicBezTo>
                <a:cubicBezTo>
                  <a:pt x="177" y="33"/>
                  <a:pt x="156" y="12"/>
                  <a:pt x="130" y="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7" name="Freeform 198"/>
          <p:cNvSpPr>
            <a:spLocks noEditPoints="1"/>
          </p:cNvSpPr>
          <p:nvPr/>
        </p:nvSpPr>
        <p:spPr bwMode="auto">
          <a:xfrm>
            <a:off x="7989398" y="2974077"/>
            <a:ext cx="219018" cy="136887"/>
          </a:xfrm>
          <a:custGeom>
            <a:avLst/>
            <a:gdLst>
              <a:gd name="T0" fmla="*/ 59 w 189"/>
              <a:gd name="T1" fmla="*/ 0 h 118"/>
              <a:gd name="T2" fmla="*/ 130 w 189"/>
              <a:gd name="T3" fmla="*/ 0 h 118"/>
              <a:gd name="T4" fmla="*/ 189 w 189"/>
              <a:gd name="T5" fmla="*/ 59 h 118"/>
              <a:gd name="T6" fmla="*/ 130 w 189"/>
              <a:gd name="T7" fmla="*/ 118 h 118"/>
              <a:gd name="T8" fmla="*/ 59 w 189"/>
              <a:gd name="T9" fmla="*/ 118 h 118"/>
              <a:gd name="T10" fmla="*/ 0 w 189"/>
              <a:gd name="T11" fmla="*/ 59 h 118"/>
              <a:gd name="T12" fmla="*/ 59 w 189"/>
              <a:gd name="T13" fmla="*/ 0 h 118"/>
              <a:gd name="T14" fmla="*/ 177 w 189"/>
              <a:gd name="T15" fmla="*/ 59 h 118"/>
              <a:gd name="T16" fmla="*/ 130 w 189"/>
              <a:gd name="T17" fmla="*/ 12 h 118"/>
              <a:gd name="T18" fmla="*/ 83 w 189"/>
              <a:gd name="T19" fmla="*/ 59 h 118"/>
              <a:gd name="T20" fmla="*/ 130 w 189"/>
              <a:gd name="T21" fmla="*/ 106 h 118"/>
              <a:gd name="T22" fmla="*/ 177 w 189"/>
              <a:gd name="T23" fmla="*/ 5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118">
                <a:moveTo>
                  <a:pt x="59" y="0"/>
                </a:moveTo>
                <a:cubicBezTo>
                  <a:pt x="130" y="0"/>
                  <a:pt x="130" y="0"/>
                  <a:pt x="130" y="0"/>
                </a:cubicBezTo>
                <a:cubicBezTo>
                  <a:pt x="163" y="0"/>
                  <a:pt x="189" y="26"/>
                  <a:pt x="189" y="59"/>
                </a:cubicBezTo>
                <a:cubicBezTo>
                  <a:pt x="189" y="92"/>
                  <a:pt x="163" y="118"/>
                  <a:pt x="130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26" y="118"/>
                  <a:pt x="0" y="92"/>
                  <a:pt x="0" y="59"/>
                </a:cubicBezTo>
                <a:cubicBezTo>
                  <a:pt x="0" y="26"/>
                  <a:pt x="26" y="0"/>
                  <a:pt x="59" y="0"/>
                </a:cubicBezTo>
                <a:close/>
                <a:moveTo>
                  <a:pt x="177" y="59"/>
                </a:moveTo>
                <a:cubicBezTo>
                  <a:pt x="177" y="33"/>
                  <a:pt x="156" y="12"/>
                  <a:pt x="130" y="12"/>
                </a:cubicBezTo>
                <a:cubicBezTo>
                  <a:pt x="104" y="12"/>
                  <a:pt x="83" y="33"/>
                  <a:pt x="83" y="59"/>
                </a:cubicBezTo>
                <a:cubicBezTo>
                  <a:pt x="83" y="85"/>
                  <a:pt x="104" y="106"/>
                  <a:pt x="130" y="106"/>
                </a:cubicBezTo>
                <a:cubicBezTo>
                  <a:pt x="156" y="106"/>
                  <a:pt x="177" y="85"/>
                  <a:pt x="177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8" name="Freeform 199"/>
          <p:cNvSpPr>
            <a:spLocks noEditPoints="1"/>
          </p:cNvSpPr>
          <p:nvPr/>
        </p:nvSpPr>
        <p:spPr bwMode="auto">
          <a:xfrm>
            <a:off x="8251267" y="2959795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18 w 142"/>
              <a:gd name="T19" fmla="*/ 27 h 142"/>
              <a:gd name="T20" fmla="*/ 115 w 142"/>
              <a:gd name="T21" fmla="*/ 24 h 142"/>
              <a:gd name="T22" fmla="*/ 27 w 142"/>
              <a:gd name="T23" fmla="*/ 24 h 142"/>
              <a:gd name="T24" fmla="*/ 24 w 142"/>
              <a:gd name="T25" fmla="*/ 27 h 142"/>
              <a:gd name="T26" fmla="*/ 24 w 142"/>
              <a:gd name="T27" fmla="*/ 115 h 142"/>
              <a:gd name="T28" fmla="*/ 27 w 142"/>
              <a:gd name="T29" fmla="*/ 118 h 142"/>
              <a:gd name="T30" fmla="*/ 115 w 142"/>
              <a:gd name="T31" fmla="*/ 118 h 142"/>
              <a:gd name="T32" fmla="*/ 118 w 142"/>
              <a:gd name="T33" fmla="*/ 115 h 142"/>
              <a:gd name="T34" fmla="*/ 118 w 142"/>
              <a:gd name="T35" fmla="*/ 27 h 142"/>
              <a:gd name="T36" fmla="*/ 98 w 142"/>
              <a:gd name="T37" fmla="*/ 76 h 142"/>
              <a:gd name="T38" fmla="*/ 57 w 142"/>
              <a:gd name="T39" fmla="*/ 105 h 142"/>
              <a:gd name="T40" fmla="*/ 51 w 142"/>
              <a:gd name="T41" fmla="*/ 106 h 142"/>
              <a:gd name="T42" fmla="*/ 47 w 142"/>
              <a:gd name="T43" fmla="*/ 100 h 142"/>
              <a:gd name="T44" fmla="*/ 47 w 142"/>
              <a:gd name="T45" fmla="*/ 41 h 142"/>
              <a:gd name="T46" fmla="*/ 51 w 142"/>
              <a:gd name="T47" fmla="*/ 36 h 142"/>
              <a:gd name="T48" fmla="*/ 57 w 142"/>
              <a:gd name="T49" fmla="*/ 37 h 142"/>
              <a:gd name="T50" fmla="*/ 98 w 142"/>
              <a:gd name="T51" fmla="*/ 66 h 142"/>
              <a:gd name="T52" fmla="*/ 101 w 142"/>
              <a:gd name="T53" fmla="*/ 71 h 142"/>
              <a:gd name="T54" fmla="*/ 98 w 142"/>
              <a:gd name="T55" fmla="*/ 7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18" y="27"/>
                </a:moveTo>
                <a:cubicBezTo>
                  <a:pt x="118" y="25"/>
                  <a:pt x="117" y="24"/>
                  <a:pt x="11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4" y="25"/>
                  <a:pt x="24" y="27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17"/>
                  <a:pt x="25" y="118"/>
                  <a:pt x="27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7" y="118"/>
                  <a:pt x="118" y="117"/>
                  <a:pt x="118" y="115"/>
                </a:cubicBezTo>
                <a:lnTo>
                  <a:pt x="118" y="27"/>
                </a:lnTo>
                <a:close/>
                <a:moveTo>
                  <a:pt x="98" y="76"/>
                </a:moveTo>
                <a:cubicBezTo>
                  <a:pt x="57" y="105"/>
                  <a:pt x="57" y="105"/>
                  <a:pt x="57" y="105"/>
                </a:cubicBezTo>
                <a:cubicBezTo>
                  <a:pt x="55" y="107"/>
                  <a:pt x="53" y="107"/>
                  <a:pt x="51" y="106"/>
                </a:cubicBezTo>
                <a:cubicBezTo>
                  <a:pt x="49" y="105"/>
                  <a:pt x="47" y="103"/>
                  <a:pt x="47" y="100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39"/>
                  <a:pt x="49" y="37"/>
                  <a:pt x="51" y="36"/>
                </a:cubicBezTo>
                <a:cubicBezTo>
                  <a:pt x="53" y="35"/>
                  <a:pt x="55" y="35"/>
                  <a:pt x="57" y="37"/>
                </a:cubicBezTo>
                <a:cubicBezTo>
                  <a:pt x="98" y="66"/>
                  <a:pt x="98" y="66"/>
                  <a:pt x="98" y="66"/>
                </a:cubicBezTo>
                <a:cubicBezTo>
                  <a:pt x="100" y="67"/>
                  <a:pt x="101" y="69"/>
                  <a:pt x="101" y="71"/>
                </a:cubicBezTo>
                <a:cubicBezTo>
                  <a:pt x="101" y="73"/>
                  <a:pt x="100" y="75"/>
                  <a:pt x="98" y="7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9" name="Freeform 200"/>
          <p:cNvSpPr>
            <a:spLocks noEditPoints="1"/>
          </p:cNvSpPr>
          <p:nvPr/>
        </p:nvSpPr>
        <p:spPr bwMode="auto">
          <a:xfrm>
            <a:off x="8459571" y="2959795"/>
            <a:ext cx="163074" cy="165454"/>
          </a:xfrm>
          <a:custGeom>
            <a:avLst/>
            <a:gdLst>
              <a:gd name="T0" fmla="*/ 141 w 141"/>
              <a:gd name="T1" fmla="*/ 115 h 142"/>
              <a:gd name="T2" fmla="*/ 115 w 141"/>
              <a:gd name="T3" fmla="*/ 142 h 142"/>
              <a:gd name="T4" fmla="*/ 26 w 141"/>
              <a:gd name="T5" fmla="*/ 142 h 142"/>
              <a:gd name="T6" fmla="*/ 0 w 141"/>
              <a:gd name="T7" fmla="*/ 115 h 142"/>
              <a:gd name="T8" fmla="*/ 0 w 141"/>
              <a:gd name="T9" fmla="*/ 27 h 142"/>
              <a:gd name="T10" fmla="*/ 26 w 141"/>
              <a:gd name="T11" fmla="*/ 0 h 142"/>
              <a:gd name="T12" fmla="*/ 115 w 141"/>
              <a:gd name="T13" fmla="*/ 0 h 142"/>
              <a:gd name="T14" fmla="*/ 141 w 141"/>
              <a:gd name="T15" fmla="*/ 27 h 142"/>
              <a:gd name="T16" fmla="*/ 141 w 141"/>
              <a:gd name="T17" fmla="*/ 115 h 142"/>
              <a:gd name="T18" fmla="*/ 118 w 141"/>
              <a:gd name="T19" fmla="*/ 27 h 142"/>
              <a:gd name="T20" fmla="*/ 115 w 141"/>
              <a:gd name="T21" fmla="*/ 24 h 142"/>
              <a:gd name="T22" fmla="*/ 26 w 141"/>
              <a:gd name="T23" fmla="*/ 24 h 142"/>
              <a:gd name="T24" fmla="*/ 23 w 141"/>
              <a:gd name="T25" fmla="*/ 27 h 142"/>
              <a:gd name="T26" fmla="*/ 23 w 141"/>
              <a:gd name="T27" fmla="*/ 115 h 142"/>
              <a:gd name="T28" fmla="*/ 26 w 141"/>
              <a:gd name="T29" fmla="*/ 118 h 142"/>
              <a:gd name="T30" fmla="*/ 115 w 141"/>
              <a:gd name="T31" fmla="*/ 118 h 142"/>
              <a:gd name="T32" fmla="*/ 118 w 141"/>
              <a:gd name="T33" fmla="*/ 115 h 142"/>
              <a:gd name="T34" fmla="*/ 118 w 141"/>
              <a:gd name="T35" fmla="*/ 27 h 142"/>
              <a:gd name="T36" fmla="*/ 100 w 141"/>
              <a:gd name="T37" fmla="*/ 95 h 142"/>
              <a:gd name="T38" fmla="*/ 41 w 141"/>
              <a:gd name="T39" fmla="*/ 95 h 142"/>
              <a:gd name="T40" fmla="*/ 36 w 141"/>
              <a:gd name="T41" fmla="*/ 91 h 142"/>
              <a:gd name="T42" fmla="*/ 36 w 141"/>
              <a:gd name="T43" fmla="*/ 85 h 142"/>
              <a:gd name="T44" fmla="*/ 66 w 141"/>
              <a:gd name="T45" fmla="*/ 44 h 142"/>
              <a:gd name="T46" fmla="*/ 71 w 141"/>
              <a:gd name="T47" fmla="*/ 41 h 142"/>
              <a:gd name="T48" fmla="*/ 75 w 141"/>
              <a:gd name="T49" fmla="*/ 44 h 142"/>
              <a:gd name="T50" fmla="*/ 105 w 141"/>
              <a:gd name="T51" fmla="*/ 85 h 142"/>
              <a:gd name="T52" fmla="*/ 105 w 141"/>
              <a:gd name="T53" fmla="*/ 91 h 142"/>
              <a:gd name="T54" fmla="*/ 100 w 141"/>
              <a:gd name="T55" fmla="*/ 9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1" h="142">
                <a:moveTo>
                  <a:pt x="141" y="115"/>
                </a:moveTo>
                <a:cubicBezTo>
                  <a:pt x="141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1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1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1" y="12"/>
                  <a:pt x="141" y="27"/>
                </a:cubicBezTo>
                <a:lnTo>
                  <a:pt x="141" y="115"/>
                </a:lnTo>
                <a:close/>
                <a:moveTo>
                  <a:pt x="118" y="27"/>
                </a:moveTo>
                <a:cubicBezTo>
                  <a:pt x="118" y="25"/>
                  <a:pt x="116" y="24"/>
                  <a:pt x="11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5" y="24"/>
                  <a:pt x="23" y="25"/>
                  <a:pt x="23" y="27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7"/>
                  <a:pt x="25" y="118"/>
                  <a:pt x="26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6" y="118"/>
                  <a:pt x="118" y="117"/>
                  <a:pt x="118" y="115"/>
                </a:cubicBezTo>
                <a:lnTo>
                  <a:pt x="118" y="27"/>
                </a:lnTo>
                <a:close/>
                <a:moveTo>
                  <a:pt x="100" y="95"/>
                </a:moveTo>
                <a:cubicBezTo>
                  <a:pt x="41" y="95"/>
                  <a:pt x="41" y="95"/>
                  <a:pt x="41" y="95"/>
                </a:cubicBezTo>
                <a:cubicBezTo>
                  <a:pt x="39" y="95"/>
                  <a:pt x="37" y="93"/>
                  <a:pt x="36" y="91"/>
                </a:cubicBezTo>
                <a:cubicBezTo>
                  <a:pt x="35" y="89"/>
                  <a:pt x="35" y="87"/>
                  <a:pt x="36" y="85"/>
                </a:cubicBezTo>
                <a:cubicBezTo>
                  <a:pt x="66" y="44"/>
                  <a:pt x="66" y="44"/>
                  <a:pt x="66" y="44"/>
                </a:cubicBezTo>
                <a:cubicBezTo>
                  <a:pt x="67" y="42"/>
                  <a:pt x="69" y="41"/>
                  <a:pt x="71" y="41"/>
                </a:cubicBezTo>
                <a:cubicBezTo>
                  <a:pt x="72" y="41"/>
                  <a:pt x="74" y="42"/>
                  <a:pt x="75" y="44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6" y="87"/>
                  <a:pt x="106" y="89"/>
                  <a:pt x="105" y="91"/>
                </a:cubicBezTo>
                <a:cubicBezTo>
                  <a:pt x="104" y="93"/>
                  <a:pt x="102" y="95"/>
                  <a:pt x="100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0" name="Freeform 201"/>
          <p:cNvSpPr>
            <a:spLocks noEditPoints="1"/>
          </p:cNvSpPr>
          <p:nvPr/>
        </p:nvSpPr>
        <p:spPr bwMode="auto">
          <a:xfrm>
            <a:off x="486842" y="3189526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18 w 142"/>
              <a:gd name="T19" fmla="*/ 27 h 142"/>
              <a:gd name="T20" fmla="*/ 115 w 142"/>
              <a:gd name="T21" fmla="*/ 24 h 142"/>
              <a:gd name="T22" fmla="*/ 27 w 142"/>
              <a:gd name="T23" fmla="*/ 24 h 142"/>
              <a:gd name="T24" fmla="*/ 24 w 142"/>
              <a:gd name="T25" fmla="*/ 27 h 142"/>
              <a:gd name="T26" fmla="*/ 24 w 142"/>
              <a:gd name="T27" fmla="*/ 115 h 142"/>
              <a:gd name="T28" fmla="*/ 27 w 142"/>
              <a:gd name="T29" fmla="*/ 118 h 142"/>
              <a:gd name="T30" fmla="*/ 115 w 142"/>
              <a:gd name="T31" fmla="*/ 118 h 142"/>
              <a:gd name="T32" fmla="*/ 118 w 142"/>
              <a:gd name="T33" fmla="*/ 115 h 142"/>
              <a:gd name="T34" fmla="*/ 118 w 142"/>
              <a:gd name="T35" fmla="*/ 27 h 142"/>
              <a:gd name="T36" fmla="*/ 95 w 142"/>
              <a:gd name="T37" fmla="*/ 101 h 142"/>
              <a:gd name="T38" fmla="*/ 89 w 142"/>
              <a:gd name="T39" fmla="*/ 107 h 142"/>
              <a:gd name="T40" fmla="*/ 85 w 142"/>
              <a:gd name="T41" fmla="*/ 105 h 142"/>
              <a:gd name="T42" fmla="*/ 44 w 142"/>
              <a:gd name="T43" fmla="*/ 76 h 142"/>
              <a:gd name="T44" fmla="*/ 42 w 142"/>
              <a:gd name="T45" fmla="*/ 71 h 142"/>
              <a:gd name="T46" fmla="*/ 44 w 142"/>
              <a:gd name="T47" fmla="*/ 66 h 142"/>
              <a:gd name="T48" fmla="*/ 85 w 142"/>
              <a:gd name="T49" fmla="*/ 37 h 142"/>
              <a:gd name="T50" fmla="*/ 89 w 142"/>
              <a:gd name="T51" fmla="*/ 36 h 142"/>
              <a:gd name="T52" fmla="*/ 95 w 142"/>
              <a:gd name="T53" fmla="*/ 42 h 142"/>
              <a:gd name="T54" fmla="*/ 95 w 142"/>
              <a:gd name="T55" fmla="*/ 10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18" y="27"/>
                </a:moveTo>
                <a:cubicBezTo>
                  <a:pt x="118" y="25"/>
                  <a:pt x="117" y="24"/>
                  <a:pt x="11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4" y="25"/>
                  <a:pt x="24" y="27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17"/>
                  <a:pt x="25" y="118"/>
                  <a:pt x="27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7" y="118"/>
                  <a:pt x="118" y="117"/>
                  <a:pt x="118" y="115"/>
                </a:cubicBezTo>
                <a:lnTo>
                  <a:pt x="118" y="27"/>
                </a:lnTo>
                <a:close/>
                <a:moveTo>
                  <a:pt x="95" y="101"/>
                </a:moveTo>
                <a:cubicBezTo>
                  <a:pt x="95" y="104"/>
                  <a:pt x="92" y="107"/>
                  <a:pt x="89" y="107"/>
                </a:cubicBezTo>
                <a:cubicBezTo>
                  <a:pt x="88" y="107"/>
                  <a:pt x="86" y="106"/>
                  <a:pt x="85" y="105"/>
                </a:cubicBezTo>
                <a:cubicBezTo>
                  <a:pt x="44" y="76"/>
                  <a:pt x="44" y="76"/>
                  <a:pt x="44" y="76"/>
                </a:cubicBezTo>
                <a:cubicBezTo>
                  <a:pt x="42" y="75"/>
                  <a:pt x="42" y="73"/>
                  <a:pt x="42" y="71"/>
                </a:cubicBezTo>
                <a:cubicBezTo>
                  <a:pt x="42" y="69"/>
                  <a:pt x="42" y="67"/>
                  <a:pt x="44" y="66"/>
                </a:cubicBezTo>
                <a:cubicBezTo>
                  <a:pt x="85" y="37"/>
                  <a:pt x="85" y="37"/>
                  <a:pt x="85" y="37"/>
                </a:cubicBezTo>
                <a:cubicBezTo>
                  <a:pt x="86" y="36"/>
                  <a:pt x="88" y="36"/>
                  <a:pt x="89" y="36"/>
                </a:cubicBezTo>
                <a:cubicBezTo>
                  <a:pt x="92" y="36"/>
                  <a:pt x="95" y="38"/>
                  <a:pt x="95" y="42"/>
                </a:cubicBezTo>
                <a:lnTo>
                  <a:pt x="95" y="10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1" name="Freeform 202"/>
          <p:cNvSpPr>
            <a:spLocks noEditPoints="1"/>
          </p:cNvSpPr>
          <p:nvPr/>
        </p:nvSpPr>
        <p:spPr bwMode="auto">
          <a:xfrm>
            <a:off x="693958" y="3189526"/>
            <a:ext cx="16545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18 w 142"/>
              <a:gd name="T19" fmla="*/ 27 h 142"/>
              <a:gd name="T20" fmla="*/ 115 w 142"/>
              <a:gd name="T21" fmla="*/ 24 h 142"/>
              <a:gd name="T22" fmla="*/ 26 w 142"/>
              <a:gd name="T23" fmla="*/ 24 h 142"/>
              <a:gd name="T24" fmla="*/ 23 w 142"/>
              <a:gd name="T25" fmla="*/ 27 h 142"/>
              <a:gd name="T26" fmla="*/ 23 w 142"/>
              <a:gd name="T27" fmla="*/ 115 h 142"/>
              <a:gd name="T28" fmla="*/ 26 w 142"/>
              <a:gd name="T29" fmla="*/ 118 h 142"/>
              <a:gd name="T30" fmla="*/ 115 w 142"/>
              <a:gd name="T31" fmla="*/ 118 h 142"/>
              <a:gd name="T32" fmla="*/ 118 w 142"/>
              <a:gd name="T33" fmla="*/ 115 h 142"/>
              <a:gd name="T34" fmla="*/ 118 w 142"/>
              <a:gd name="T35" fmla="*/ 27 h 142"/>
              <a:gd name="T36" fmla="*/ 98 w 142"/>
              <a:gd name="T37" fmla="*/ 76 h 142"/>
              <a:gd name="T38" fmla="*/ 56 w 142"/>
              <a:gd name="T39" fmla="*/ 105 h 142"/>
              <a:gd name="T40" fmla="*/ 50 w 142"/>
              <a:gd name="T41" fmla="*/ 106 h 142"/>
              <a:gd name="T42" fmla="*/ 47 w 142"/>
              <a:gd name="T43" fmla="*/ 101 h 142"/>
              <a:gd name="T44" fmla="*/ 47 w 142"/>
              <a:gd name="T45" fmla="*/ 42 h 142"/>
              <a:gd name="T46" fmla="*/ 50 w 142"/>
              <a:gd name="T47" fmla="*/ 36 h 142"/>
              <a:gd name="T48" fmla="*/ 56 w 142"/>
              <a:gd name="T49" fmla="*/ 37 h 142"/>
              <a:gd name="T50" fmla="*/ 98 w 142"/>
              <a:gd name="T51" fmla="*/ 66 h 142"/>
              <a:gd name="T52" fmla="*/ 100 w 142"/>
              <a:gd name="T53" fmla="*/ 71 h 142"/>
              <a:gd name="T54" fmla="*/ 98 w 142"/>
              <a:gd name="T55" fmla="*/ 7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18" y="27"/>
                </a:moveTo>
                <a:cubicBezTo>
                  <a:pt x="118" y="25"/>
                  <a:pt x="117" y="24"/>
                  <a:pt x="11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5" y="24"/>
                  <a:pt x="23" y="25"/>
                  <a:pt x="23" y="27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7"/>
                  <a:pt x="25" y="118"/>
                  <a:pt x="26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7" y="118"/>
                  <a:pt x="118" y="117"/>
                  <a:pt x="118" y="115"/>
                </a:cubicBezTo>
                <a:lnTo>
                  <a:pt x="118" y="27"/>
                </a:lnTo>
                <a:close/>
                <a:moveTo>
                  <a:pt x="98" y="76"/>
                </a:moveTo>
                <a:cubicBezTo>
                  <a:pt x="56" y="105"/>
                  <a:pt x="56" y="105"/>
                  <a:pt x="56" y="105"/>
                </a:cubicBezTo>
                <a:cubicBezTo>
                  <a:pt x="54" y="107"/>
                  <a:pt x="52" y="107"/>
                  <a:pt x="50" y="106"/>
                </a:cubicBezTo>
                <a:cubicBezTo>
                  <a:pt x="48" y="105"/>
                  <a:pt x="47" y="103"/>
                  <a:pt x="47" y="101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39"/>
                  <a:pt x="48" y="37"/>
                  <a:pt x="50" y="36"/>
                </a:cubicBezTo>
                <a:cubicBezTo>
                  <a:pt x="52" y="35"/>
                  <a:pt x="54" y="35"/>
                  <a:pt x="56" y="37"/>
                </a:cubicBezTo>
                <a:cubicBezTo>
                  <a:pt x="98" y="66"/>
                  <a:pt x="98" y="66"/>
                  <a:pt x="98" y="66"/>
                </a:cubicBezTo>
                <a:cubicBezTo>
                  <a:pt x="99" y="67"/>
                  <a:pt x="100" y="69"/>
                  <a:pt x="100" y="71"/>
                </a:cubicBezTo>
                <a:cubicBezTo>
                  <a:pt x="100" y="73"/>
                  <a:pt x="99" y="75"/>
                  <a:pt x="98" y="7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2" name="Freeform 203"/>
          <p:cNvSpPr>
            <a:spLocks noEditPoints="1"/>
          </p:cNvSpPr>
          <p:nvPr/>
        </p:nvSpPr>
        <p:spPr bwMode="auto">
          <a:xfrm>
            <a:off x="901072" y="3189526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18 w 142"/>
              <a:gd name="T19" fmla="*/ 27 h 142"/>
              <a:gd name="T20" fmla="*/ 115 w 142"/>
              <a:gd name="T21" fmla="*/ 24 h 142"/>
              <a:gd name="T22" fmla="*/ 27 w 142"/>
              <a:gd name="T23" fmla="*/ 24 h 142"/>
              <a:gd name="T24" fmla="*/ 24 w 142"/>
              <a:gd name="T25" fmla="*/ 27 h 142"/>
              <a:gd name="T26" fmla="*/ 24 w 142"/>
              <a:gd name="T27" fmla="*/ 115 h 142"/>
              <a:gd name="T28" fmla="*/ 27 w 142"/>
              <a:gd name="T29" fmla="*/ 118 h 142"/>
              <a:gd name="T30" fmla="*/ 115 w 142"/>
              <a:gd name="T31" fmla="*/ 118 h 142"/>
              <a:gd name="T32" fmla="*/ 118 w 142"/>
              <a:gd name="T33" fmla="*/ 115 h 142"/>
              <a:gd name="T34" fmla="*/ 118 w 142"/>
              <a:gd name="T35" fmla="*/ 27 h 142"/>
              <a:gd name="T36" fmla="*/ 101 w 142"/>
              <a:gd name="T37" fmla="*/ 95 h 142"/>
              <a:gd name="T38" fmla="*/ 42 w 142"/>
              <a:gd name="T39" fmla="*/ 95 h 142"/>
              <a:gd name="T40" fmla="*/ 36 w 142"/>
              <a:gd name="T41" fmla="*/ 92 h 142"/>
              <a:gd name="T42" fmla="*/ 37 w 142"/>
              <a:gd name="T43" fmla="*/ 85 h 142"/>
              <a:gd name="T44" fmla="*/ 66 w 142"/>
              <a:gd name="T45" fmla="*/ 44 h 142"/>
              <a:gd name="T46" fmla="*/ 71 w 142"/>
              <a:gd name="T47" fmla="*/ 42 h 142"/>
              <a:gd name="T48" fmla="*/ 76 w 142"/>
              <a:gd name="T49" fmla="*/ 44 h 142"/>
              <a:gd name="T50" fmla="*/ 105 w 142"/>
              <a:gd name="T51" fmla="*/ 85 h 142"/>
              <a:gd name="T52" fmla="*/ 106 w 142"/>
              <a:gd name="T53" fmla="*/ 92 h 142"/>
              <a:gd name="T54" fmla="*/ 101 w 142"/>
              <a:gd name="T55" fmla="*/ 9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18" y="27"/>
                </a:moveTo>
                <a:cubicBezTo>
                  <a:pt x="118" y="25"/>
                  <a:pt x="117" y="24"/>
                  <a:pt x="115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4" y="25"/>
                  <a:pt x="24" y="27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17"/>
                  <a:pt x="25" y="118"/>
                  <a:pt x="27" y="118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7" y="118"/>
                  <a:pt x="118" y="117"/>
                  <a:pt x="118" y="115"/>
                </a:cubicBezTo>
                <a:lnTo>
                  <a:pt x="118" y="27"/>
                </a:lnTo>
                <a:close/>
                <a:moveTo>
                  <a:pt x="101" y="95"/>
                </a:moveTo>
                <a:cubicBezTo>
                  <a:pt x="42" y="95"/>
                  <a:pt x="42" y="95"/>
                  <a:pt x="42" y="95"/>
                </a:cubicBezTo>
                <a:cubicBezTo>
                  <a:pt x="39" y="95"/>
                  <a:pt x="37" y="94"/>
                  <a:pt x="36" y="92"/>
                </a:cubicBezTo>
                <a:cubicBezTo>
                  <a:pt x="35" y="90"/>
                  <a:pt x="35" y="87"/>
                  <a:pt x="37" y="85"/>
                </a:cubicBezTo>
                <a:cubicBezTo>
                  <a:pt x="66" y="44"/>
                  <a:pt x="66" y="44"/>
                  <a:pt x="66" y="44"/>
                </a:cubicBezTo>
                <a:cubicBezTo>
                  <a:pt x="67" y="42"/>
                  <a:pt x="69" y="42"/>
                  <a:pt x="71" y="42"/>
                </a:cubicBezTo>
                <a:cubicBezTo>
                  <a:pt x="73" y="42"/>
                  <a:pt x="75" y="42"/>
                  <a:pt x="76" y="44"/>
                </a:cubicBezTo>
                <a:cubicBezTo>
                  <a:pt x="105" y="85"/>
                  <a:pt x="105" y="85"/>
                  <a:pt x="105" y="85"/>
                </a:cubicBezTo>
                <a:cubicBezTo>
                  <a:pt x="107" y="87"/>
                  <a:pt x="107" y="90"/>
                  <a:pt x="106" y="92"/>
                </a:cubicBezTo>
                <a:cubicBezTo>
                  <a:pt x="105" y="94"/>
                  <a:pt x="103" y="95"/>
                  <a:pt x="101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3" name="Freeform 204"/>
          <p:cNvSpPr>
            <a:spLocks/>
          </p:cNvSpPr>
          <p:nvPr/>
        </p:nvSpPr>
        <p:spPr bwMode="auto">
          <a:xfrm>
            <a:off x="1109377" y="3251420"/>
            <a:ext cx="109510" cy="63088"/>
          </a:xfrm>
          <a:custGeom>
            <a:avLst/>
            <a:gdLst>
              <a:gd name="T0" fmla="*/ 88 w 94"/>
              <a:gd name="T1" fmla="*/ 54 h 54"/>
              <a:gd name="T2" fmla="*/ 6 w 94"/>
              <a:gd name="T3" fmla="*/ 54 h 54"/>
              <a:gd name="T4" fmla="*/ 0 w 94"/>
              <a:gd name="T5" fmla="*/ 48 h 54"/>
              <a:gd name="T6" fmla="*/ 1 w 94"/>
              <a:gd name="T7" fmla="*/ 44 h 54"/>
              <a:gd name="T8" fmla="*/ 43 w 94"/>
              <a:gd name="T9" fmla="*/ 2 h 54"/>
              <a:gd name="T10" fmla="*/ 47 w 94"/>
              <a:gd name="T11" fmla="*/ 0 h 54"/>
              <a:gd name="T12" fmla="*/ 51 w 94"/>
              <a:gd name="T13" fmla="*/ 2 h 54"/>
              <a:gd name="T14" fmla="*/ 92 w 94"/>
              <a:gd name="T15" fmla="*/ 44 h 54"/>
              <a:gd name="T16" fmla="*/ 94 w 94"/>
              <a:gd name="T17" fmla="*/ 48 h 54"/>
              <a:gd name="T18" fmla="*/ 88 w 94"/>
              <a:gd name="T19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54">
                <a:moveTo>
                  <a:pt x="88" y="54"/>
                </a:moveTo>
                <a:cubicBezTo>
                  <a:pt x="6" y="54"/>
                  <a:pt x="6" y="54"/>
                  <a:pt x="6" y="54"/>
                </a:cubicBezTo>
                <a:cubicBezTo>
                  <a:pt x="2" y="54"/>
                  <a:pt x="0" y="51"/>
                  <a:pt x="0" y="48"/>
                </a:cubicBezTo>
                <a:cubicBezTo>
                  <a:pt x="0" y="46"/>
                  <a:pt x="0" y="45"/>
                  <a:pt x="1" y="44"/>
                </a:cubicBezTo>
                <a:cubicBezTo>
                  <a:pt x="43" y="2"/>
                  <a:pt x="43" y="2"/>
                  <a:pt x="43" y="2"/>
                </a:cubicBezTo>
                <a:cubicBezTo>
                  <a:pt x="44" y="1"/>
                  <a:pt x="45" y="0"/>
                  <a:pt x="47" y="0"/>
                </a:cubicBezTo>
                <a:cubicBezTo>
                  <a:pt x="48" y="0"/>
                  <a:pt x="50" y="1"/>
                  <a:pt x="51" y="2"/>
                </a:cubicBezTo>
                <a:cubicBezTo>
                  <a:pt x="92" y="44"/>
                  <a:pt x="92" y="44"/>
                  <a:pt x="92" y="44"/>
                </a:cubicBezTo>
                <a:cubicBezTo>
                  <a:pt x="94" y="45"/>
                  <a:pt x="94" y="46"/>
                  <a:pt x="94" y="48"/>
                </a:cubicBezTo>
                <a:cubicBezTo>
                  <a:pt x="94" y="51"/>
                  <a:pt x="92" y="54"/>
                  <a:pt x="88" y="5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4" name="Freeform 206"/>
          <p:cNvSpPr>
            <a:spLocks noEditPoints="1"/>
          </p:cNvSpPr>
          <p:nvPr/>
        </p:nvSpPr>
        <p:spPr bwMode="auto">
          <a:xfrm>
            <a:off x="1266499" y="3176431"/>
            <a:ext cx="163074" cy="191641"/>
          </a:xfrm>
          <a:custGeom>
            <a:avLst/>
            <a:gdLst>
              <a:gd name="T0" fmla="*/ 114 w 141"/>
              <a:gd name="T1" fmla="*/ 118 h 166"/>
              <a:gd name="T2" fmla="*/ 114 w 141"/>
              <a:gd name="T3" fmla="*/ 118 h 166"/>
              <a:gd name="T4" fmla="*/ 97 w 141"/>
              <a:gd name="T5" fmla="*/ 123 h 166"/>
              <a:gd name="T6" fmla="*/ 93 w 141"/>
              <a:gd name="T7" fmla="*/ 123 h 166"/>
              <a:gd name="T8" fmla="*/ 82 w 141"/>
              <a:gd name="T9" fmla="*/ 127 h 166"/>
              <a:gd name="T10" fmla="*/ 82 w 141"/>
              <a:gd name="T11" fmla="*/ 142 h 166"/>
              <a:gd name="T12" fmla="*/ 59 w 141"/>
              <a:gd name="T13" fmla="*/ 166 h 166"/>
              <a:gd name="T14" fmla="*/ 35 w 141"/>
              <a:gd name="T15" fmla="*/ 142 h 166"/>
              <a:gd name="T16" fmla="*/ 35 w 141"/>
              <a:gd name="T17" fmla="*/ 108 h 166"/>
              <a:gd name="T18" fmla="*/ 23 w 141"/>
              <a:gd name="T19" fmla="*/ 110 h 166"/>
              <a:gd name="T20" fmla="*/ 0 w 141"/>
              <a:gd name="T21" fmla="*/ 83 h 166"/>
              <a:gd name="T22" fmla="*/ 24 w 141"/>
              <a:gd name="T23" fmla="*/ 61 h 166"/>
              <a:gd name="T24" fmla="*/ 36 w 141"/>
              <a:gd name="T25" fmla="*/ 52 h 166"/>
              <a:gd name="T26" fmla="*/ 47 w 141"/>
              <a:gd name="T27" fmla="*/ 39 h 166"/>
              <a:gd name="T28" fmla="*/ 47 w 141"/>
              <a:gd name="T29" fmla="*/ 12 h 166"/>
              <a:gd name="T30" fmla="*/ 59 w 141"/>
              <a:gd name="T31" fmla="*/ 0 h 166"/>
              <a:gd name="T32" fmla="*/ 118 w 141"/>
              <a:gd name="T33" fmla="*/ 0 h 166"/>
              <a:gd name="T34" fmla="*/ 130 w 141"/>
              <a:gd name="T35" fmla="*/ 12 h 166"/>
              <a:gd name="T36" fmla="*/ 130 w 141"/>
              <a:gd name="T37" fmla="*/ 39 h 166"/>
              <a:gd name="T38" fmla="*/ 135 w 141"/>
              <a:gd name="T39" fmla="*/ 59 h 166"/>
              <a:gd name="T40" fmla="*/ 141 w 141"/>
              <a:gd name="T41" fmla="*/ 89 h 166"/>
              <a:gd name="T42" fmla="*/ 114 w 141"/>
              <a:gd name="T43" fmla="*/ 118 h 166"/>
              <a:gd name="T44" fmla="*/ 118 w 141"/>
              <a:gd name="T45" fmla="*/ 39 h 166"/>
              <a:gd name="T46" fmla="*/ 118 w 141"/>
              <a:gd name="T47" fmla="*/ 36 h 166"/>
              <a:gd name="T48" fmla="*/ 59 w 141"/>
              <a:gd name="T49" fmla="*/ 36 h 166"/>
              <a:gd name="T50" fmla="*/ 59 w 141"/>
              <a:gd name="T51" fmla="*/ 39 h 166"/>
              <a:gd name="T52" fmla="*/ 44 w 141"/>
              <a:gd name="T53" fmla="*/ 61 h 166"/>
              <a:gd name="T54" fmla="*/ 30 w 141"/>
              <a:gd name="T55" fmla="*/ 71 h 166"/>
              <a:gd name="T56" fmla="*/ 24 w 141"/>
              <a:gd name="T57" fmla="*/ 75 h 166"/>
              <a:gd name="T58" fmla="*/ 11 w 141"/>
              <a:gd name="T59" fmla="*/ 83 h 166"/>
              <a:gd name="T60" fmla="*/ 23 w 141"/>
              <a:gd name="T61" fmla="*/ 98 h 166"/>
              <a:gd name="T62" fmla="*/ 47 w 141"/>
              <a:gd name="T63" fmla="*/ 89 h 166"/>
              <a:gd name="T64" fmla="*/ 47 w 141"/>
              <a:gd name="T65" fmla="*/ 142 h 166"/>
              <a:gd name="T66" fmla="*/ 59 w 141"/>
              <a:gd name="T67" fmla="*/ 154 h 166"/>
              <a:gd name="T68" fmla="*/ 71 w 141"/>
              <a:gd name="T69" fmla="*/ 142 h 166"/>
              <a:gd name="T70" fmla="*/ 71 w 141"/>
              <a:gd name="T71" fmla="*/ 112 h 166"/>
              <a:gd name="T72" fmla="*/ 80 w 141"/>
              <a:gd name="T73" fmla="*/ 115 h 166"/>
              <a:gd name="T74" fmla="*/ 91 w 141"/>
              <a:gd name="T75" fmla="*/ 110 h 166"/>
              <a:gd name="T76" fmla="*/ 97 w 141"/>
              <a:gd name="T77" fmla="*/ 112 h 166"/>
              <a:gd name="T78" fmla="*/ 109 w 141"/>
              <a:gd name="T79" fmla="*/ 106 h 166"/>
              <a:gd name="T80" fmla="*/ 114 w 141"/>
              <a:gd name="T81" fmla="*/ 106 h 166"/>
              <a:gd name="T82" fmla="*/ 130 w 141"/>
              <a:gd name="T83" fmla="*/ 89 h 166"/>
              <a:gd name="T84" fmla="*/ 118 w 141"/>
              <a:gd name="T85" fmla="*/ 39 h 166"/>
              <a:gd name="T86" fmla="*/ 112 w 141"/>
              <a:gd name="T87" fmla="*/ 12 h 166"/>
              <a:gd name="T88" fmla="*/ 106 w 141"/>
              <a:gd name="T89" fmla="*/ 18 h 166"/>
              <a:gd name="T90" fmla="*/ 112 w 141"/>
              <a:gd name="T91" fmla="*/ 24 h 166"/>
              <a:gd name="T92" fmla="*/ 118 w 141"/>
              <a:gd name="T93" fmla="*/ 18 h 166"/>
              <a:gd name="T94" fmla="*/ 112 w 141"/>
              <a:gd name="T9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1" h="166">
                <a:moveTo>
                  <a:pt x="114" y="118"/>
                </a:moveTo>
                <a:cubicBezTo>
                  <a:pt x="114" y="118"/>
                  <a:pt x="114" y="118"/>
                  <a:pt x="114" y="118"/>
                </a:cubicBezTo>
                <a:cubicBezTo>
                  <a:pt x="109" y="122"/>
                  <a:pt x="103" y="123"/>
                  <a:pt x="97" y="123"/>
                </a:cubicBezTo>
                <a:cubicBezTo>
                  <a:pt x="96" y="123"/>
                  <a:pt x="95" y="123"/>
                  <a:pt x="93" y="123"/>
                </a:cubicBezTo>
                <a:cubicBezTo>
                  <a:pt x="90" y="125"/>
                  <a:pt x="86" y="126"/>
                  <a:pt x="82" y="127"/>
                </a:cubicBezTo>
                <a:cubicBezTo>
                  <a:pt x="82" y="142"/>
                  <a:pt x="82" y="142"/>
                  <a:pt x="82" y="142"/>
                </a:cubicBezTo>
                <a:cubicBezTo>
                  <a:pt x="82" y="155"/>
                  <a:pt x="72" y="166"/>
                  <a:pt x="59" y="166"/>
                </a:cubicBezTo>
                <a:cubicBezTo>
                  <a:pt x="46" y="166"/>
                  <a:pt x="35" y="155"/>
                  <a:pt x="35" y="142"/>
                </a:cubicBezTo>
                <a:cubicBezTo>
                  <a:pt x="35" y="108"/>
                  <a:pt x="35" y="108"/>
                  <a:pt x="35" y="108"/>
                </a:cubicBezTo>
                <a:cubicBezTo>
                  <a:pt x="31" y="109"/>
                  <a:pt x="27" y="110"/>
                  <a:pt x="23" y="110"/>
                </a:cubicBezTo>
                <a:cubicBezTo>
                  <a:pt x="8" y="110"/>
                  <a:pt x="0" y="98"/>
                  <a:pt x="0" y="83"/>
                </a:cubicBezTo>
                <a:cubicBezTo>
                  <a:pt x="0" y="71"/>
                  <a:pt x="15" y="67"/>
                  <a:pt x="24" y="61"/>
                </a:cubicBezTo>
                <a:cubicBezTo>
                  <a:pt x="28" y="59"/>
                  <a:pt x="32" y="55"/>
                  <a:pt x="36" y="52"/>
                </a:cubicBezTo>
                <a:cubicBezTo>
                  <a:pt x="39" y="49"/>
                  <a:pt x="47" y="43"/>
                  <a:pt x="47" y="39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6"/>
                  <a:pt x="52" y="0"/>
                  <a:pt x="59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4" y="0"/>
                  <a:pt x="130" y="6"/>
                  <a:pt x="130" y="12"/>
                </a:cubicBezTo>
                <a:cubicBezTo>
                  <a:pt x="130" y="39"/>
                  <a:pt x="130" y="39"/>
                  <a:pt x="130" y="39"/>
                </a:cubicBezTo>
                <a:cubicBezTo>
                  <a:pt x="130" y="45"/>
                  <a:pt x="133" y="54"/>
                  <a:pt x="135" y="59"/>
                </a:cubicBezTo>
                <a:cubicBezTo>
                  <a:pt x="139" y="69"/>
                  <a:pt x="141" y="78"/>
                  <a:pt x="141" y="89"/>
                </a:cubicBezTo>
                <a:cubicBezTo>
                  <a:pt x="141" y="106"/>
                  <a:pt x="132" y="118"/>
                  <a:pt x="114" y="118"/>
                </a:cubicBezTo>
                <a:close/>
                <a:moveTo>
                  <a:pt x="118" y="39"/>
                </a:moveTo>
                <a:cubicBezTo>
                  <a:pt x="118" y="36"/>
                  <a:pt x="118" y="36"/>
                  <a:pt x="118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49"/>
                  <a:pt x="50" y="55"/>
                  <a:pt x="44" y="61"/>
                </a:cubicBezTo>
                <a:cubicBezTo>
                  <a:pt x="39" y="65"/>
                  <a:pt x="35" y="68"/>
                  <a:pt x="30" y="71"/>
                </a:cubicBezTo>
                <a:cubicBezTo>
                  <a:pt x="28" y="73"/>
                  <a:pt x="26" y="74"/>
                  <a:pt x="24" y="75"/>
                </a:cubicBezTo>
                <a:cubicBezTo>
                  <a:pt x="22" y="76"/>
                  <a:pt x="11" y="81"/>
                  <a:pt x="11" y="83"/>
                </a:cubicBezTo>
                <a:cubicBezTo>
                  <a:pt x="11" y="91"/>
                  <a:pt x="14" y="98"/>
                  <a:pt x="23" y="98"/>
                </a:cubicBezTo>
                <a:cubicBezTo>
                  <a:pt x="35" y="98"/>
                  <a:pt x="41" y="89"/>
                  <a:pt x="47" y="89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47" y="148"/>
                  <a:pt x="52" y="154"/>
                  <a:pt x="59" y="154"/>
                </a:cubicBezTo>
                <a:cubicBezTo>
                  <a:pt x="65" y="154"/>
                  <a:pt x="71" y="149"/>
                  <a:pt x="71" y="14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4"/>
                  <a:pt x="77" y="115"/>
                  <a:pt x="80" y="115"/>
                </a:cubicBezTo>
                <a:cubicBezTo>
                  <a:pt x="84" y="115"/>
                  <a:pt x="88" y="113"/>
                  <a:pt x="91" y="110"/>
                </a:cubicBezTo>
                <a:cubicBezTo>
                  <a:pt x="93" y="111"/>
                  <a:pt x="95" y="112"/>
                  <a:pt x="97" y="112"/>
                </a:cubicBezTo>
                <a:cubicBezTo>
                  <a:pt x="102" y="112"/>
                  <a:pt x="107" y="110"/>
                  <a:pt x="109" y="106"/>
                </a:cubicBezTo>
                <a:cubicBezTo>
                  <a:pt x="111" y="106"/>
                  <a:pt x="112" y="106"/>
                  <a:pt x="114" y="106"/>
                </a:cubicBezTo>
                <a:cubicBezTo>
                  <a:pt x="125" y="106"/>
                  <a:pt x="130" y="99"/>
                  <a:pt x="130" y="89"/>
                </a:cubicBezTo>
                <a:cubicBezTo>
                  <a:pt x="130" y="71"/>
                  <a:pt x="118" y="55"/>
                  <a:pt x="118" y="39"/>
                </a:cubicBezTo>
                <a:close/>
                <a:moveTo>
                  <a:pt x="112" y="12"/>
                </a:moveTo>
                <a:cubicBezTo>
                  <a:pt x="109" y="12"/>
                  <a:pt x="106" y="15"/>
                  <a:pt x="106" y="18"/>
                </a:cubicBezTo>
                <a:cubicBezTo>
                  <a:pt x="106" y="21"/>
                  <a:pt x="109" y="24"/>
                  <a:pt x="112" y="24"/>
                </a:cubicBezTo>
                <a:cubicBezTo>
                  <a:pt x="115" y="24"/>
                  <a:pt x="118" y="21"/>
                  <a:pt x="118" y="18"/>
                </a:cubicBezTo>
                <a:cubicBezTo>
                  <a:pt x="118" y="15"/>
                  <a:pt x="115" y="12"/>
                  <a:pt x="112" y="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" name="Freeform 207"/>
          <p:cNvSpPr>
            <a:spLocks noEditPoints="1"/>
          </p:cNvSpPr>
          <p:nvPr/>
        </p:nvSpPr>
        <p:spPr bwMode="auto">
          <a:xfrm>
            <a:off x="1477185" y="3189525"/>
            <a:ext cx="192831" cy="165454"/>
          </a:xfrm>
          <a:custGeom>
            <a:avLst/>
            <a:gdLst>
              <a:gd name="T0" fmla="*/ 166 w 166"/>
              <a:gd name="T1" fmla="*/ 118 h 142"/>
              <a:gd name="T2" fmla="*/ 154 w 166"/>
              <a:gd name="T3" fmla="*/ 130 h 142"/>
              <a:gd name="T4" fmla="*/ 127 w 166"/>
              <a:gd name="T5" fmla="*/ 130 h 142"/>
              <a:gd name="T6" fmla="*/ 107 w 166"/>
              <a:gd name="T7" fmla="*/ 136 h 142"/>
              <a:gd name="T8" fmla="*/ 77 w 166"/>
              <a:gd name="T9" fmla="*/ 142 h 142"/>
              <a:gd name="T10" fmla="*/ 48 w 166"/>
              <a:gd name="T11" fmla="*/ 115 h 142"/>
              <a:gd name="T12" fmla="*/ 48 w 166"/>
              <a:gd name="T13" fmla="*/ 114 h 142"/>
              <a:gd name="T14" fmla="*/ 42 w 166"/>
              <a:gd name="T15" fmla="*/ 98 h 142"/>
              <a:gd name="T16" fmla="*/ 43 w 166"/>
              <a:gd name="T17" fmla="*/ 94 h 142"/>
              <a:gd name="T18" fmla="*/ 39 w 166"/>
              <a:gd name="T19" fmla="*/ 83 h 142"/>
              <a:gd name="T20" fmla="*/ 24 w 166"/>
              <a:gd name="T21" fmla="*/ 83 h 142"/>
              <a:gd name="T22" fmla="*/ 0 w 166"/>
              <a:gd name="T23" fmla="*/ 59 h 142"/>
              <a:gd name="T24" fmla="*/ 24 w 166"/>
              <a:gd name="T25" fmla="*/ 36 h 142"/>
              <a:gd name="T26" fmla="*/ 58 w 166"/>
              <a:gd name="T27" fmla="*/ 36 h 142"/>
              <a:gd name="T28" fmla="*/ 56 w 166"/>
              <a:gd name="T29" fmla="*/ 24 h 142"/>
              <a:gd name="T30" fmla="*/ 83 w 166"/>
              <a:gd name="T31" fmla="*/ 0 h 142"/>
              <a:gd name="T32" fmla="*/ 105 w 166"/>
              <a:gd name="T33" fmla="*/ 25 h 142"/>
              <a:gd name="T34" fmla="*/ 114 w 166"/>
              <a:gd name="T35" fmla="*/ 36 h 142"/>
              <a:gd name="T36" fmla="*/ 127 w 166"/>
              <a:gd name="T37" fmla="*/ 47 h 142"/>
              <a:gd name="T38" fmla="*/ 154 w 166"/>
              <a:gd name="T39" fmla="*/ 47 h 142"/>
              <a:gd name="T40" fmla="*/ 166 w 166"/>
              <a:gd name="T41" fmla="*/ 59 h 142"/>
              <a:gd name="T42" fmla="*/ 166 w 166"/>
              <a:gd name="T43" fmla="*/ 118 h 142"/>
              <a:gd name="T44" fmla="*/ 130 w 166"/>
              <a:gd name="T45" fmla="*/ 118 h 142"/>
              <a:gd name="T46" fmla="*/ 130 w 166"/>
              <a:gd name="T47" fmla="*/ 59 h 142"/>
              <a:gd name="T48" fmla="*/ 127 w 166"/>
              <a:gd name="T49" fmla="*/ 59 h 142"/>
              <a:gd name="T50" fmla="*/ 105 w 166"/>
              <a:gd name="T51" fmla="*/ 44 h 142"/>
              <a:gd name="T52" fmla="*/ 95 w 166"/>
              <a:gd name="T53" fmla="*/ 31 h 142"/>
              <a:gd name="T54" fmla="*/ 91 w 166"/>
              <a:gd name="T55" fmla="*/ 25 h 142"/>
              <a:gd name="T56" fmla="*/ 83 w 166"/>
              <a:gd name="T57" fmla="*/ 12 h 142"/>
              <a:gd name="T58" fmla="*/ 68 w 166"/>
              <a:gd name="T59" fmla="*/ 24 h 142"/>
              <a:gd name="T60" fmla="*/ 77 w 166"/>
              <a:gd name="T61" fmla="*/ 47 h 142"/>
              <a:gd name="T62" fmla="*/ 24 w 166"/>
              <a:gd name="T63" fmla="*/ 47 h 142"/>
              <a:gd name="T64" fmla="*/ 12 w 166"/>
              <a:gd name="T65" fmla="*/ 59 h 142"/>
              <a:gd name="T66" fmla="*/ 24 w 166"/>
              <a:gd name="T67" fmla="*/ 71 h 142"/>
              <a:gd name="T68" fmla="*/ 54 w 166"/>
              <a:gd name="T69" fmla="*/ 71 h 142"/>
              <a:gd name="T70" fmla="*/ 51 w 166"/>
              <a:gd name="T71" fmla="*/ 81 h 142"/>
              <a:gd name="T72" fmla="*/ 56 w 166"/>
              <a:gd name="T73" fmla="*/ 92 h 142"/>
              <a:gd name="T74" fmla="*/ 54 w 166"/>
              <a:gd name="T75" fmla="*/ 98 h 142"/>
              <a:gd name="T76" fmla="*/ 60 w 166"/>
              <a:gd name="T77" fmla="*/ 110 h 142"/>
              <a:gd name="T78" fmla="*/ 60 w 166"/>
              <a:gd name="T79" fmla="*/ 115 h 142"/>
              <a:gd name="T80" fmla="*/ 77 w 166"/>
              <a:gd name="T81" fmla="*/ 130 h 142"/>
              <a:gd name="T82" fmla="*/ 127 w 166"/>
              <a:gd name="T83" fmla="*/ 118 h 142"/>
              <a:gd name="T84" fmla="*/ 130 w 166"/>
              <a:gd name="T85" fmla="*/ 118 h 142"/>
              <a:gd name="T86" fmla="*/ 148 w 166"/>
              <a:gd name="T87" fmla="*/ 107 h 142"/>
              <a:gd name="T88" fmla="*/ 142 w 166"/>
              <a:gd name="T89" fmla="*/ 112 h 142"/>
              <a:gd name="T90" fmla="*/ 148 w 166"/>
              <a:gd name="T91" fmla="*/ 118 h 142"/>
              <a:gd name="T92" fmla="*/ 154 w 166"/>
              <a:gd name="T93" fmla="*/ 112 h 142"/>
              <a:gd name="T94" fmla="*/ 148 w 166"/>
              <a:gd name="T95" fmla="*/ 10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142">
                <a:moveTo>
                  <a:pt x="166" y="118"/>
                </a:moveTo>
                <a:cubicBezTo>
                  <a:pt x="166" y="125"/>
                  <a:pt x="160" y="130"/>
                  <a:pt x="154" y="130"/>
                </a:cubicBezTo>
                <a:cubicBezTo>
                  <a:pt x="127" y="130"/>
                  <a:pt x="127" y="130"/>
                  <a:pt x="127" y="130"/>
                </a:cubicBezTo>
                <a:cubicBezTo>
                  <a:pt x="121" y="130"/>
                  <a:pt x="112" y="134"/>
                  <a:pt x="107" y="136"/>
                </a:cubicBezTo>
                <a:cubicBezTo>
                  <a:pt x="97" y="139"/>
                  <a:pt x="87" y="142"/>
                  <a:pt x="77" y="142"/>
                </a:cubicBezTo>
                <a:cubicBezTo>
                  <a:pt x="60" y="142"/>
                  <a:pt x="48" y="132"/>
                  <a:pt x="48" y="115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4" y="110"/>
                  <a:pt x="42" y="104"/>
                  <a:pt x="42" y="98"/>
                </a:cubicBezTo>
                <a:cubicBezTo>
                  <a:pt x="42" y="97"/>
                  <a:pt x="43" y="95"/>
                  <a:pt x="43" y="94"/>
                </a:cubicBezTo>
                <a:cubicBezTo>
                  <a:pt x="41" y="91"/>
                  <a:pt x="40" y="87"/>
                  <a:pt x="39" y="83"/>
                </a:cubicBezTo>
                <a:cubicBezTo>
                  <a:pt x="24" y="83"/>
                  <a:pt x="24" y="83"/>
                  <a:pt x="24" y="83"/>
                </a:cubicBezTo>
                <a:cubicBezTo>
                  <a:pt x="11" y="83"/>
                  <a:pt x="0" y="72"/>
                  <a:pt x="0" y="59"/>
                </a:cubicBezTo>
                <a:cubicBezTo>
                  <a:pt x="0" y="46"/>
                  <a:pt x="11" y="36"/>
                  <a:pt x="24" y="36"/>
                </a:cubicBezTo>
                <a:cubicBezTo>
                  <a:pt x="58" y="36"/>
                  <a:pt x="58" y="36"/>
                  <a:pt x="58" y="36"/>
                </a:cubicBezTo>
                <a:cubicBezTo>
                  <a:pt x="57" y="32"/>
                  <a:pt x="56" y="28"/>
                  <a:pt x="56" y="24"/>
                </a:cubicBezTo>
                <a:cubicBezTo>
                  <a:pt x="56" y="8"/>
                  <a:pt x="68" y="0"/>
                  <a:pt x="83" y="0"/>
                </a:cubicBezTo>
                <a:cubicBezTo>
                  <a:pt x="95" y="0"/>
                  <a:pt x="99" y="16"/>
                  <a:pt x="105" y="25"/>
                </a:cubicBezTo>
                <a:cubicBezTo>
                  <a:pt x="107" y="29"/>
                  <a:pt x="110" y="33"/>
                  <a:pt x="114" y="36"/>
                </a:cubicBezTo>
                <a:cubicBezTo>
                  <a:pt x="116" y="39"/>
                  <a:pt x="123" y="47"/>
                  <a:pt x="127" y="47"/>
                </a:cubicBezTo>
                <a:cubicBezTo>
                  <a:pt x="154" y="47"/>
                  <a:pt x="154" y="47"/>
                  <a:pt x="154" y="47"/>
                </a:cubicBezTo>
                <a:cubicBezTo>
                  <a:pt x="160" y="47"/>
                  <a:pt x="166" y="53"/>
                  <a:pt x="166" y="59"/>
                </a:cubicBezTo>
                <a:lnTo>
                  <a:pt x="166" y="118"/>
                </a:lnTo>
                <a:close/>
                <a:moveTo>
                  <a:pt x="130" y="118"/>
                </a:moveTo>
                <a:cubicBezTo>
                  <a:pt x="130" y="59"/>
                  <a:pt x="130" y="59"/>
                  <a:pt x="130" y="59"/>
                </a:cubicBezTo>
                <a:cubicBezTo>
                  <a:pt x="127" y="59"/>
                  <a:pt x="127" y="59"/>
                  <a:pt x="127" y="59"/>
                </a:cubicBezTo>
                <a:cubicBezTo>
                  <a:pt x="117" y="59"/>
                  <a:pt x="111" y="51"/>
                  <a:pt x="105" y="44"/>
                </a:cubicBezTo>
                <a:cubicBezTo>
                  <a:pt x="101" y="40"/>
                  <a:pt x="98" y="36"/>
                  <a:pt x="95" y="31"/>
                </a:cubicBezTo>
                <a:cubicBezTo>
                  <a:pt x="93" y="29"/>
                  <a:pt x="92" y="27"/>
                  <a:pt x="91" y="25"/>
                </a:cubicBezTo>
                <a:cubicBezTo>
                  <a:pt x="90" y="22"/>
                  <a:pt x="85" y="12"/>
                  <a:pt x="83" y="12"/>
                </a:cubicBezTo>
                <a:cubicBezTo>
                  <a:pt x="75" y="12"/>
                  <a:pt x="68" y="15"/>
                  <a:pt x="68" y="24"/>
                </a:cubicBezTo>
                <a:cubicBezTo>
                  <a:pt x="68" y="36"/>
                  <a:pt x="77" y="42"/>
                  <a:pt x="77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17" y="47"/>
                  <a:pt x="12" y="53"/>
                  <a:pt x="12" y="59"/>
                </a:cubicBezTo>
                <a:cubicBezTo>
                  <a:pt x="12" y="66"/>
                  <a:pt x="17" y="71"/>
                  <a:pt x="24" y="71"/>
                </a:cubicBezTo>
                <a:cubicBezTo>
                  <a:pt x="54" y="71"/>
                  <a:pt x="54" y="71"/>
                  <a:pt x="54" y="71"/>
                </a:cubicBezTo>
                <a:cubicBezTo>
                  <a:pt x="52" y="73"/>
                  <a:pt x="51" y="78"/>
                  <a:pt x="51" y="81"/>
                </a:cubicBezTo>
                <a:cubicBezTo>
                  <a:pt x="51" y="85"/>
                  <a:pt x="53" y="89"/>
                  <a:pt x="56" y="92"/>
                </a:cubicBezTo>
                <a:cubicBezTo>
                  <a:pt x="55" y="94"/>
                  <a:pt x="54" y="96"/>
                  <a:pt x="54" y="98"/>
                </a:cubicBezTo>
                <a:cubicBezTo>
                  <a:pt x="54" y="102"/>
                  <a:pt x="56" y="108"/>
                  <a:pt x="60" y="110"/>
                </a:cubicBezTo>
                <a:cubicBezTo>
                  <a:pt x="60" y="111"/>
                  <a:pt x="60" y="113"/>
                  <a:pt x="60" y="115"/>
                </a:cubicBezTo>
                <a:cubicBezTo>
                  <a:pt x="60" y="126"/>
                  <a:pt x="67" y="130"/>
                  <a:pt x="77" y="130"/>
                </a:cubicBezTo>
                <a:cubicBezTo>
                  <a:pt x="95" y="130"/>
                  <a:pt x="111" y="118"/>
                  <a:pt x="127" y="118"/>
                </a:cubicBezTo>
                <a:lnTo>
                  <a:pt x="130" y="118"/>
                </a:lnTo>
                <a:close/>
                <a:moveTo>
                  <a:pt x="148" y="107"/>
                </a:moveTo>
                <a:cubicBezTo>
                  <a:pt x="145" y="107"/>
                  <a:pt x="142" y="109"/>
                  <a:pt x="142" y="112"/>
                </a:cubicBezTo>
                <a:cubicBezTo>
                  <a:pt x="142" y="116"/>
                  <a:pt x="145" y="118"/>
                  <a:pt x="148" y="118"/>
                </a:cubicBezTo>
                <a:cubicBezTo>
                  <a:pt x="151" y="118"/>
                  <a:pt x="154" y="116"/>
                  <a:pt x="154" y="112"/>
                </a:cubicBezTo>
                <a:cubicBezTo>
                  <a:pt x="154" y="109"/>
                  <a:pt x="151" y="107"/>
                  <a:pt x="148" y="10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6" name="Freeform 208"/>
          <p:cNvSpPr>
            <a:spLocks noEditPoints="1"/>
          </p:cNvSpPr>
          <p:nvPr/>
        </p:nvSpPr>
        <p:spPr bwMode="auto">
          <a:xfrm>
            <a:off x="1712867" y="3189525"/>
            <a:ext cx="192831" cy="165454"/>
          </a:xfrm>
          <a:custGeom>
            <a:avLst/>
            <a:gdLst>
              <a:gd name="T0" fmla="*/ 142 w 166"/>
              <a:gd name="T1" fmla="*/ 83 h 142"/>
              <a:gd name="T2" fmla="*/ 127 w 166"/>
              <a:gd name="T3" fmla="*/ 83 h 142"/>
              <a:gd name="T4" fmla="*/ 123 w 166"/>
              <a:gd name="T5" fmla="*/ 94 h 142"/>
              <a:gd name="T6" fmla="*/ 123 w 166"/>
              <a:gd name="T7" fmla="*/ 98 h 142"/>
              <a:gd name="T8" fmla="*/ 118 w 166"/>
              <a:gd name="T9" fmla="*/ 114 h 142"/>
              <a:gd name="T10" fmla="*/ 89 w 166"/>
              <a:gd name="T11" fmla="*/ 142 h 142"/>
              <a:gd name="T12" fmla="*/ 59 w 166"/>
              <a:gd name="T13" fmla="*/ 136 h 142"/>
              <a:gd name="T14" fmla="*/ 39 w 166"/>
              <a:gd name="T15" fmla="*/ 130 h 142"/>
              <a:gd name="T16" fmla="*/ 12 w 166"/>
              <a:gd name="T17" fmla="*/ 130 h 142"/>
              <a:gd name="T18" fmla="*/ 0 w 166"/>
              <a:gd name="T19" fmla="*/ 118 h 142"/>
              <a:gd name="T20" fmla="*/ 0 w 166"/>
              <a:gd name="T21" fmla="*/ 59 h 142"/>
              <a:gd name="T22" fmla="*/ 12 w 166"/>
              <a:gd name="T23" fmla="*/ 47 h 142"/>
              <a:gd name="T24" fmla="*/ 39 w 166"/>
              <a:gd name="T25" fmla="*/ 47 h 142"/>
              <a:gd name="T26" fmla="*/ 52 w 166"/>
              <a:gd name="T27" fmla="*/ 36 h 142"/>
              <a:gd name="T28" fmla="*/ 61 w 166"/>
              <a:gd name="T29" fmla="*/ 25 h 142"/>
              <a:gd name="T30" fmla="*/ 83 w 166"/>
              <a:gd name="T31" fmla="*/ 0 h 142"/>
              <a:gd name="T32" fmla="*/ 110 w 166"/>
              <a:gd name="T33" fmla="*/ 24 h 142"/>
              <a:gd name="T34" fmla="*/ 108 w 166"/>
              <a:gd name="T35" fmla="*/ 36 h 142"/>
              <a:gd name="T36" fmla="*/ 142 w 166"/>
              <a:gd name="T37" fmla="*/ 36 h 142"/>
              <a:gd name="T38" fmla="*/ 166 w 166"/>
              <a:gd name="T39" fmla="*/ 59 h 142"/>
              <a:gd name="T40" fmla="*/ 142 w 166"/>
              <a:gd name="T41" fmla="*/ 83 h 142"/>
              <a:gd name="T42" fmla="*/ 18 w 166"/>
              <a:gd name="T43" fmla="*/ 107 h 142"/>
              <a:gd name="T44" fmla="*/ 12 w 166"/>
              <a:gd name="T45" fmla="*/ 112 h 142"/>
              <a:gd name="T46" fmla="*/ 18 w 166"/>
              <a:gd name="T47" fmla="*/ 118 h 142"/>
              <a:gd name="T48" fmla="*/ 24 w 166"/>
              <a:gd name="T49" fmla="*/ 112 h 142"/>
              <a:gd name="T50" fmla="*/ 18 w 166"/>
              <a:gd name="T51" fmla="*/ 107 h 142"/>
              <a:gd name="T52" fmla="*/ 142 w 166"/>
              <a:gd name="T53" fmla="*/ 47 h 142"/>
              <a:gd name="T54" fmla="*/ 89 w 166"/>
              <a:gd name="T55" fmla="*/ 47 h 142"/>
              <a:gd name="T56" fmla="*/ 98 w 166"/>
              <a:gd name="T57" fmla="*/ 24 h 142"/>
              <a:gd name="T58" fmla="*/ 83 w 166"/>
              <a:gd name="T59" fmla="*/ 12 h 142"/>
              <a:gd name="T60" fmla="*/ 75 w 166"/>
              <a:gd name="T61" fmla="*/ 25 h 142"/>
              <a:gd name="T62" fmla="*/ 71 w 166"/>
              <a:gd name="T63" fmla="*/ 31 h 142"/>
              <a:gd name="T64" fmla="*/ 61 w 166"/>
              <a:gd name="T65" fmla="*/ 44 h 142"/>
              <a:gd name="T66" fmla="*/ 39 w 166"/>
              <a:gd name="T67" fmla="*/ 59 h 142"/>
              <a:gd name="T68" fmla="*/ 36 w 166"/>
              <a:gd name="T69" fmla="*/ 59 h 142"/>
              <a:gd name="T70" fmla="*/ 36 w 166"/>
              <a:gd name="T71" fmla="*/ 118 h 142"/>
              <a:gd name="T72" fmla="*/ 39 w 166"/>
              <a:gd name="T73" fmla="*/ 118 h 142"/>
              <a:gd name="T74" fmla="*/ 89 w 166"/>
              <a:gd name="T75" fmla="*/ 130 h 142"/>
              <a:gd name="T76" fmla="*/ 106 w 166"/>
              <a:gd name="T77" fmla="*/ 115 h 142"/>
              <a:gd name="T78" fmla="*/ 106 w 166"/>
              <a:gd name="T79" fmla="*/ 110 h 142"/>
              <a:gd name="T80" fmla="*/ 112 w 166"/>
              <a:gd name="T81" fmla="*/ 98 h 142"/>
              <a:gd name="T82" fmla="*/ 110 w 166"/>
              <a:gd name="T83" fmla="*/ 92 h 142"/>
              <a:gd name="T84" fmla="*/ 115 w 166"/>
              <a:gd name="T85" fmla="*/ 81 h 142"/>
              <a:gd name="T86" fmla="*/ 112 w 166"/>
              <a:gd name="T87" fmla="*/ 71 h 142"/>
              <a:gd name="T88" fmla="*/ 142 w 166"/>
              <a:gd name="T89" fmla="*/ 71 h 142"/>
              <a:gd name="T90" fmla="*/ 154 w 166"/>
              <a:gd name="T91" fmla="*/ 59 h 142"/>
              <a:gd name="T92" fmla="*/ 142 w 166"/>
              <a:gd name="T93" fmla="*/ 4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6" h="142">
                <a:moveTo>
                  <a:pt x="142" y="83"/>
                </a:moveTo>
                <a:cubicBezTo>
                  <a:pt x="127" y="83"/>
                  <a:pt x="127" y="83"/>
                  <a:pt x="127" y="83"/>
                </a:cubicBezTo>
                <a:cubicBezTo>
                  <a:pt x="126" y="87"/>
                  <a:pt x="125" y="91"/>
                  <a:pt x="123" y="94"/>
                </a:cubicBezTo>
                <a:cubicBezTo>
                  <a:pt x="123" y="95"/>
                  <a:pt x="123" y="97"/>
                  <a:pt x="123" y="98"/>
                </a:cubicBezTo>
                <a:cubicBezTo>
                  <a:pt x="123" y="104"/>
                  <a:pt x="122" y="110"/>
                  <a:pt x="118" y="114"/>
                </a:cubicBezTo>
                <a:cubicBezTo>
                  <a:pt x="118" y="132"/>
                  <a:pt x="106" y="142"/>
                  <a:pt x="89" y="142"/>
                </a:cubicBezTo>
                <a:cubicBezTo>
                  <a:pt x="79" y="142"/>
                  <a:pt x="69" y="139"/>
                  <a:pt x="59" y="136"/>
                </a:cubicBezTo>
                <a:cubicBezTo>
                  <a:pt x="54" y="134"/>
                  <a:pt x="45" y="130"/>
                  <a:pt x="39" y="13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6" y="130"/>
                  <a:pt x="0" y="125"/>
                  <a:pt x="0" y="118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3"/>
                  <a:pt x="6" y="47"/>
                  <a:pt x="12" y="47"/>
                </a:cubicBezTo>
                <a:cubicBezTo>
                  <a:pt x="39" y="47"/>
                  <a:pt x="39" y="47"/>
                  <a:pt x="39" y="47"/>
                </a:cubicBezTo>
                <a:cubicBezTo>
                  <a:pt x="43" y="47"/>
                  <a:pt x="49" y="39"/>
                  <a:pt x="52" y="36"/>
                </a:cubicBezTo>
                <a:cubicBezTo>
                  <a:pt x="55" y="33"/>
                  <a:pt x="59" y="29"/>
                  <a:pt x="61" y="25"/>
                </a:cubicBezTo>
                <a:cubicBezTo>
                  <a:pt x="67" y="16"/>
                  <a:pt x="71" y="0"/>
                  <a:pt x="83" y="0"/>
                </a:cubicBezTo>
                <a:cubicBezTo>
                  <a:pt x="98" y="0"/>
                  <a:pt x="110" y="8"/>
                  <a:pt x="110" y="24"/>
                </a:cubicBezTo>
                <a:cubicBezTo>
                  <a:pt x="110" y="28"/>
                  <a:pt x="109" y="32"/>
                  <a:pt x="108" y="36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55" y="36"/>
                  <a:pt x="166" y="46"/>
                  <a:pt x="166" y="59"/>
                </a:cubicBezTo>
                <a:cubicBezTo>
                  <a:pt x="166" y="72"/>
                  <a:pt x="155" y="83"/>
                  <a:pt x="142" y="83"/>
                </a:cubicBezTo>
                <a:close/>
                <a:moveTo>
                  <a:pt x="18" y="107"/>
                </a:moveTo>
                <a:cubicBezTo>
                  <a:pt x="15" y="107"/>
                  <a:pt x="12" y="109"/>
                  <a:pt x="12" y="112"/>
                </a:cubicBezTo>
                <a:cubicBezTo>
                  <a:pt x="12" y="116"/>
                  <a:pt x="15" y="118"/>
                  <a:pt x="18" y="118"/>
                </a:cubicBezTo>
                <a:cubicBezTo>
                  <a:pt x="21" y="118"/>
                  <a:pt x="24" y="116"/>
                  <a:pt x="24" y="112"/>
                </a:cubicBezTo>
                <a:cubicBezTo>
                  <a:pt x="24" y="109"/>
                  <a:pt x="21" y="107"/>
                  <a:pt x="18" y="107"/>
                </a:cubicBezTo>
                <a:close/>
                <a:moveTo>
                  <a:pt x="142" y="47"/>
                </a:moveTo>
                <a:cubicBezTo>
                  <a:pt x="89" y="47"/>
                  <a:pt x="89" y="47"/>
                  <a:pt x="89" y="47"/>
                </a:cubicBezTo>
                <a:cubicBezTo>
                  <a:pt x="89" y="42"/>
                  <a:pt x="98" y="36"/>
                  <a:pt x="98" y="24"/>
                </a:cubicBezTo>
                <a:cubicBezTo>
                  <a:pt x="98" y="15"/>
                  <a:pt x="91" y="12"/>
                  <a:pt x="83" y="12"/>
                </a:cubicBezTo>
                <a:cubicBezTo>
                  <a:pt x="81" y="12"/>
                  <a:pt x="76" y="23"/>
                  <a:pt x="75" y="25"/>
                </a:cubicBezTo>
                <a:cubicBezTo>
                  <a:pt x="74" y="27"/>
                  <a:pt x="73" y="29"/>
                  <a:pt x="71" y="31"/>
                </a:cubicBezTo>
                <a:cubicBezTo>
                  <a:pt x="68" y="36"/>
                  <a:pt x="65" y="40"/>
                  <a:pt x="61" y="44"/>
                </a:cubicBezTo>
                <a:cubicBezTo>
                  <a:pt x="55" y="51"/>
                  <a:pt x="49" y="59"/>
                  <a:pt x="39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6" y="118"/>
                  <a:pt x="36" y="118"/>
                  <a:pt x="36" y="118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55" y="118"/>
                  <a:pt x="71" y="130"/>
                  <a:pt x="89" y="130"/>
                </a:cubicBezTo>
                <a:cubicBezTo>
                  <a:pt x="99" y="130"/>
                  <a:pt x="106" y="126"/>
                  <a:pt x="106" y="115"/>
                </a:cubicBezTo>
                <a:cubicBezTo>
                  <a:pt x="106" y="113"/>
                  <a:pt x="106" y="111"/>
                  <a:pt x="106" y="110"/>
                </a:cubicBezTo>
                <a:cubicBezTo>
                  <a:pt x="110" y="108"/>
                  <a:pt x="112" y="102"/>
                  <a:pt x="112" y="98"/>
                </a:cubicBezTo>
                <a:cubicBezTo>
                  <a:pt x="112" y="96"/>
                  <a:pt x="111" y="94"/>
                  <a:pt x="110" y="92"/>
                </a:cubicBezTo>
                <a:cubicBezTo>
                  <a:pt x="113" y="89"/>
                  <a:pt x="115" y="85"/>
                  <a:pt x="115" y="81"/>
                </a:cubicBezTo>
                <a:cubicBezTo>
                  <a:pt x="115" y="78"/>
                  <a:pt x="114" y="73"/>
                  <a:pt x="112" y="71"/>
                </a:cubicBezTo>
                <a:cubicBezTo>
                  <a:pt x="142" y="71"/>
                  <a:pt x="142" y="71"/>
                  <a:pt x="142" y="71"/>
                </a:cubicBezTo>
                <a:cubicBezTo>
                  <a:pt x="149" y="71"/>
                  <a:pt x="154" y="66"/>
                  <a:pt x="154" y="59"/>
                </a:cubicBezTo>
                <a:cubicBezTo>
                  <a:pt x="154" y="53"/>
                  <a:pt x="148" y="47"/>
                  <a:pt x="142" y="4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7" name="Freeform 209"/>
          <p:cNvSpPr>
            <a:spLocks noEditPoints="1"/>
          </p:cNvSpPr>
          <p:nvPr/>
        </p:nvSpPr>
        <p:spPr bwMode="auto">
          <a:xfrm>
            <a:off x="1954501" y="3176431"/>
            <a:ext cx="134506" cy="191641"/>
          </a:xfrm>
          <a:custGeom>
            <a:avLst/>
            <a:gdLst>
              <a:gd name="T0" fmla="*/ 14 w 116"/>
              <a:gd name="T1" fmla="*/ 85 h 166"/>
              <a:gd name="T2" fmla="*/ 37 w 116"/>
              <a:gd name="T3" fmla="*/ 69 h 166"/>
              <a:gd name="T4" fmla="*/ 37 w 116"/>
              <a:gd name="T5" fmla="*/ 0 h 166"/>
              <a:gd name="T6" fmla="*/ 99 w 116"/>
              <a:gd name="T7" fmla="*/ 3 h 166"/>
              <a:gd name="T8" fmla="*/ 98 w 116"/>
              <a:gd name="T9" fmla="*/ 70 h 166"/>
              <a:gd name="T10" fmla="*/ 54 w 116"/>
              <a:gd name="T11" fmla="*/ 166 h 166"/>
              <a:gd name="T12" fmla="*/ 0 w 116"/>
              <a:gd name="T13" fmla="*/ 118 h 166"/>
              <a:gd name="T14" fmla="*/ 12 w 116"/>
              <a:gd name="T15" fmla="*/ 127 h 166"/>
              <a:gd name="T16" fmla="*/ 91 w 116"/>
              <a:gd name="T17" fmla="*/ 139 h 166"/>
              <a:gd name="T18" fmla="*/ 101 w 116"/>
              <a:gd name="T19" fmla="*/ 83 h 166"/>
              <a:gd name="T20" fmla="*/ 52 w 116"/>
              <a:gd name="T21" fmla="*/ 75 h 166"/>
              <a:gd name="T22" fmla="*/ 89 w 116"/>
              <a:gd name="T23" fmla="*/ 91 h 166"/>
              <a:gd name="T24" fmla="*/ 95 w 116"/>
              <a:gd name="T25" fmla="*/ 97 h 166"/>
              <a:gd name="T26" fmla="*/ 77 w 116"/>
              <a:gd name="T27" fmla="*/ 107 h 166"/>
              <a:gd name="T28" fmla="*/ 67 w 116"/>
              <a:gd name="T29" fmla="*/ 146 h 166"/>
              <a:gd name="T30" fmla="*/ 53 w 116"/>
              <a:gd name="T31" fmla="*/ 129 h 166"/>
              <a:gd name="T32" fmla="*/ 49 w 116"/>
              <a:gd name="T33" fmla="*/ 131 h 166"/>
              <a:gd name="T34" fmla="*/ 13 w 116"/>
              <a:gd name="T35" fmla="*/ 120 h 166"/>
              <a:gd name="T36" fmla="*/ 22 w 116"/>
              <a:gd name="T37" fmla="*/ 121 h 166"/>
              <a:gd name="T38" fmla="*/ 38 w 116"/>
              <a:gd name="T39" fmla="*/ 128 h 166"/>
              <a:gd name="T40" fmla="*/ 10 w 116"/>
              <a:gd name="T41" fmla="*/ 117 h 166"/>
              <a:gd name="T42" fmla="*/ 50 w 116"/>
              <a:gd name="T43" fmla="*/ 118 h 166"/>
              <a:gd name="T44" fmla="*/ 50 w 116"/>
              <a:gd name="T45" fmla="*/ 105 h 166"/>
              <a:gd name="T46" fmla="*/ 25 w 116"/>
              <a:gd name="T47" fmla="*/ 86 h 166"/>
              <a:gd name="T48" fmla="*/ 47 w 116"/>
              <a:gd name="T49" fmla="*/ 64 h 166"/>
              <a:gd name="T50" fmla="*/ 58 w 116"/>
              <a:gd name="T51" fmla="*/ 64 h 166"/>
              <a:gd name="T52" fmla="*/ 36 w 116"/>
              <a:gd name="T53" fmla="*/ 11 h 166"/>
              <a:gd name="T54" fmla="*/ 47 w 116"/>
              <a:gd name="T55" fmla="*/ 64 h 166"/>
              <a:gd name="T56" fmla="*/ 69 w 116"/>
              <a:gd name="T57" fmla="*/ 101 h 166"/>
              <a:gd name="T58" fmla="*/ 62 w 116"/>
              <a:gd name="T59" fmla="*/ 107 h 166"/>
              <a:gd name="T60" fmla="*/ 87 w 116"/>
              <a:gd name="T61" fmla="*/ 67 h 166"/>
              <a:gd name="T62" fmla="*/ 99 w 116"/>
              <a:gd name="T63" fmla="*/ 14 h 166"/>
              <a:gd name="T64" fmla="*/ 76 w 116"/>
              <a:gd name="T65" fmla="*/ 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66">
                <a:moveTo>
                  <a:pt x="16" y="95"/>
                </a:moveTo>
                <a:cubicBezTo>
                  <a:pt x="15" y="92"/>
                  <a:pt x="14" y="88"/>
                  <a:pt x="14" y="85"/>
                </a:cubicBezTo>
                <a:cubicBezTo>
                  <a:pt x="14" y="77"/>
                  <a:pt x="23" y="68"/>
                  <a:pt x="30" y="68"/>
                </a:cubicBezTo>
                <a:cubicBezTo>
                  <a:pt x="33" y="68"/>
                  <a:pt x="35" y="69"/>
                  <a:pt x="37" y="69"/>
                </a:cubicBezTo>
                <a:cubicBezTo>
                  <a:pt x="33" y="58"/>
                  <a:pt x="22" y="27"/>
                  <a:pt x="22" y="17"/>
                </a:cubicBezTo>
                <a:cubicBezTo>
                  <a:pt x="22" y="8"/>
                  <a:pt x="27" y="0"/>
                  <a:pt x="37" y="0"/>
                </a:cubicBezTo>
                <a:cubicBezTo>
                  <a:pt x="50" y="0"/>
                  <a:pt x="64" y="47"/>
                  <a:pt x="67" y="56"/>
                </a:cubicBezTo>
                <a:cubicBezTo>
                  <a:pt x="71" y="46"/>
                  <a:pt x="84" y="3"/>
                  <a:pt x="99" y="3"/>
                </a:cubicBezTo>
                <a:cubicBezTo>
                  <a:pt x="108" y="3"/>
                  <a:pt x="113" y="11"/>
                  <a:pt x="113" y="19"/>
                </a:cubicBezTo>
                <a:cubicBezTo>
                  <a:pt x="113" y="29"/>
                  <a:pt x="102" y="59"/>
                  <a:pt x="98" y="70"/>
                </a:cubicBezTo>
                <a:cubicBezTo>
                  <a:pt x="114" y="74"/>
                  <a:pt x="116" y="86"/>
                  <a:pt x="116" y="100"/>
                </a:cubicBezTo>
                <a:cubicBezTo>
                  <a:pt x="116" y="137"/>
                  <a:pt x="92" y="166"/>
                  <a:pt x="54" y="166"/>
                </a:cubicBezTo>
                <a:cubicBezTo>
                  <a:pt x="47" y="166"/>
                  <a:pt x="40" y="165"/>
                  <a:pt x="33" y="162"/>
                </a:cubicBezTo>
                <a:cubicBezTo>
                  <a:pt x="16" y="155"/>
                  <a:pt x="0" y="137"/>
                  <a:pt x="0" y="118"/>
                </a:cubicBezTo>
                <a:cubicBezTo>
                  <a:pt x="0" y="106"/>
                  <a:pt x="4" y="98"/>
                  <a:pt x="16" y="95"/>
                </a:cubicBezTo>
                <a:close/>
                <a:moveTo>
                  <a:pt x="12" y="127"/>
                </a:moveTo>
                <a:cubicBezTo>
                  <a:pt x="20" y="145"/>
                  <a:pt x="36" y="155"/>
                  <a:pt x="55" y="155"/>
                </a:cubicBezTo>
                <a:cubicBezTo>
                  <a:pt x="69" y="155"/>
                  <a:pt x="81" y="150"/>
                  <a:pt x="91" y="139"/>
                </a:cubicBezTo>
                <a:cubicBezTo>
                  <a:pt x="101" y="128"/>
                  <a:pt x="105" y="115"/>
                  <a:pt x="105" y="100"/>
                </a:cubicBezTo>
                <a:cubicBezTo>
                  <a:pt x="105" y="95"/>
                  <a:pt x="105" y="87"/>
                  <a:pt x="101" y="83"/>
                </a:cubicBezTo>
                <a:cubicBezTo>
                  <a:pt x="93" y="76"/>
                  <a:pt x="67" y="73"/>
                  <a:pt x="56" y="73"/>
                </a:cubicBezTo>
                <a:cubicBezTo>
                  <a:pt x="55" y="73"/>
                  <a:pt x="53" y="74"/>
                  <a:pt x="52" y="75"/>
                </a:cubicBezTo>
                <a:cubicBezTo>
                  <a:pt x="51" y="75"/>
                  <a:pt x="51" y="77"/>
                  <a:pt x="51" y="78"/>
                </a:cubicBezTo>
                <a:cubicBezTo>
                  <a:pt x="51" y="92"/>
                  <a:pt x="80" y="91"/>
                  <a:pt x="89" y="91"/>
                </a:cubicBezTo>
                <a:cubicBezTo>
                  <a:pt x="91" y="91"/>
                  <a:pt x="92" y="91"/>
                  <a:pt x="93" y="92"/>
                </a:cubicBezTo>
                <a:cubicBezTo>
                  <a:pt x="94" y="94"/>
                  <a:pt x="95" y="96"/>
                  <a:pt x="95" y="97"/>
                </a:cubicBezTo>
                <a:cubicBezTo>
                  <a:pt x="92" y="100"/>
                  <a:pt x="89" y="101"/>
                  <a:pt x="86" y="102"/>
                </a:cubicBezTo>
                <a:cubicBezTo>
                  <a:pt x="83" y="104"/>
                  <a:pt x="80" y="105"/>
                  <a:pt x="77" y="107"/>
                </a:cubicBezTo>
                <a:cubicBezTo>
                  <a:pt x="70" y="112"/>
                  <a:pt x="63" y="121"/>
                  <a:pt x="63" y="130"/>
                </a:cubicBezTo>
                <a:cubicBezTo>
                  <a:pt x="63" y="136"/>
                  <a:pt x="67" y="140"/>
                  <a:pt x="67" y="146"/>
                </a:cubicBezTo>
                <a:cubicBezTo>
                  <a:pt x="67" y="146"/>
                  <a:pt x="66" y="148"/>
                  <a:pt x="66" y="149"/>
                </a:cubicBezTo>
                <a:cubicBezTo>
                  <a:pt x="55" y="148"/>
                  <a:pt x="53" y="137"/>
                  <a:pt x="53" y="129"/>
                </a:cubicBezTo>
                <a:cubicBezTo>
                  <a:pt x="51" y="129"/>
                  <a:pt x="50" y="129"/>
                  <a:pt x="49" y="129"/>
                </a:cubicBezTo>
                <a:cubicBezTo>
                  <a:pt x="49" y="129"/>
                  <a:pt x="49" y="130"/>
                  <a:pt x="49" y="131"/>
                </a:cubicBezTo>
                <a:cubicBezTo>
                  <a:pt x="49" y="137"/>
                  <a:pt x="43" y="142"/>
                  <a:pt x="36" y="142"/>
                </a:cubicBezTo>
                <a:cubicBezTo>
                  <a:pt x="26" y="142"/>
                  <a:pt x="13" y="131"/>
                  <a:pt x="13" y="120"/>
                </a:cubicBezTo>
                <a:cubicBezTo>
                  <a:pt x="13" y="118"/>
                  <a:pt x="14" y="116"/>
                  <a:pt x="16" y="114"/>
                </a:cubicBezTo>
                <a:cubicBezTo>
                  <a:pt x="18" y="117"/>
                  <a:pt x="20" y="119"/>
                  <a:pt x="22" y="121"/>
                </a:cubicBezTo>
                <a:cubicBezTo>
                  <a:pt x="25" y="125"/>
                  <a:pt x="29" y="131"/>
                  <a:pt x="34" y="131"/>
                </a:cubicBezTo>
                <a:cubicBezTo>
                  <a:pt x="35" y="131"/>
                  <a:pt x="38" y="130"/>
                  <a:pt x="38" y="128"/>
                </a:cubicBezTo>
                <a:cubicBezTo>
                  <a:pt x="38" y="124"/>
                  <a:pt x="23" y="105"/>
                  <a:pt x="19" y="105"/>
                </a:cubicBezTo>
                <a:cubicBezTo>
                  <a:pt x="13" y="105"/>
                  <a:pt x="10" y="112"/>
                  <a:pt x="10" y="117"/>
                </a:cubicBezTo>
                <a:cubicBezTo>
                  <a:pt x="10" y="120"/>
                  <a:pt x="11" y="124"/>
                  <a:pt x="12" y="127"/>
                </a:cubicBezTo>
                <a:close/>
                <a:moveTo>
                  <a:pt x="50" y="118"/>
                </a:moveTo>
                <a:cubicBezTo>
                  <a:pt x="51" y="118"/>
                  <a:pt x="53" y="116"/>
                  <a:pt x="53" y="114"/>
                </a:cubicBezTo>
                <a:cubicBezTo>
                  <a:pt x="53" y="112"/>
                  <a:pt x="51" y="107"/>
                  <a:pt x="50" y="105"/>
                </a:cubicBezTo>
                <a:cubicBezTo>
                  <a:pt x="48" y="98"/>
                  <a:pt x="39" y="79"/>
                  <a:pt x="31" y="79"/>
                </a:cubicBezTo>
                <a:cubicBezTo>
                  <a:pt x="29" y="79"/>
                  <a:pt x="25" y="84"/>
                  <a:pt x="25" y="86"/>
                </a:cubicBezTo>
                <a:cubicBezTo>
                  <a:pt x="25" y="93"/>
                  <a:pt x="43" y="118"/>
                  <a:pt x="50" y="118"/>
                </a:cubicBezTo>
                <a:close/>
                <a:moveTo>
                  <a:pt x="47" y="64"/>
                </a:moveTo>
                <a:cubicBezTo>
                  <a:pt x="48" y="63"/>
                  <a:pt x="50" y="63"/>
                  <a:pt x="51" y="63"/>
                </a:cubicBezTo>
                <a:cubicBezTo>
                  <a:pt x="53" y="63"/>
                  <a:pt x="56" y="63"/>
                  <a:pt x="58" y="64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28"/>
                  <a:pt x="40" y="11"/>
                  <a:pt x="36" y="11"/>
                </a:cubicBezTo>
                <a:cubicBezTo>
                  <a:pt x="33" y="11"/>
                  <a:pt x="32" y="14"/>
                  <a:pt x="32" y="16"/>
                </a:cubicBezTo>
                <a:cubicBezTo>
                  <a:pt x="32" y="25"/>
                  <a:pt x="43" y="55"/>
                  <a:pt x="47" y="64"/>
                </a:cubicBezTo>
                <a:close/>
                <a:moveTo>
                  <a:pt x="62" y="107"/>
                </a:moveTo>
                <a:cubicBezTo>
                  <a:pt x="64" y="105"/>
                  <a:pt x="66" y="102"/>
                  <a:pt x="69" y="101"/>
                </a:cubicBezTo>
                <a:cubicBezTo>
                  <a:pt x="65" y="100"/>
                  <a:pt x="62" y="100"/>
                  <a:pt x="59" y="99"/>
                </a:cubicBezTo>
                <a:cubicBezTo>
                  <a:pt x="60" y="101"/>
                  <a:pt x="61" y="104"/>
                  <a:pt x="62" y="107"/>
                </a:cubicBezTo>
                <a:close/>
                <a:moveTo>
                  <a:pt x="76" y="66"/>
                </a:moveTo>
                <a:cubicBezTo>
                  <a:pt x="87" y="67"/>
                  <a:pt x="87" y="67"/>
                  <a:pt x="87" y="67"/>
                </a:cubicBezTo>
                <a:cubicBezTo>
                  <a:pt x="90" y="60"/>
                  <a:pt x="102" y="26"/>
                  <a:pt x="102" y="20"/>
                </a:cubicBezTo>
                <a:cubicBezTo>
                  <a:pt x="102" y="17"/>
                  <a:pt x="101" y="14"/>
                  <a:pt x="99" y="14"/>
                </a:cubicBezTo>
                <a:cubicBezTo>
                  <a:pt x="93" y="14"/>
                  <a:pt x="88" y="31"/>
                  <a:pt x="87" y="35"/>
                </a:cubicBezTo>
                <a:lnTo>
                  <a:pt x="76" y="6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8" name="Freeform 210"/>
          <p:cNvSpPr>
            <a:spLocks noEditPoints="1"/>
          </p:cNvSpPr>
          <p:nvPr/>
        </p:nvSpPr>
        <p:spPr bwMode="auto">
          <a:xfrm>
            <a:off x="2180662" y="3176431"/>
            <a:ext cx="165454" cy="191641"/>
          </a:xfrm>
          <a:custGeom>
            <a:avLst/>
            <a:gdLst>
              <a:gd name="T0" fmla="*/ 135 w 142"/>
              <a:gd name="T1" fmla="*/ 107 h 166"/>
              <a:gd name="T2" fmla="*/ 130 w 142"/>
              <a:gd name="T3" fmla="*/ 127 h 166"/>
              <a:gd name="T4" fmla="*/ 130 w 142"/>
              <a:gd name="T5" fmla="*/ 154 h 166"/>
              <a:gd name="T6" fmla="*/ 118 w 142"/>
              <a:gd name="T7" fmla="*/ 166 h 166"/>
              <a:gd name="T8" fmla="*/ 59 w 142"/>
              <a:gd name="T9" fmla="*/ 166 h 166"/>
              <a:gd name="T10" fmla="*/ 47 w 142"/>
              <a:gd name="T11" fmla="*/ 154 h 166"/>
              <a:gd name="T12" fmla="*/ 47 w 142"/>
              <a:gd name="T13" fmla="*/ 127 h 166"/>
              <a:gd name="T14" fmla="*/ 36 w 142"/>
              <a:gd name="T15" fmla="*/ 114 h 166"/>
              <a:gd name="T16" fmla="*/ 24 w 142"/>
              <a:gd name="T17" fmla="*/ 105 h 166"/>
              <a:gd name="T18" fmla="*/ 0 w 142"/>
              <a:gd name="T19" fmla="*/ 83 h 166"/>
              <a:gd name="T20" fmla="*/ 24 w 142"/>
              <a:gd name="T21" fmla="*/ 56 h 166"/>
              <a:gd name="T22" fmla="*/ 35 w 142"/>
              <a:gd name="T23" fmla="*/ 59 h 166"/>
              <a:gd name="T24" fmla="*/ 35 w 142"/>
              <a:gd name="T25" fmla="*/ 24 h 166"/>
              <a:gd name="T26" fmla="*/ 59 w 142"/>
              <a:gd name="T27" fmla="*/ 0 h 166"/>
              <a:gd name="T28" fmla="*/ 83 w 142"/>
              <a:gd name="T29" fmla="*/ 24 h 166"/>
              <a:gd name="T30" fmla="*/ 83 w 142"/>
              <a:gd name="T31" fmla="*/ 40 h 166"/>
              <a:gd name="T32" fmla="*/ 94 w 142"/>
              <a:gd name="T33" fmla="*/ 43 h 166"/>
              <a:gd name="T34" fmla="*/ 98 w 142"/>
              <a:gd name="T35" fmla="*/ 43 h 166"/>
              <a:gd name="T36" fmla="*/ 114 w 142"/>
              <a:gd name="T37" fmla="*/ 48 h 166"/>
              <a:gd name="T38" fmla="*/ 142 w 142"/>
              <a:gd name="T39" fmla="*/ 77 h 166"/>
              <a:gd name="T40" fmla="*/ 135 w 142"/>
              <a:gd name="T41" fmla="*/ 107 h 166"/>
              <a:gd name="T42" fmla="*/ 115 w 142"/>
              <a:gd name="T43" fmla="*/ 60 h 166"/>
              <a:gd name="T44" fmla="*/ 109 w 142"/>
              <a:gd name="T45" fmla="*/ 61 h 166"/>
              <a:gd name="T46" fmla="*/ 98 w 142"/>
              <a:gd name="T47" fmla="*/ 55 h 166"/>
              <a:gd name="T48" fmla="*/ 91 w 142"/>
              <a:gd name="T49" fmla="*/ 56 h 166"/>
              <a:gd name="T50" fmla="*/ 80 w 142"/>
              <a:gd name="T51" fmla="*/ 51 h 166"/>
              <a:gd name="T52" fmla="*/ 71 w 142"/>
              <a:gd name="T53" fmla="*/ 55 h 166"/>
              <a:gd name="T54" fmla="*/ 71 w 142"/>
              <a:gd name="T55" fmla="*/ 24 h 166"/>
              <a:gd name="T56" fmla="*/ 59 w 142"/>
              <a:gd name="T57" fmla="*/ 12 h 166"/>
              <a:gd name="T58" fmla="*/ 47 w 142"/>
              <a:gd name="T59" fmla="*/ 24 h 166"/>
              <a:gd name="T60" fmla="*/ 47 w 142"/>
              <a:gd name="T61" fmla="*/ 77 h 166"/>
              <a:gd name="T62" fmla="*/ 24 w 142"/>
              <a:gd name="T63" fmla="*/ 68 h 166"/>
              <a:gd name="T64" fmla="*/ 12 w 142"/>
              <a:gd name="T65" fmla="*/ 83 h 166"/>
              <a:gd name="T66" fmla="*/ 25 w 142"/>
              <a:gd name="T67" fmla="*/ 91 h 166"/>
              <a:gd name="T68" fmla="*/ 31 w 142"/>
              <a:gd name="T69" fmla="*/ 95 h 166"/>
              <a:gd name="T70" fmla="*/ 44 w 142"/>
              <a:gd name="T71" fmla="*/ 105 h 166"/>
              <a:gd name="T72" fmla="*/ 59 w 142"/>
              <a:gd name="T73" fmla="*/ 127 h 166"/>
              <a:gd name="T74" fmla="*/ 59 w 142"/>
              <a:gd name="T75" fmla="*/ 130 h 166"/>
              <a:gd name="T76" fmla="*/ 118 w 142"/>
              <a:gd name="T77" fmla="*/ 130 h 166"/>
              <a:gd name="T78" fmla="*/ 118 w 142"/>
              <a:gd name="T79" fmla="*/ 127 h 166"/>
              <a:gd name="T80" fmla="*/ 130 w 142"/>
              <a:gd name="T81" fmla="*/ 78 h 166"/>
              <a:gd name="T82" fmla="*/ 115 w 142"/>
              <a:gd name="T83" fmla="*/ 60 h 166"/>
              <a:gd name="T84" fmla="*/ 112 w 142"/>
              <a:gd name="T85" fmla="*/ 142 h 166"/>
              <a:gd name="T86" fmla="*/ 106 w 142"/>
              <a:gd name="T87" fmla="*/ 148 h 166"/>
              <a:gd name="T88" fmla="*/ 112 w 142"/>
              <a:gd name="T89" fmla="*/ 154 h 166"/>
              <a:gd name="T90" fmla="*/ 118 w 142"/>
              <a:gd name="T91" fmla="*/ 148 h 166"/>
              <a:gd name="T92" fmla="*/ 112 w 142"/>
              <a:gd name="T93" fmla="*/ 14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2" h="166">
                <a:moveTo>
                  <a:pt x="135" y="107"/>
                </a:moveTo>
                <a:cubicBezTo>
                  <a:pt x="133" y="112"/>
                  <a:pt x="130" y="122"/>
                  <a:pt x="130" y="127"/>
                </a:cubicBezTo>
                <a:cubicBezTo>
                  <a:pt x="130" y="154"/>
                  <a:pt x="130" y="154"/>
                  <a:pt x="130" y="154"/>
                </a:cubicBezTo>
                <a:cubicBezTo>
                  <a:pt x="130" y="161"/>
                  <a:pt x="125" y="166"/>
                  <a:pt x="118" y="166"/>
                </a:cubicBezTo>
                <a:cubicBezTo>
                  <a:pt x="59" y="166"/>
                  <a:pt x="59" y="166"/>
                  <a:pt x="59" y="166"/>
                </a:cubicBezTo>
                <a:cubicBezTo>
                  <a:pt x="53" y="166"/>
                  <a:pt x="47" y="161"/>
                  <a:pt x="47" y="154"/>
                </a:cubicBezTo>
                <a:cubicBezTo>
                  <a:pt x="47" y="127"/>
                  <a:pt x="47" y="127"/>
                  <a:pt x="47" y="127"/>
                </a:cubicBezTo>
                <a:cubicBezTo>
                  <a:pt x="47" y="123"/>
                  <a:pt x="39" y="117"/>
                  <a:pt x="36" y="114"/>
                </a:cubicBezTo>
                <a:cubicBezTo>
                  <a:pt x="32" y="111"/>
                  <a:pt x="29" y="108"/>
                  <a:pt x="24" y="105"/>
                </a:cubicBezTo>
                <a:cubicBezTo>
                  <a:pt x="16" y="99"/>
                  <a:pt x="0" y="95"/>
                  <a:pt x="0" y="83"/>
                </a:cubicBezTo>
                <a:cubicBezTo>
                  <a:pt x="0" y="68"/>
                  <a:pt x="8" y="56"/>
                  <a:pt x="24" y="56"/>
                </a:cubicBezTo>
                <a:cubicBezTo>
                  <a:pt x="28" y="56"/>
                  <a:pt x="32" y="57"/>
                  <a:pt x="35" y="59"/>
                </a:cubicBezTo>
                <a:cubicBezTo>
                  <a:pt x="35" y="24"/>
                  <a:pt x="35" y="24"/>
                  <a:pt x="35" y="24"/>
                </a:cubicBezTo>
                <a:cubicBezTo>
                  <a:pt x="35" y="11"/>
                  <a:pt x="46" y="0"/>
                  <a:pt x="59" y="0"/>
                </a:cubicBezTo>
                <a:cubicBezTo>
                  <a:pt x="72" y="0"/>
                  <a:pt x="83" y="11"/>
                  <a:pt x="83" y="24"/>
                </a:cubicBezTo>
                <a:cubicBezTo>
                  <a:pt x="83" y="40"/>
                  <a:pt x="83" y="40"/>
                  <a:pt x="83" y="40"/>
                </a:cubicBezTo>
                <a:cubicBezTo>
                  <a:pt x="87" y="40"/>
                  <a:pt x="90" y="41"/>
                  <a:pt x="94" y="43"/>
                </a:cubicBezTo>
                <a:cubicBezTo>
                  <a:pt x="95" y="43"/>
                  <a:pt x="96" y="43"/>
                  <a:pt x="98" y="43"/>
                </a:cubicBezTo>
                <a:cubicBezTo>
                  <a:pt x="104" y="43"/>
                  <a:pt x="110" y="45"/>
                  <a:pt x="114" y="48"/>
                </a:cubicBezTo>
                <a:cubicBezTo>
                  <a:pt x="132" y="48"/>
                  <a:pt x="142" y="60"/>
                  <a:pt x="142" y="77"/>
                </a:cubicBezTo>
                <a:cubicBezTo>
                  <a:pt x="142" y="87"/>
                  <a:pt x="139" y="97"/>
                  <a:pt x="135" y="107"/>
                </a:cubicBezTo>
                <a:close/>
                <a:moveTo>
                  <a:pt x="115" y="60"/>
                </a:moveTo>
                <a:cubicBezTo>
                  <a:pt x="113" y="60"/>
                  <a:pt x="111" y="60"/>
                  <a:pt x="109" y="61"/>
                </a:cubicBezTo>
                <a:cubicBezTo>
                  <a:pt x="107" y="57"/>
                  <a:pt x="102" y="55"/>
                  <a:pt x="98" y="55"/>
                </a:cubicBezTo>
                <a:cubicBezTo>
                  <a:pt x="96" y="55"/>
                  <a:pt x="93" y="55"/>
                  <a:pt x="91" y="56"/>
                </a:cubicBezTo>
                <a:cubicBezTo>
                  <a:pt x="88" y="53"/>
                  <a:pt x="85" y="51"/>
                  <a:pt x="80" y="51"/>
                </a:cubicBezTo>
                <a:cubicBezTo>
                  <a:pt x="77" y="51"/>
                  <a:pt x="73" y="53"/>
                  <a:pt x="71" y="55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18"/>
                  <a:pt x="65" y="12"/>
                  <a:pt x="59" y="12"/>
                </a:cubicBezTo>
                <a:cubicBezTo>
                  <a:pt x="53" y="12"/>
                  <a:pt x="47" y="18"/>
                  <a:pt x="47" y="24"/>
                </a:cubicBezTo>
                <a:cubicBezTo>
                  <a:pt x="47" y="77"/>
                  <a:pt x="47" y="77"/>
                  <a:pt x="47" y="77"/>
                </a:cubicBezTo>
                <a:cubicBezTo>
                  <a:pt x="41" y="77"/>
                  <a:pt x="35" y="68"/>
                  <a:pt x="24" y="68"/>
                </a:cubicBezTo>
                <a:cubicBezTo>
                  <a:pt x="15" y="68"/>
                  <a:pt x="12" y="75"/>
                  <a:pt x="12" y="83"/>
                </a:cubicBezTo>
                <a:cubicBezTo>
                  <a:pt x="12" y="86"/>
                  <a:pt x="22" y="90"/>
                  <a:pt x="25" y="91"/>
                </a:cubicBezTo>
                <a:cubicBezTo>
                  <a:pt x="27" y="93"/>
                  <a:pt x="29" y="94"/>
                  <a:pt x="31" y="95"/>
                </a:cubicBezTo>
                <a:cubicBezTo>
                  <a:pt x="36" y="98"/>
                  <a:pt x="40" y="101"/>
                  <a:pt x="44" y="105"/>
                </a:cubicBezTo>
                <a:cubicBezTo>
                  <a:pt x="51" y="111"/>
                  <a:pt x="59" y="118"/>
                  <a:pt x="59" y="127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118" y="130"/>
                  <a:pt x="118" y="130"/>
                  <a:pt x="118" y="130"/>
                </a:cubicBezTo>
                <a:cubicBezTo>
                  <a:pt x="118" y="127"/>
                  <a:pt x="118" y="127"/>
                  <a:pt x="118" y="127"/>
                </a:cubicBezTo>
                <a:cubicBezTo>
                  <a:pt x="118" y="111"/>
                  <a:pt x="130" y="95"/>
                  <a:pt x="130" y="78"/>
                </a:cubicBezTo>
                <a:cubicBezTo>
                  <a:pt x="130" y="67"/>
                  <a:pt x="126" y="60"/>
                  <a:pt x="115" y="60"/>
                </a:cubicBezTo>
                <a:close/>
                <a:moveTo>
                  <a:pt x="112" y="142"/>
                </a:moveTo>
                <a:cubicBezTo>
                  <a:pt x="109" y="142"/>
                  <a:pt x="106" y="145"/>
                  <a:pt x="106" y="148"/>
                </a:cubicBezTo>
                <a:cubicBezTo>
                  <a:pt x="106" y="151"/>
                  <a:pt x="109" y="154"/>
                  <a:pt x="112" y="154"/>
                </a:cubicBezTo>
                <a:cubicBezTo>
                  <a:pt x="116" y="154"/>
                  <a:pt x="118" y="151"/>
                  <a:pt x="118" y="148"/>
                </a:cubicBezTo>
                <a:cubicBezTo>
                  <a:pt x="118" y="145"/>
                  <a:pt x="116" y="142"/>
                  <a:pt x="112" y="14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9" name="Freeform 211"/>
          <p:cNvSpPr>
            <a:spLocks noEditPoints="1"/>
          </p:cNvSpPr>
          <p:nvPr/>
        </p:nvSpPr>
        <p:spPr bwMode="auto">
          <a:xfrm>
            <a:off x="2393728" y="3176431"/>
            <a:ext cx="217828" cy="191641"/>
          </a:xfrm>
          <a:custGeom>
            <a:avLst/>
            <a:gdLst>
              <a:gd name="T0" fmla="*/ 186 w 188"/>
              <a:gd name="T1" fmla="*/ 15 h 166"/>
              <a:gd name="T2" fmla="*/ 13 w 188"/>
              <a:gd name="T3" fmla="*/ 165 h 166"/>
              <a:gd name="T4" fmla="*/ 9 w 188"/>
              <a:gd name="T5" fmla="*/ 164 h 166"/>
              <a:gd name="T6" fmla="*/ 1 w 188"/>
              <a:gd name="T7" fmla="*/ 156 h 166"/>
              <a:gd name="T8" fmla="*/ 2 w 188"/>
              <a:gd name="T9" fmla="*/ 151 h 166"/>
              <a:gd name="T10" fmla="*/ 19 w 188"/>
              <a:gd name="T11" fmla="*/ 137 h 166"/>
              <a:gd name="T12" fmla="*/ 17 w 188"/>
              <a:gd name="T13" fmla="*/ 130 h 166"/>
              <a:gd name="T14" fmla="*/ 47 w 188"/>
              <a:gd name="T15" fmla="*/ 54 h 166"/>
              <a:gd name="T16" fmla="*/ 86 w 188"/>
              <a:gd name="T17" fmla="*/ 13 h 166"/>
              <a:gd name="T18" fmla="*/ 85 w 188"/>
              <a:gd name="T19" fmla="*/ 9 h 166"/>
              <a:gd name="T20" fmla="*/ 94 w 188"/>
              <a:gd name="T21" fmla="*/ 0 h 166"/>
              <a:gd name="T22" fmla="*/ 103 w 188"/>
              <a:gd name="T23" fmla="*/ 9 h 166"/>
              <a:gd name="T24" fmla="*/ 102 w 188"/>
              <a:gd name="T25" fmla="*/ 13 h 166"/>
              <a:gd name="T26" fmla="*/ 136 w 188"/>
              <a:gd name="T27" fmla="*/ 35 h 166"/>
              <a:gd name="T28" fmla="*/ 175 w 188"/>
              <a:gd name="T29" fmla="*/ 1 h 166"/>
              <a:gd name="T30" fmla="*/ 179 w 188"/>
              <a:gd name="T31" fmla="*/ 2 h 166"/>
              <a:gd name="T32" fmla="*/ 187 w 188"/>
              <a:gd name="T33" fmla="*/ 11 h 166"/>
              <a:gd name="T34" fmla="*/ 186 w 188"/>
              <a:gd name="T35" fmla="*/ 15 h 166"/>
              <a:gd name="T36" fmla="*/ 171 w 188"/>
              <a:gd name="T37" fmla="*/ 130 h 166"/>
              <a:gd name="T38" fmla="*/ 159 w 188"/>
              <a:gd name="T39" fmla="*/ 142 h 166"/>
              <a:gd name="T40" fmla="*/ 118 w 188"/>
              <a:gd name="T41" fmla="*/ 142 h 166"/>
              <a:gd name="T42" fmla="*/ 94 w 188"/>
              <a:gd name="T43" fmla="*/ 166 h 166"/>
              <a:gd name="T44" fmla="*/ 70 w 188"/>
              <a:gd name="T45" fmla="*/ 142 h 166"/>
              <a:gd name="T46" fmla="*/ 143 w 188"/>
              <a:gd name="T47" fmla="*/ 79 h 166"/>
              <a:gd name="T48" fmla="*/ 171 w 188"/>
              <a:gd name="T49" fmla="*/ 130 h 166"/>
              <a:gd name="T50" fmla="*/ 95 w 188"/>
              <a:gd name="T51" fmla="*/ 157 h 166"/>
              <a:gd name="T52" fmla="*/ 94 w 188"/>
              <a:gd name="T53" fmla="*/ 156 h 166"/>
              <a:gd name="T54" fmla="*/ 81 w 188"/>
              <a:gd name="T55" fmla="*/ 142 h 166"/>
              <a:gd name="T56" fmla="*/ 79 w 188"/>
              <a:gd name="T57" fmla="*/ 141 h 166"/>
              <a:gd name="T58" fmla="*/ 78 w 188"/>
              <a:gd name="T59" fmla="*/ 142 h 166"/>
              <a:gd name="T60" fmla="*/ 94 w 188"/>
              <a:gd name="T61" fmla="*/ 159 h 166"/>
              <a:gd name="T62" fmla="*/ 95 w 188"/>
              <a:gd name="T63" fmla="*/ 15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66">
                <a:moveTo>
                  <a:pt x="186" y="15"/>
                </a:moveTo>
                <a:cubicBezTo>
                  <a:pt x="13" y="165"/>
                  <a:pt x="13" y="165"/>
                  <a:pt x="13" y="165"/>
                </a:cubicBezTo>
                <a:cubicBezTo>
                  <a:pt x="12" y="166"/>
                  <a:pt x="10" y="166"/>
                  <a:pt x="9" y="164"/>
                </a:cubicBezTo>
                <a:cubicBezTo>
                  <a:pt x="1" y="156"/>
                  <a:pt x="1" y="156"/>
                  <a:pt x="1" y="156"/>
                </a:cubicBezTo>
                <a:cubicBezTo>
                  <a:pt x="0" y="154"/>
                  <a:pt x="1" y="152"/>
                  <a:pt x="2" y="151"/>
                </a:cubicBezTo>
                <a:cubicBezTo>
                  <a:pt x="19" y="137"/>
                  <a:pt x="19" y="137"/>
                  <a:pt x="19" y="137"/>
                </a:cubicBezTo>
                <a:cubicBezTo>
                  <a:pt x="18" y="135"/>
                  <a:pt x="17" y="133"/>
                  <a:pt x="17" y="130"/>
                </a:cubicBezTo>
                <a:cubicBezTo>
                  <a:pt x="31" y="119"/>
                  <a:pt x="47" y="98"/>
                  <a:pt x="47" y="54"/>
                </a:cubicBezTo>
                <a:cubicBezTo>
                  <a:pt x="47" y="36"/>
                  <a:pt x="61" y="16"/>
                  <a:pt x="86" y="13"/>
                </a:cubicBezTo>
                <a:cubicBezTo>
                  <a:pt x="85" y="12"/>
                  <a:pt x="85" y="10"/>
                  <a:pt x="85" y="9"/>
                </a:cubicBezTo>
                <a:cubicBezTo>
                  <a:pt x="85" y="4"/>
                  <a:pt x="89" y="0"/>
                  <a:pt x="94" y="0"/>
                </a:cubicBezTo>
                <a:cubicBezTo>
                  <a:pt x="99" y="0"/>
                  <a:pt x="103" y="4"/>
                  <a:pt x="103" y="9"/>
                </a:cubicBezTo>
                <a:cubicBezTo>
                  <a:pt x="103" y="10"/>
                  <a:pt x="103" y="12"/>
                  <a:pt x="102" y="13"/>
                </a:cubicBezTo>
                <a:cubicBezTo>
                  <a:pt x="118" y="15"/>
                  <a:pt x="130" y="24"/>
                  <a:pt x="136" y="35"/>
                </a:cubicBezTo>
                <a:cubicBezTo>
                  <a:pt x="175" y="1"/>
                  <a:pt x="175" y="1"/>
                  <a:pt x="175" y="1"/>
                </a:cubicBezTo>
                <a:cubicBezTo>
                  <a:pt x="176" y="0"/>
                  <a:pt x="178" y="0"/>
                  <a:pt x="179" y="2"/>
                </a:cubicBezTo>
                <a:cubicBezTo>
                  <a:pt x="187" y="11"/>
                  <a:pt x="187" y="11"/>
                  <a:pt x="187" y="11"/>
                </a:cubicBezTo>
                <a:cubicBezTo>
                  <a:pt x="188" y="12"/>
                  <a:pt x="188" y="14"/>
                  <a:pt x="186" y="15"/>
                </a:cubicBezTo>
                <a:close/>
                <a:moveTo>
                  <a:pt x="171" y="130"/>
                </a:moveTo>
                <a:cubicBezTo>
                  <a:pt x="171" y="137"/>
                  <a:pt x="166" y="142"/>
                  <a:pt x="159" y="142"/>
                </a:cubicBezTo>
                <a:cubicBezTo>
                  <a:pt x="118" y="142"/>
                  <a:pt x="118" y="142"/>
                  <a:pt x="118" y="142"/>
                </a:cubicBezTo>
                <a:cubicBezTo>
                  <a:pt x="118" y="155"/>
                  <a:pt x="107" y="166"/>
                  <a:pt x="94" y="166"/>
                </a:cubicBezTo>
                <a:cubicBezTo>
                  <a:pt x="81" y="166"/>
                  <a:pt x="70" y="155"/>
                  <a:pt x="70" y="142"/>
                </a:cubicBezTo>
                <a:cubicBezTo>
                  <a:pt x="143" y="79"/>
                  <a:pt x="143" y="79"/>
                  <a:pt x="143" y="79"/>
                </a:cubicBezTo>
                <a:cubicBezTo>
                  <a:pt x="148" y="107"/>
                  <a:pt x="160" y="121"/>
                  <a:pt x="171" y="130"/>
                </a:cubicBezTo>
                <a:close/>
                <a:moveTo>
                  <a:pt x="95" y="157"/>
                </a:moveTo>
                <a:cubicBezTo>
                  <a:pt x="95" y="156"/>
                  <a:pt x="95" y="156"/>
                  <a:pt x="94" y="156"/>
                </a:cubicBezTo>
                <a:cubicBezTo>
                  <a:pt x="87" y="156"/>
                  <a:pt x="81" y="150"/>
                  <a:pt x="81" y="142"/>
                </a:cubicBezTo>
                <a:cubicBezTo>
                  <a:pt x="81" y="141"/>
                  <a:pt x="80" y="141"/>
                  <a:pt x="79" y="141"/>
                </a:cubicBezTo>
                <a:cubicBezTo>
                  <a:pt x="78" y="141"/>
                  <a:pt x="78" y="141"/>
                  <a:pt x="78" y="142"/>
                </a:cubicBezTo>
                <a:cubicBezTo>
                  <a:pt x="78" y="151"/>
                  <a:pt x="85" y="159"/>
                  <a:pt x="94" y="159"/>
                </a:cubicBezTo>
                <a:cubicBezTo>
                  <a:pt x="95" y="159"/>
                  <a:pt x="95" y="158"/>
                  <a:pt x="95" y="15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0" name="Freeform 212"/>
          <p:cNvSpPr>
            <a:spLocks noEditPoints="1"/>
          </p:cNvSpPr>
          <p:nvPr/>
        </p:nvSpPr>
        <p:spPr bwMode="auto">
          <a:xfrm>
            <a:off x="2612745" y="3203807"/>
            <a:ext cx="171405" cy="164264"/>
          </a:xfrm>
          <a:custGeom>
            <a:avLst/>
            <a:gdLst>
              <a:gd name="T0" fmla="*/ 38 w 148"/>
              <a:gd name="T1" fmla="*/ 77 h 142"/>
              <a:gd name="T2" fmla="*/ 32 w 148"/>
              <a:gd name="T3" fmla="*/ 83 h 142"/>
              <a:gd name="T4" fmla="*/ 6 w 148"/>
              <a:gd name="T5" fmla="*/ 83 h 142"/>
              <a:gd name="T6" fmla="*/ 0 w 148"/>
              <a:gd name="T7" fmla="*/ 77 h 142"/>
              <a:gd name="T8" fmla="*/ 0 w 148"/>
              <a:gd name="T9" fmla="*/ 18 h 142"/>
              <a:gd name="T10" fmla="*/ 6 w 148"/>
              <a:gd name="T11" fmla="*/ 12 h 142"/>
              <a:gd name="T12" fmla="*/ 32 w 148"/>
              <a:gd name="T13" fmla="*/ 12 h 142"/>
              <a:gd name="T14" fmla="*/ 38 w 148"/>
              <a:gd name="T15" fmla="*/ 18 h 142"/>
              <a:gd name="T16" fmla="*/ 38 w 148"/>
              <a:gd name="T17" fmla="*/ 77 h 142"/>
              <a:gd name="T18" fmla="*/ 23 w 148"/>
              <a:gd name="T19" fmla="*/ 30 h 142"/>
              <a:gd name="T20" fmla="*/ 17 w 148"/>
              <a:gd name="T21" fmla="*/ 24 h 142"/>
              <a:gd name="T22" fmla="*/ 11 w 148"/>
              <a:gd name="T23" fmla="*/ 30 h 142"/>
              <a:gd name="T24" fmla="*/ 17 w 148"/>
              <a:gd name="T25" fmla="*/ 35 h 142"/>
              <a:gd name="T26" fmla="*/ 23 w 148"/>
              <a:gd name="T27" fmla="*/ 30 h 142"/>
              <a:gd name="T28" fmla="*/ 142 w 148"/>
              <a:gd name="T29" fmla="*/ 63 h 142"/>
              <a:gd name="T30" fmla="*/ 144 w 148"/>
              <a:gd name="T31" fmla="*/ 56 h 142"/>
              <a:gd name="T32" fmla="*/ 140 w 148"/>
              <a:gd name="T33" fmla="*/ 43 h 142"/>
              <a:gd name="T34" fmla="*/ 140 w 148"/>
              <a:gd name="T35" fmla="*/ 33 h 142"/>
              <a:gd name="T36" fmla="*/ 135 w 148"/>
              <a:gd name="T37" fmla="*/ 24 h 142"/>
              <a:gd name="T38" fmla="*/ 130 w 148"/>
              <a:gd name="T39" fmla="*/ 7 h 142"/>
              <a:gd name="T40" fmla="*/ 112 w 148"/>
              <a:gd name="T41" fmla="*/ 0 h 142"/>
              <a:gd name="T42" fmla="*/ 109 w 148"/>
              <a:gd name="T43" fmla="*/ 0 h 142"/>
              <a:gd name="T44" fmla="*/ 102 w 148"/>
              <a:gd name="T45" fmla="*/ 0 h 142"/>
              <a:gd name="T46" fmla="*/ 100 w 148"/>
              <a:gd name="T47" fmla="*/ 0 h 142"/>
              <a:gd name="T48" fmla="*/ 65 w 148"/>
              <a:gd name="T49" fmla="*/ 8 h 142"/>
              <a:gd name="T50" fmla="*/ 50 w 148"/>
              <a:gd name="T51" fmla="*/ 12 h 142"/>
              <a:gd name="T52" fmla="*/ 44 w 148"/>
              <a:gd name="T53" fmla="*/ 18 h 142"/>
              <a:gd name="T54" fmla="*/ 44 w 148"/>
              <a:gd name="T55" fmla="*/ 77 h 142"/>
              <a:gd name="T56" fmla="*/ 50 w 148"/>
              <a:gd name="T57" fmla="*/ 83 h 142"/>
              <a:gd name="T58" fmla="*/ 66 w 148"/>
              <a:gd name="T59" fmla="*/ 99 h 142"/>
              <a:gd name="T60" fmla="*/ 75 w 148"/>
              <a:gd name="T61" fmla="*/ 111 h 142"/>
              <a:gd name="T62" fmla="*/ 81 w 148"/>
              <a:gd name="T63" fmla="*/ 125 h 142"/>
              <a:gd name="T64" fmla="*/ 87 w 148"/>
              <a:gd name="T65" fmla="*/ 140 h 142"/>
              <a:gd name="T66" fmla="*/ 91 w 148"/>
              <a:gd name="T67" fmla="*/ 142 h 142"/>
              <a:gd name="T68" fmla="*/ 112 w 148"/>
              <a:gd name="T69" fmla="*/ 118 h 142"/>
              <a:gd name="T70" fmla="*/ 107 w 148"/>
              <a:gd name="T71" fmla="*/ 100 h 142"/>
              <a:gd name="T72" fmla="*/ 104 w 148"/>
              <a:gd name="T73" fmla="*/ 95 h 142"/>
              <a:gd name="T74" fmla="*/ 130 w 148"/>
              <a:gd name="T75" fmla="*/ 95 h 142"/>
              <a:gd name="T76" fmla="*/ 148 w 148"/>
              <a:gd name="T77" fmla="*/ 77 h 142"/>
              <a:gd name="T78" fmla="*/ 142 w 148"/>
              <a:gd name="T79" fmla="*/ 6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8" h="142">
                <a:moveTo>
                  <a:pt x="38" y="77"/>
                </a:moveTo>
                <a:cubicBezTo>
                  <a:pt x="38" y="80"/>
                  <a:pt x="35" y="83"/>
                  <a:pt x="32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2" y="83"/>
                  <a:pt x="0" y="80"/>
                  <a:pt x="0" y="7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2" y="12"/>
                  <a:pt x="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5" y="12"/>
                  <a:pt x="38" y="14"/>
                  <a:pt x="38" y="18"/>
                </a:cubicBezTo>
                <a:lnTo>
                  <a:pt x="38" y="77"/>
                </a:lnTo>
                <a:close/>
                <a:moveTo>
                  <a:pt x="23" y="30"/>
                </a:moveTo>
                <a:cubicBezTo>
                  <a:pt x="23" y="26"/>
                  <a:pt x="21" y="24"/>
                  <a:pt x="17" y="24"/>
                </a:cubicBezTo>
                <a:cubicBezTo>
                  <a:pt x="14" y="24"/>
                  <a:pt x="11" y="26"/>
                  <a:pt x="11" y="30"/>
                </a:cubicBezTo>
                <a:cubicBezTo>
                  <a:pt x="11" y="33"/>
                  <a:pt x="14" y="35"/>
                  <a:pt x="17" y="35"/>
                </a:cubicBezTo>
                <a:cubicBezTo>
                  <a:pt x="21" y="35"/>
                  <a:pt x="23" y="33"/>
                  <a:pt x="23" y="30"/>
                </a:cubicBezTo>
                <a:close/>
                <a:moveTo>
                  <a:pt x="142" y="63"/>
                </a:moveTo>
                <a:cubicBezTo>
                  <a:pt x="143" y="60"/>
                  <a:pt x="144" y="57"/>
                  <a:pt x="144" y="56"/>
                </a:cubicBezTo>
                <a:cubicBezTo>
                  <a:pt x="144" y="51"/>
                  <a:pt x="143" y="47"/>
                  <a:pt x="140" y="43"/>
                </a:cubicBezTo>
                <a:cubicBezTo>
                  <a:pt x="141" y="40"/>
                  <a:pt x="141" y="36"/>
                  <a:pt x="140" y="33"/>
                </a:cubicBezTo>
                <a:cubicBezTo>
                  <a:pt x="139" y="29"/>
                  <a:pt x="137" y="26"/>
                  <a:pt x="135" y="24"/>
                </a:cubicBezTo>
                <a:cubicBezTo>
                  <a:pt x="135" y="17"/>
                  <a:pt x="134" y="11"/>
                  <a:pt x="130" y="7"/>
                </a:cubicBezTo>
                <a:cubicBezTo>
                  <a:pt x="126" y="2"/>
                  <a:pt x="120" y="0"/>
                  <a:pt x="112" y="0"/>
                </a:cubicBezTo>
                <a:cubicBezTo>
                  <a:pt x="112" y="0"/>
                  <a:pt x="110" y="0"/>
                  <a:pt x="109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87" y="0"/>
                  <a:pt x="75" y="4"/>
                  <a:pt x="65" y="8"/>
                </a:cubicBezTo>
                <a:cubicBezTo>
                  <a:pt x="59" y="10"/>
                  <a:pt x="53" y="12"/>
                  <a:pt x="50" y="12"/>
                </a:cubicBezTo>
                <a:cubicBezTo>
                  <a:pt x="47" y="12"/>
                  <a:pt x="44" y="14"/>
                  <a:pt x="44" y="18"/>
                </a:cubicBezTo>
                <a:cubicBezTo>
                  <a:pt x="44" y="77"/>
                  <a:pt x="44" y="77"/>
                  <a:pt x="44" y="77"/>
                </a:cubicBezTo>
                <a:cubicBezTo>
                  <a:pt x="44" y="80"/>
                  <a:pt x="47" y="83"/>
                  <a:pt x="50" y="83"/>
                </a:cubicBezTo>
                <a:cubicBezTo>
                  <a:pt x="53" y="83"/>
                  <a:pt x="62" y="94"/>
                  <a:pt x="66" y="99"/>
                </a:cubicBezTo>
                <a:cubicBezTo>
                  <a:pt x="69" y="104"/>
                  <a:pt x="72" y="108"/>
                  <a:pt x="75" y="111"/>
                </a:cubicBezTo>
                <a:cubicBezTo>
                  <a:pt x="79" y="114"/>
                  <a:pt x="80" y="120"/>
                  <a:pt x="81" y="125"/>
                </a:cubicBezTo>
                <a:cubicBezTo>
                  <a:pt x="82" y="131"/>
                  <a:pt x="83" y="136"/>
                  <a:pt x="87" y="140"/>
                </a:cubicBezTo>
                <a:cubicBezTo>
                  <a:pt x="88" y="141"/>
                  <a:pt x="90" y="142"/>
                  <a:pt x="91" y="142"/>
                </a:cubicBezTo>
                <a:cubicBezTo>
                  <a:pt x="112" y="142"/>
                  <a:pt x="112" y="125"/>
                  <a:pt x="112" y="118"/>
                </a:cubicBezTo>
                <a:cubicBezTo>
                  <a:pt x="112" y="111"/>
                  <a:pt x="109" y="105"/>
                  <a:pt x="107" y="100"/>
                </a:cubicBezTo>
                <a:cubicBezTo>
                  <a:pt x="106" y="98"/>
                  <a:pt x="105" y="98"/>
                  <a:pt x="104" y="95"/>
                </a:cubicBezTo>
                <a:cubicBezTo>
                  <a:pt x="130" y="95"/>
                  <a:pt x="130" y="95"/>
                  <a:pt x="130" y="95"/>
                </a:cubicBezTo>
                <a:cubicBezTo>
                  <a:pt x="139" y="95"/>
                  <a:pt x="147" y="86"/>
                  <a:pt x="148" y="77"/>
                </a:cubicBezTo>
                <a:cubicBezTo>
                  <a:pt x="148" y="72"/>
                  <a:pt x="146" y="67"/>
                  <a:pt x="142" y="6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1" name="Freeform 213"/>
          <p:cNvSpPr>
            <a:spLocks noEditPoints="1"/>
          </p:cNvSpPr>
          <p:nvPr/>
        </p:nvSpPr>
        <p:spPr bwMode="auto">
          <a:xfrm>
            <a:off x="2834144" y="3189524"/>
            <a:ext cx="164264" cy="178547"/>
          </a:xfrm>
          <a:custGeom>
            <a:avLst/>
            <a:gdLst>
              <a:gd name="T0" fmla="*/ 118 w 142"/>
              <a:gd name="T1" fmla="*/ 107 h 154"/>
              <a:gd name="T2" fmla="*/ 102 w 142"/>
              <a:gd name="T3" fmla="*/ 107 h 154"/>
              <a:gd name="T4" fmla="*/ 107 w 142"/>
              <a:gd name="T5" fmla="*/ 124 h 154"/>
              <a:gd name="T6" fmla="*/ 103 w 142"/>
              <a:gd name="T7" fmla="*/ 142 h 154"/>
              <a:gd name="T8" fmla="*/ 80 w 142"/>
              <a:gd name="T9" fmla="*/ 154 h 154"/>
              <a:gd name="T10" fmla="*/ 72 w 142"/>
              <a:gd name="T11" fmla="*/ 150 h 154"/>
              <a:gd name="T12" fmla="*/ 60 w 142"/>
              <a:gd name="T13" fmla="*/ 121 h 154"/>
              <a:gd name="T14" fmla="*/ 50 w 142"/>
              <a:gd name="T15" fmla="*/ 109 h 154"/>
              <a:gd name="T16" fmla="*/ 37 w 142"/>
              <a:gd name="T17" fmla="*/ 95 h 154"/>
              <a:gd name="T18" fmla="*/ 12 w 142"/>
              <a:gd name="T19" fmla="*/ 95 h 154"/>
              <a:gd name="T20" fmla="*/ 0 w 142"/>
              <a:gd name="T21" fmla="*/ 83 h 154"/>
              <a:gd name="T22" fmla="*/ 0 w 142"/>
              <a:gd name="T23" fmla="*/ 24 h 154"/>
              <a:gd name="T24" fmla="*/ 12 w 142"/>
              <a:gd name="T25" fmla="*/ 12 h 154"/>
              <a:gd name="T26" fmla="*/ 39 w 142"/>
              <a:gd name="T27" fmla="*/ 12 h 154"/>
              <a:gd name="T28" fmla="*/ 51 w 142"/>
              <a:gd name="T29" fmla="*/ 8 h 154"/>
              <a:gd name="T30" fmla="*/ 90 w 142"/>
              <a:gd name="T31" fmla="*/ 0 h 154"/>
              <a:gd name="T32" fmla="*/ 101 w 142"/>
              <a:gd name="T33" fmla="*/ 0 h 154"/>
              <a:gd name="T34" fmla="*/ 130 w 142"/>
              <a:gd name="T35" fmla="*/ 27 h 154"/>
              <a:gd name="T36" fmla="*/ 130 w 142"/>
              <a:gd name="T37" fmla="*/ 28 h 154"/>
              <a:gd name="T38" fmla="*/ 135 w 142"/>
              <a:gd name="T39" fmla="*/ 44 h 154"/>
              <a:gd name="T40" fmla="*/ 135 w 142"/>
              <a:gd name="T41" fmla="*/ 48 h 154"/>
              <a:gd name="T42" fmla="*/ 138 w 142"/>
              <a:gd name="T43" fmla="*/ 62 h 154"/>
              <a:gd name="T44" fmla="*/ 138 w 142"/>
              <a:gd name="T45" fmla="*/ 68 h 154"/>
              <a:gd name="T46" fmla="*/ 142 w 142"/>
              <a:gd name="T47" fmla="*/ 83 h 154"/>
              <a:gd name="T48" fmla="*/ 118 w 142"/>
              <a:gd name="T49" fmla="*/ 107 h 154"/>
              <a:gd name="T50" fmla="*/ 18 w 142"/>
              <a:gd name="T51" fmla="*/ 24 h 154"/>
              <a:gd name="T52" fmla="*/ 12 w 142"/>
              <a:gd name="T53" fmla="*/ 30 h 154"/>
              <a:gd name="T54" fmla="*/ 18 w 142"/>
              <a:gd name="T55" fmla="*/ 36 h 154"/>
              <a:gd name="T56" fmla="*/ 24 w 142"/>
              <a:gd name="T57" fmla="*/ 30 h 154"/>
              <a:gd name="T58" fmla="*/ 18 w 142"/>
              <a:gd name="T59" fmla="*/ 24 h 154"/>
              <a:gd name="T60" fmla="*/ 123 w 142"/>
              <a:gd name="T61" fmla="*/ 71 h 154"/>
              <a:gd name="T62" fmla="*/ 127 w 142"/>
              <a:gd name="T63" fmla="*/ 62 h 154"/>
              <a:gd name="T64" fmla="*/ 122 w 142"/>
              <a:gd name="T65" fmla="*/ 51 h 154"/>
              <a:gd name="T66" fmla="*/ 123 w 142"/>
              <a:gd name="T67" fmla="*/ 44 h 154"/>
              <a:gd name="T68" fmla="*/ 117 w 142"/>
              <a:gd name="T69" fmla="*/ 33 h 154"/>
              <a:gd name="T70" fmla="*/ 118 w 142"/>
              <a:gd name="T71" fmla="*/ 27 h 154"/>
              <a:gd name="T72" fmla="*/ 101 w 142"/>
              <a:gd name="T73" fmla="*/ 12 h 154"/>
              <a:gd name="T74" fmla="*/ 89 w 142"/>
              <a:gd name="T75" fmla="*/ 12 h 154"/>
              <a:gd name="T76" fmla="*/ 57 w 142"/>
              <a:gd name="T77" fmla="*/ 19 h 154"/>
              <a:gd name="T78" fmla="*/ 39 w 142"/>
              <a:gd name="T79" fmla="*/ 24 h 154"/>
              <a:gd name="T80" fmla="*/ 36 w 142"/>
              <a:gd name="T81" fmla="*/ 24 h 154"/>
              <a:gd name="T82" fmla="*/ 36 w 142"/>
              <a:gd name="T83" fmla="*/ 83 h 154"/>
              <a:gd name="T84" fmla="*/ 39 w 142"/>
              <a:gd name="T85" fmla="*/ 83 h 154"/>
              <a:gd name="T86" fmla="*/ 61 w 142"/>
              <a:gd name="T87" fmla="*/ 104 h 154"/>
              <a:gd name="T88" fmla="*/ 68 w 142"/>
              <a:gd name="T89" fmla="*/ 112 h 154"/>
              <a:gd name="T90" fmla="*/ 80 w 142"/>
              <a:gd name="T91" fmla="*/ 142 h 154"/>
              <a:gd name="T92" fmla="*/ 95 w 142"/>
              <a:gd name="T93" fmla="*/ 124 h 154"/>
              <a:gd name="T94" fmla="*/ 86 w 142"/>
              <a:gd name="T95" fmla="*/ 95 h 154"/>
              <a:gd name="T96" fmla="*/ 118 w 142"/>
              <a:gd name="T97" fmla="*/ 95 h 154"/>
              <a:gd name="T98" fmla="*/ 130 w 142"/>
              <a:gd name="T99" fmla="*/ 83 h 154"/>
              <a:gd name="T100" fmla="*/ 123 w 142"/>
              <a:gd name="T101" fmla="*/ 7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2" h="154">
                <a:moveTo>
                  <a:pt x="118" y="107"/>
                </a:moveTo>
                <a:cubicBezTo>
                  <a:pt x="102" y="107"/>
                  <a:pt x="102" y="107"/>
                  <a:pt x="102" y="107"/>
                </a:cubicBezTo>
                <a:cubicBezTo>
                  <a:pt x="105" y="112"/>
                  <a:pt x="107" y="118"/>
                  <a:pt x="107" y="124"/>
                </a:cubicBezTo>
                <a:cubicBezTo>
                  <a:pt x="107" y="130"/>
                  <a:pt x="106" y="136"/>
                  <a:pt x="103" y="142"/>
                </a:cubicBezTo>
                <a:cubicBezTo>
                  <a:pt x="99" y="150"/>
                  <a:pt x="90" y="154"/>
                  <a:pt x="80" y="154"/>
                </a:cubicBezTo>
                <a:cubicBezTo>
                  <a:pt x="77" y="154"/>
                  <a:pt x="74" y="153"/>
                  <a:pt x="72" y="150"/>
                </a:cubicBezTo>
                <a:cubicBezTo>
                  <a:pt x="62" y="141"/>
                  <a:pt x="65" y="127"/>
                  <a:pt x="60" y="121"/>
                </a:cubicBezTo>
                <a:cubicBezTo>
                  <a:pt x="56" y="117"/>
                  <a:pt x="53" y="113"/>
                  <a:pt x="50" y="109"/>
                </a:cubicBezTo>
                <a:cubicBezTo>
                  <a:pt x="47" y="105"/>
                  <a:pt x="41" y="97"/>
                  <a:pt x="37" y="95"/>
                </a:cubicBezTo>
                <a:cubicBezTo>
                  <a:pt x="12" y="95"/>
                  <a:pt x="12" y="95"/>
                  <a:pt x="12" y="95"/>
                </a:cubicBezTo>
                <a:cubicBezTo>
                  <a:pt x="5" y="95"/>
                  <a:pt x="0" y="89"/>
                  <a:pt x="0" y="8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17"/>
                  <a:pt x="5" y="12"/>
                  <a:pt x="12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41" y="12"/>
                  <a:pt x="49" y="9"/>
                  <a:pt x="51" y="8"/>
                </a:cubicBezTo>
                <a:cubicBezTo>
                  <a:pt x="65" y="4"/>
                  <a:pt x="76" y="0"/>
                  <a:pt x="90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18" y="0"/>
                  <a:pt x="130" y="10"/>
                  <a:pt x="130" y="27"/>
                </a:cubicBezTo>
                <a:cubicBezTo>
                  <a:pt x="130" y="28"/>
                  <a:pt x="130" y="28"/>
                  <a:pt x="130" y="28"/>
                </a:cubicBezTo>
                <a:cubicBezTo>
                  <a:pt x="133" y="32"/>
                  <a:pt x="135" y="38"/>
                  <a:pt x="135" y="44"/>
                </a:cubicBezTo>
                <a:cubicBezTo>
                  <a:pt x="135" y="46"/>
                  <a:pt x="135" y="47"/>
                  <a:pt x="135" y="48"/>
                </a:cubicBezTo>
                <a:cubicBezTo>
                  <a:pt x="137" y="52"/>
                  <a:pt x="138" y="57"/>
                  <a:pt x="138" y="62"/>
                </a:cubicBezTo>
                <a:cubicBezTo>
                  <a:pt x="138" y="64"/>
                  <a:pt x="138" y="66"/>
                  <a:pt x="138" y="68"/>
                </a:cubicBezTo>
                <a:cubicBezTo>
                  <a:pt x="141" y="72"/>
                  <a:pt x="142" y="78"/>
                  <a:pt x="142" y="83"/>
                </a:cubicBezTo>
                <a:cubicBezTo>
                  <a:pt x="142" y="96"/>
                  <a:pt x="131" y="107"/>
                  <a:pt x="118" y="107"/>
                </a:cubicBezTo>
                <a:close/>
                <a:moveTo>
                  <a:pt x="18" y="24"/>
                </a:moveTo>
                <a:cubicBezTo>
                  <a:pt x="15" y="24"/>
                  <a:pt x="12" y="26"/>
                  <a:pt x="12" y="30"/>
                </a:cubicBezTo>
                <a:cubicBezTo>
                  <a:pt x="12" y="33"/>
                  <a:pt x="15" y="36"/>
                  <a:pt x="18" y="36"/>
                </a:cubicBezTo>
                <a:cubicBezTo>
                  <a:pt x="21" y="36"/>
                  <a:pt x="24" y="33"/>
                  <a:pt x="24" y="30"/>
                </a:cubicBezTo>
                <a:cubicBezTo>
                  <a:pt x="24" y="26"/>
                  <a:pt x="21" y="24"/>
                  <a:pt x="18" y="24"/>
                </a:cubicBezTo>
                <a:close/>
                <a:moveTo>
                  <a:pt x="123" y="71"/>
                </a:moveTo>
                <a:cubicBezTo>
                  <a:pt x="125" y="69"/>
                  <a:pt x="127" y="65"/>
                  <a:pt x="127" y="62"/>
                </a:cubicBezTo>
                <a:cubicBezTo>
                  <a:pt x="127" y="57"/>
                  <a:pt x="125" y="54"/>
                  <a:pt x="122" y="51"/>
                </a:cubicBezTo>
                <a:cubicBezTo>
                  <a:pt x="123" y="49"/>
                  <a:pt x="123" y="46"/>
                  <a:pt x="123" y="44"/>
                </a:cubicBezTo>
                <a:cubicBezTo>
                  <a:pt x="123" y="40"/>
                  <a:pt x="121" y="35"/>
                  <a:pt x="117" y="33"/>
                </a:cubicBezTo>
                <a:cubicBezTo>
                  <a:pt x="118" y="31"/>
                  <a:pt x="118" y="29"/>
                  <a:pt x="118" y="27"/>
                </a:cubicBezTo>
                <a:cubicBezTo>
                  <a:pt x="118" y="17"/>
                  <a:pt x="111" y="12"/>
                  <a:pt x="101" y="12"/>
                </a:cubicBezTo>
                <a:cubicBezTo>
                  <a:pt x="89" y="12"/>
                  <a:pt x="89" y="12"/>
                  <a:pt x="89" y="12"/>
                </a:cubicBezTo>
                <a:cubicBezTo>
                  <a:pt x="78" y="12"/>
                  <a:pt x="67" y="15"/>
                  <a:pt x="57" y="19"/>
                </a:cubicBezTo>
                <a:cubicBezTo>
                  <a:pt x="52" y="20"/>
                  <a:pt x="44" y="24"/>
                  <a:pt x="39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83"/>
                  <a:pt x="36" y="83"/>
                  <a:pt x="36" y="83"/>
                </a:cubicBezTo>
                <a:cubicBezTo>
                  <a:pt x="39" y="83"/>
                  <a:pt x="39" y="83"/>
                  <a:pt x="39" y="83"/>
                </a:cubicBezTo>
                <a:cubicBezTo>
                  <a:pt x="46" y="83"/>
                  <a:pt x="57" y="99"/>
                  <a:pt x="61" y="104"/>
                </a:cubicBezTo>
                <a:cubicBezTo>
                  <a:pt x="63" y="107"/>
                  <a:pt x="66" y="110"/>
                  <a:pt x="68" y="112"/>
                </a:cubicBezTo>
                <a:cubicBezTo>
                  <a:pt x="77" y="122"/>
                  <a:pt x="74" y="136"/>
                  <a:pt x="80" y="142"/>
                </a:cubicBezTo>
                <a:cubicBezTo>
                  <a:pt x="93" y="142"/>
                  <a:pt x="95" y="135"/>
                  <a:pt x="95" y="124"/>
                </a:cubicBezTo>
                <a:cubicBezTo>
                  <a:pt x="95" y="113"/>
                  <a:pt x="86" y="106"/>
                  <a:pt x="86" y="95"/>
                </a:cubicBezTo>
                <a:cubicBezTo>
                  <a:pt x="118" y="95"/>
                  <a:pt x="118" y="95"/>
                  <a:pt x="118" y="95"/>
                </a:cubicBezTo>
                <a:cubicBezTo>
                  <a:pt x="125" y="95"/>
                  <a:pt x="130" y="89"/>
                  <a:pt x="130" y="83"/>
                </a:cubicBezTo>
                <a:cubicBezTo>
                  <a:pt x="130" y="80"/>
                  <a:pt x="128" y="71"/>
                  <a:pt x="123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2" name="Freeform 214"/>
          <p:cNvSpPr>
            <a:spLocks noEditPoints="1"/>
          </p:cNvSpPr>
          <p:nvPr/>
        </p:nvSpPr>
        <p:spPr bwMode="auto">
          <a:xfrm>
            <a:off x="3041260" y="3176431"/>
            <a:ext cx="165454" cy="178547"/>
          </a:xfrm>
          <a:custGeom>
            <a:avLst/>
            <a:gdLst>
              <a:gd name="T0" fmla="*/ 137 w 142"/>
              <a:gd name="T1" fmla="*/ 86 h 154"/>
              <a:gd name="T2" fmla="*/ 138 w 142"/>
              <a:gd name="T3" fmla="*/ 93 h 154"/>
              <a:gd name="T4" fmla="*/ 134 w 142"/>
              <a:gd name="T5" fmla="*/ 106 h 154"/>
              <a:gd name="T6" fmla="*/ 135 w 142"/>
              <a:gd name="T7" fmla="*/ 110 h 154"/>
              <a:gd name="T8" fmla="*/ 129 w 142"/>
              <a:gd name="T9" fmla="*/ 126 h 154"/>
              <a:gd name="T10" fmla="*/ 100 w 142"/>
              <a:gd name="T11" fmla="*/ 154 h 154"/>
              <a:gd name="T12" fmla="*/ 97 w 142"/>
              <a:gd name="T13" fmla="*/ 154 h 154"/>
              <a:gd name="T14" fmla="*/ 88 w 142"/>
              <a:gd name="T15" fmla="*/ 154 h 154"/>
              <a:gd name="T16" fmla="*/ 51 w 142"/>
              <a:gd name="T17" fmla="*/ 146 h 154"/>
              <a:gd name="T18" fmla="*/ 38 w 142"/>
              <a:gd name="T19" fmla="*/ 142 h 154"/>
              <a:gd name="T20" fmla="*/ 11 w 142"/>
              <a:gd name="T21" fmla="*/ 142 h 154"/>
              <a:gd name="T22" fmla="*/ 0 w 142"/>
              <a:gd name="T23" fmla="*/ 130 h 154"/>
              <a:gd name="T24" fmla="*/ 0 w 142"/>
              <a:gd name="T25" fmla="*/ 71 h 154"/>
              <a:gd name="T26" fmla="*/ 11 w 142"/>
              <a:gd name="T27" fmla="*/ 59 h 154"/>
              <a:gd name="T28" fmla="*/ 37 w 142"/>
              <a:gd name="T29" fmla="*/ 59 h 154"/>
              <a:gd name="T30" fmla="*/ 49 w 142"/>
              <a:gd name="T31" fmla="*/ 45 h 154"/>
              <a:gd name="T32" fmla="*/ 59 w 142"/>
              <a:gd name="T33" fmla="*/ 33 h 154"/>
              <a:gd name="T34" fmla="*/ 71 w 142"/>
              <a:gd name="T35" fmla="*/ 4 h 154"/>
              <a:gd name="T36" fmla="*/ 80 w 142"/>
              <a:gd name="T37" fmla="*/ 0 h 154"/>
              <a:gd name="T38" fmla="*/ 103 w 142"/>
              <a:gd name="T39" fmla="*/ 13 h 154"/>
              <a:gd name="T40" fmla="*/ 106 w 142"/>
              <a:gd name="T41" fmla="*/ 30 h 154"/>
              <a:gd name="T42" fmla="*/ 102 w 142"/>
              <a:gd name="T43" fmla="*/ 48 h 154"/>
              <a:gd name="T44" fmla="*/ 118 w 142"/>
              <a:gd name="T45" fmla="*/ 48 h 154"/>
              <a:gd name="T46" fmla="*/ 142 w 142"/>
              <a:gd name="T47" fmla="*/ 71 h 154"/>
              <a:gd name="T48" fmla="*/ 137 w 142"/>
              <a:gd name="T49" fmla="*/ 86 h 154"/>
              <a:gd name="T50" fmla="*/ 17 w 142"/>
              <a:gd name="T51" fmla="*/ 119 h 154"/>
              <a:gd name="T52" fmla="*/ 11 w 142"/>
              <a:gd name="T53" fmla="*/ 124 h 154"/>
              <a:gd name="T54" fmla="*/ 17 w 142"/>
              <a:gd name="T55" fmla="*/ 130 h 154"/>
              <a:gd name="T56" fmla="*/ 23 w 142"/>
              <a:gd name="T57" fmla="*/ 124 h 154"/>
              <a:gd name="T58" fmla="*/ 17 w 142"/>
              <a:gd name="T59" fmla="*/ 119 h 154"/>
              <a:gd name="T60" fmla="*/ 118 w 142"/>
              <a:gd name="T61" fmla="*/ 59 h 154"/>
              <a:gd name="T62" fmla="*/ 85 w 142"/>
              <a:gd name="T63" fmla="*/ 59 h 154"/>
              <a:gd name="T64" fmla="*/ 94 w 142"/>
              <a:gd name="T65" fmla="*/ 30 h 154"/>
              <a:gd name="T66" fmla="*/ 80 w 142"/>
              <a:gd name="T67" fmla="*/ 12 h 154"/>
              <a:gd name="T68" fmla="*/ 68 w 142"/>
              <a:gd name="T69" fmla="*/ 42 h 154"/>
              <a:gd name="T70" fmla="*/ 61 w 142"/>
              <a:gd name="T71" fmla="*/ 50 h 154"/>
              <a:gd name="T72" fmla="*/ 38 w 142"/>
              <a:gd name="T73" fmla="*/ 71 h 154"/>
              <a:gd name="T74" fmla="*/ 35 w 142"/>
              <a:gd name="T75" fmla="*/ 71 h 154"/>
              <a:gd name="T76" fmla="*/ 35 w 142"/>
              <a:gd name="T77" fmla="*/ 130 h 154"/>
              <a:gd name="T78" fmla="*/ 38 w 142"/>
              <a:gd name="T79" fmla="*/ 130 h 154"/>
              <a:gd name="T80" fmla="*/ 57 w 142"/>
              <a:gd name="T81" fmla="*/ 135 h 154"/>
              <a:gd name="T82" fmla="*/ 88 w 142"/>
              <a:gd name="T83" fmla="*/ 142 h 154"/>
              <a:gd name="T84" fmla="*/ 100 w 142"/>
              <a:gd name="T85" fmla="*/ 142 h 154"/>
              <a:gd name="T86" fmla="*/ 117 w 142"/>
              <a:gd name="T87" fmla="*/ 127 h 154"/>
              <a:gd name="T88" fmla="*/ 117 w 142"/>
              <a:gd name="T89" fmla="*/ 122 h 154"/>
              <a:gd name="T90" fmla="*/ 123 w 142"/>
              <a:gd name="T91" fmla="*/ 110 h 154"/>
              <a:gd name="T92" fmla="*/ 121 w 142"/>
              <a:gd name="T93" fmla="*/ 104 h 154"/>
              <a:gd name="T94" fmla="*/ 126 w 142"/>
              <a:gd name="T95" fmla="*/ 93 h 154"/>
              <a:gd name="T96" fmla="*/ 123 w 142"/>
              <a:gd name="T97" fmla="*/ 83 h 154"/>
              <a:gd name="T98" fmla="*/ 130 w 142"/>
              <a:gd name="T99" fmla="*/ 71 h 154"/>
              <a:gd name="T100" fmla="*/ 118 w 142"/>
              <a:gd name="T101" fmla="*/ 5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2" h="154">
                <a:moveTo>
                  <a:pt x="137" y="86"/>
                </a:moveTo>
                <a:cubicBezTo>
                  <a:pt x="138" y="88"/>
                  <a:pt x="138" y="90"/>
                  <a:pt x="138" y="93"/>
                </a:cubicBezTo>
                <a:cubicBezTo>
                  <a:pt x="138" y="97"/>
                  <a:pt x="137" y="102"/>
                  <a:pt x="134" y="106"/>
                </a:cubicBezTo>
                <a:cubicBezTo>
                  <a:pt x="135" y="107"/>
                  <a:pt x="135" y="109"/>
                  <a:pt x="135" y="110"/>
                </a:cubicBezTo>
                <a:cubicBezTo>
                  <a:pt x="135" y="116"/>
                  <a:pt x="133" y="122"/>
                  <a:pt x="129" y="126"/>
                </a:cubicBezTo>
                <a:cubicBezTo>
                  <a:pt x="129" y="144"/>
                  <a:pt x="117" y="154"/>
                  <a:pt x="100" y="154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88" y="154"/>
                  <a:pt x="88" y="154"/>
                  <a:pt x="88" y="154"/>
                </a:cubicBezTo>
                <a:cubicBezTo>
                  <a:pt x="75" y="154"/>
                  <a:pt x="63" y="150"/>
                  <a:pt x="51" y="146"/>
                </a:cubicBezTo>
                <a:cubicBezTo>
                  <a:pt x="48" y="145"/>
                  <a:pt x="41" y="142"/>
                  <a:pt x="38" y="142"/>
                </a:cubicBezTo>
                <a:cubicBezTo>
                  <a:pt x="11" y="142"/>
                  <a:pt x="11" y="142"/>
                  <a:pt x="11" y="142"/>
                </a:cubicBezTo>
                <a:cubicBezTo>
                  <a:pt x="5" y="142"/>
                  <a:pt x="0" y="137"/>
                  <a:pt x="0" y="130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5"/>
                  <a:pt x="5" y="59"/>
                  <a:pt x="11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40" y="57"/>
                  <a:pt x="47" y="49"/>
                  <a:pt x="49" y="45"/>
                </a:cubicBezTo>
                <a:cubicBezTo>
                  <a:pt x="53" y="41"/>
                  <a:pt x="56" y="37"/>
                  <a:pt x="59" y="33"/>
                </a:cubicBezTo>
                <a:cubicBezTo>
                  <a:pt x="65" y="27"/>
                  <a:pt x="62" y="13"/>
                  <a:pt x="71" y="4"/>
                </a:cubicBezTo>
                <a:cubicBezTo>
                  <a:pt x="73" y="2"/>
                  <a:pt x="76" y="0"/>
                  <a:pt x="80" y="0"/>
                </a:cubicBezTo>
                <a:cubicBezTo>
                  <a:pt x="89" y="0"/>
                  <a:pt x="98" y="4"/>
                  <a:pt x="103" y="13"/>
                </a:cubicBezTo>
                <a:cubicBezTo>
                  <a:pt x="106" y="18"/>
                  <a:pt x="106" y="24"/>
                  <a:pt x="106" y="30"/>
                </a:cubicBezTo>
                <a:cubicBezTo>
                  <a:pt x="106" y="36"/>
                  <a:pt x="104" y="42"/>
                  <a:pt x="102" y="48"/>
                </a:cubicBezTo>
                <a:cubicBezTo>
                  <a:pt x="118" y="48"/>
                  <a:pt x="118" y="48"/>
                  <a:pt x="118" y="48"/>
                </a:cubicBezTo>
                <a:cubicBezTo>
                  <a:pt x="131" y="48"/>
                  <a:pt x="142" y="58"/>
                  <a:pt x="142" y="71"/>
                </a:cubicBezTo>
                <a:cubicBezTo>
                  <a:pt x="142" y="77"/>
                  <a:pt x="140" y="82"/>
                  <a:pt x="137" y="86"/>
                </a:cubicBezTo>
                <a:close/>
                <a:moveTo>
                  <a:pt x="17" y="119"/>
                </a:moveTo>
                <a:cubicBezTo>
                  <a:pt x="14" y="119"/>
                  <a:pt x="11" y="121"/>
                  <a:pt x="11" y="124"/>
                </a:cubicBezTo>
                <a:cubicBezTo>
                  <a:pt x="11" y="128"/>
                  <a:pt x="14" y="130"/>
                  <a:pt x="17" y="130"/>
                </a:cubicBezTo>
                <a:cubicBezTo>
                  <a:pt x="21" y="130"/>
                  <a:pt x="23" y="128"/>
                  <a:pt x="23" y="124"/>
                </a:cubicBezTo>
                <a:cubicBezTo>
                  <a:pt x="23" y="121"/>
                  <a:pt x="21" y="119"/>
                  <a:pt x="17" y="119"/>
                </a:cubicBezTo>
                <a:close/>
                <a:moveTo>
                  <a:pt x="118" y="59"/>
                </a:moveTo>
                <a:cubicBezTo>
                  <a:pt x="85" y="59"/>
                  <a:pt x="85" y="59"/>
                  <a:pt x="85" y="59"/>
                </a:cubicBezTo>
                <a:cubicBezTo>
                  <a:pt x="85" y="49"/>
                  <a:pt x="94" y="41"/>
                  <a:pt x="94" y="30"/>
                </a:cubicBezTo>
                <a:cubicBezTo>
                  <a:pt x="94" y="19"/>
                  <a:pt x="92" y="12"/>
                  <a:pt x="80" y="12"/>
                </a:cubicBezTo>
                <a:cubicBezTo>
                  <a:pt x="74" y="18"/>
                  <a:pt x="77" y="32"/>
                  <a:pt x="68" y="42"/>
                </a:cubicBezTo>
                <a:cubicBezTo>
                  <a:pt x="65" y="44"/>
                  <a:pt x="63" y="47"/>
                  <a:pt x="61" y="50"/>
                </a:cubicBezTo>
                <a:cubicBezTo>
                  <a:pt x="56" y="55"/>
                  <a:pt x="45" y="71"/>
                  <a:pt x="38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35" y="130"/>
                  <a:pt x="35" y="130"/>
                  <a:pt x="35" y="130"/>
                </a:cubicBezTo>
                <a:cubicBezTo>
                  <a:pt x="38" y="130"/>
                  <a:pt x="38" y="130"/>
                  <a:pt x="38" y="130"/>
                </a:cubicBezTo>
                <a:cubicBezTo>
                  <a:pt x="43" y="130"/>
                  <a:pt x="52" y="134"/>
                  <a:pt x="57" y="135"/>
                </a:cubicBezTo>
                <a:cubicBezTo>
                  <a:pt x="67" y="139"/>
                  <a:pt x="77" y="142"/>
                  <a:pt x="88" y="142"/>
                </a:cubicBezTo>
                <a:cubicBezTo>
                  <a:pt x="100" y="142"/>
                  <a:pt x="100" y="142"/>
                  <a:pt x="100" y="142"/>
                </a:cubicBezTo>
                <a:cubicBezTo>
                  <a:pt x="110" y="142"/>
                  <a:pt x="117" y="138"/>
                  <a:pt x="117" y="127"/>
                </a:cubicBezTo>
                <a:cubicBezTo>
                  <a:pt x="117" y="125"/>
                  <a:pt x="117" y="123"/>
                  <a:pt x="117" y="122"/>
                </a:cubicBezTo>
                <a:cubicBezTo>
                  <a:pt x="121" y="120"/>
                  <a:pt x="123" y="114"/>
                  <a:pt x="123" y="110"/>
                </a:cubicBezTo>
                <a:cubicBezTo>
                  <a:pt x="123" y="108"/>
                  <a:pt x="122" y="106"/>
                  <a:pt x="121" y="104"/>
                </a:cubicBezTo>
                <a:cubicBezTo>
                  <a:pt x="124" y="101"/>
                  <a:pt x="126" y="97"/>
                  <a:pt x="126" y="93"/>
                </a:cubicBezTo>
                <a:cubicBezTo>
                  <a:pt x="126" y="90"/>
                  <a:pt x="125" y="85"/>
                  <a:pt x="123" y="83"/>
                </a:cubicBezTo>
                <a:cubicBezTo>
                  <a:pt x="127" y="83"/>
                  <a:pt x="130" y="75"/>
                  <a:pt x="130" y="71"/>
                </a:cubicBezTo>
                <a:cubicBezTo>
                  <a:pt x="130" y="65"/>
                  <a:pt x="124" y="59"/>
                  <a:pt x="118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3" name="Freeform 215"/>
          <p:cNvSpPr>
            <a:spLocks noEditPoints="1"/>
          </p:cNvSpPr>
          <p:nvPr/>
        </p:nvSpPr>
        <p:spPr bwMode="auto">
          <a:xfrm>
            <a:off x="3248373" y="3189525"/>
            <a:ext cx="171405" cy="165454"/>
          </a:xfrm>
          <a:custGeom>
            <a:avLst/>
            <a:gdLst>
              <a:gd name="T0" fmla="*/ 39 w 148"/>
              <a:gd name="T1" fmla="*/ 124 h 142"/>
              <a:gd name="T2" fmla="*/ 33 w 148"/>
              <a:gd name="T3" fmla="*/ 130 h 142"/>
              <a:gd name="T4" fmla="*/ 6 w 148"/>
              <a:gd name="T5" fmla="*/ 130 h 142"/>
              <a:gd name="T6" fmla="*/ 0 w 148"/>
              <a:gd name="T7" fmla="*/ 124 h 142"/>
              <a:gd name="T8" fmla="*/ 0 w 148"/>
              <a:gd name="T9" fmla="*/ 65 h 142"/>
              <a:gd name="T10" fmla="*/ 6 w 148"/>
              <a:gd name="T11" fmla="*/ 59 h 142"/>
              <a:gd name="T12" fmla="*/ 33 w 148"/>
              <a:gd name="T13" fmla="*/ 59 h 142"/>
              <a:gd name="T14" fmla="*/ 39 w 148"/>
              <a:gd name="T15" fmla="*/ 65 h 142"/>
              <a:gd name="T16" fmla="*/ 39 w 148"/>
              <a:gd name="T17" fmla="*/ 124 h 142"/>
              <a:gd name="T18" fmla="*/ 18 w 148"/>
              <a:gd name="T19" fmla="*/ 107 h 142"/>
              <a:gd name="T20" fmla="*/ 12 w 148"/>
              <a:gd name="T21" fmla="*/ 112 h 142"/>
              <a:gd name="T22" fmla="*/ 18 w 148"/>
              <a:gd name="T23" fmla="*/ 118 h 142"/>
              <a:gd name="T24" fmla="*/ 24 w 148"/>
              <a:gd name="T25" fmla="*/ 112 h 142"/>
              <a:gd name="T26" fmla="*/ 18 w 148"/>
              <a:gd name="T27" fmla="*/ 107 h 142"/>
              <a:gd name="T28" fmla="*/ 143 w 148"/>
              <a:gd name="T29" fmla="*/ 79 h 142"/>
              <a:gd name="T30" fmla="*/ 144 w 148"/>
              <a:gd name="T31" fmla="*/ 86 h 142"/>
              <a:gd name="T32" fmla="*/ 140 w 148"/>
              <a:gd name="T33" fmla="*/ 99 h 142"/>
              <a:gd name="T34" fmla="*/ 140 w 148"/>
              <a:gd name="T35" fmla="*/ 109 h 142"/>
              <a:gd name="T36" fmla="*/ 135 w 148"/>
              <a:gd name="T37" fmla="*/ 118 h 142"/>
              <a:gd name="T38" fmla="*/ 131 w 148"/>
              <a:gd name="T39" fmla="*/ 135 h 142"/>
              <a:gd name="T40" fmla="*/ 113 w 148"/>
              <a:gd name="T41" fmla="*/ 142 h 142"/>
              <a:gd name="T42" fmla="*/ 109 w 148"/>
              <a:gd name="T43" fmla="*/ 142 h 142"/>
              <a:gd name="T44" fmla="*/ 102 w 148"/>
              <a:gd name="T45" fmla="*/ 142 h 142"/>
              <a:gd name="T46" fmla="*/ 101 w 148"/>
              <a:gd name="T47" fmla="*/ 142 h 142"/>
              <a:gd name="T48" fmla="*/ 65 w 148"/>
              <a:gd name="T49" fmla="*/ 134 h 142"/>
              <a:gd name="T50" fmla="*/ 50 w 148"/>
              <a:gd name="T51" fmla="*/ 130 h 142"/>
              <a:gd name="T52" fmla="*/ 45 w 148"/>
              <a:gd name="T53" fmla="*/ 124 h 142"/>
              <a:gd name="T54" fmla="*/ 45 w 148"/>
              <a:gd name="T55" fmla="*/ 65 h 142"/>
              <a:gd name="T56" fmla="*/ 50 w 148"/>
              <a:gd name="T57" fmla="*/ 59 h 142"/>
              <a:gd name="T58" fmla="*/ 67 w 148"/>
              <a:gd name="T59" fmla="*/ 43 h 142"/>
              <a:gd name="T60" fmla="*/ 76 w 148"/>
              <a:gd name="T61" fmla="*/ 31 h 142"/>
              <a:gd name="T62" fmla="*/ 82 w 148"/>
              <a:gd name="T63" fmla="*/ 17 h 142"/>
              <a:gd name="T64" fmla="*/ 88 w 148"/>
              <a:gd name="T65" fmla="*/ 2 h 142"/>
              <a:gd name="T66" fmla="*/ 92 w 148"/>
              <a:gd name="T67" fmla="*/ 0 h 142"/>
              <a:gd name="T68" fmla="*/ 113 w 148"/>
              <a:gd name="T69" fmla="*/ 24 h 142"/>
              <a:gd name="T70" fmla="*/ 107 w 148"/>
              <a:gd name="T71" fmla="*/ 42 h 142"/>
              <a:gd name="T72" fmla="*/ 105 w 148"/>
              <a:gd name="T73" fmla="*/ 47 h 142"/>
              <a:gd name="T74" fmla="*/ 130 w 148"/>
              <a:gd name="T75" fmla="*/ 47 h 142"/>
              <a:gd name="T76" fmla="*/ 148 w 148"/>
              <a:gd name="T77" fmla="*/ 65 h 142"/>
              <a:gd name="T78" fmla="*/ 143 w 148"/>
              <a:gd name="T79" fmla="*/ 7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8" h="142">
                <a:moveTo>
                  <a:pt x="39" y="124"/>
                </a:moveTo>
                <a:cubicBezTo>
                  <a:pt x="39" y="128"/>
                  <a:pt x="36" y="130"/>
                  <a:pt x="33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3" y="130"/>
                  <a:pt x="0" y="128"/>
                  <a:pt x="0" y="12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2"/>
                  <a:pt x="3" y="59"/>
                  <a:pt x="6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36" y="59"/>
                  <a:pt x="39" y="62"/>
                  <a:pt x="39" y="65"/>
                </a:cubicBezTo>
                <a:lnTo>
                  <a:pt x="39" y="124"/>
                </a:lnTo>
                <a:close/>
                <a:moveTo>
                  <a:pt x="18" y="107"/>
                </a:moveTo>
                <a:cubicBezTo>
                  <a:pt x="15" y="107"/>
                  <a:pt x="12" y="109"/>
                  <a:pt x="12" y="112"/>
                </a:cubicBezTo>
                <a:cubicBezTo>
                  <a:pt x="12" y="116"/>
                  <a:pt x="15" y="118"/>
                  <a:pt x="18" y="118"/>
                </a:cubicBezTo>
                <a:cubicBezTo>
                  <a:pt x="21" y="118"/>
                  <a:pt x="24" y="116"/>
                  <a:pt x="24" y="112"/>
                </a:cubicBezTo>
                <a:cubicBezTo>
                  <a:pt x="24" y="109"/>
                  <a:pt x="21" y="107"/>
                  <a:pt x="18" y="107"/>
                </a:cubicBezTo>
                <a:close/>
                <a:moveTo>
                  <a:pt x="143" y="79"/>
                </a:moveTo>
                <a:cubicBezTo>
                  <a:pt x="144" y="82"/>
                  <a:pt x="144" y="85"/>
                  <a:pt x="144" y="86"/>
                </a:cubicBezTo>
                <a:cubicBezTo>
                  <a:pt x="145" y="91"/>
                  <a:pt x="143" y="95"/>
                  <a:pt x="140" y="99"/>
                </a:cubicBezTo>
                <a:cubicBezTo>
                  <a:pt x="141" y="102"/>
                  <a:pt x="141" y="106"/>
                  <a:pt x="140" y="109"/>
                </a:cubicBezTo>
                <a:cubicBezTo>
                  <a:pt x="139" y="113"/>
                  <a:pt x="138" y="116"/>
                  <a:pt x="135" y="118"/>
                </a:cubicBezTo>
                <a:cubicBezTo>
                  <a:pt x="136" y="125"/>
                  <a:pt x="134" y="131"/>
                  <a:pt x="131" y="135"/>
                </a:cubicBezTo>
                <a:cubicBezTo>
                  <a:pt x="127" y="140"/>
                  <a:pt x="121" y="142"/>
                  <a:pt x="113" y="142"/>
                </a:cubicBezTo>
                <a:cubicBezTo>
                  <a:pt x="112" y="142"/>
                  <a:pt x="111" y="142"/>
                  <a:pt x="109" y="142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01" y="142"/>
                  <a:pt x="101" y="142"/>
                  <a:pt x="101" y="142"/>
                </a:cubicBezTo>
                <a:cubicBezTo>
                  <a:pt x="88" y="142"/>
                  <a:pt x="75" y="138"/>
                  <a:pt x="65" y="134"/>
                </a:cubicBezTo>
                <a:cubicBezTo>
                  <a:pt x="59" y="132"/>
                  <a:pt x="54" y="130"/>
                  <a:pt x="50" y="130"/>
                </a:cubicBezTo>
                <a:cubicBezTo>
                  <a:pt x="47" y="130"/>
                  <a:pt x="45" y="128"/>
                  <a:pt x="45" y="124"/>
                </a:cubicBezTo>
                <a:cubicBezTo>
                  <a:pt x="45" y="65"/>
                  <a:pt x="45" y="65"/>
                  <a:pt x="45" y="65"/>
                </a:cubicBezTo>
                <a:cubicBezTo>
                  <a:pt x="45" y="62"/>
                  <a:pt x="47" y="59"/>
                  <a:pt x="50" y="59"/>
                </a:cubicBezTo>
                <a:cubicBezTo>
                  <a:pt x="54" y="59"/>
                  <a:pt x="62" y="48"/>
                  <a:pt x="67" y="43"/>
                </a:cubicBezTo>
                <a:cubicBezTo>
                  <a:pt x="70" y="38"/>
                  <a:pt x="73" y="34"/>
                  <a:pt x="76" y="31"/>
                </a:cubicBezTo>
                <a:cubicBezTo>
                  <a:pt x="79" y="28"/>
                  <a:pt x="80" y="22"/>
                  <a:pt x="82" y="17"/>
                </a:cubicBezTo>
                <a:cubicBezTo>
                  <a:pt x="83" y="11"/>
                  <a:pt x="84" y="6"/>
                  <a:pt x="88" y="2"/>
                </a:cubicBezTo>
                <a:cubicBezTo>
                  <a:pt x="89" y="1"/>
                  <a:pt x="90" y="0"/>
                  <a:pt x="92" y="0"/>
                </a:cubicBezTo>
                <a:cubicBezTo>
                  <a:pt x="113" y="0"/>
                  <a:pt x="113" y="17"/>
                  <a:pt x="113" y="24"/>
                </a:cubicBezTo>
                <a:cubicBezTo>
                  <a:pt x="113" y="31"/>
                  <a:pt x="110" y="37"/>
                  <a:pt x="107" y="42"/>
                </a:cubicBezTo>
                <a:cubicBezTo>
                  <a:pt x="106" y="44"/>
                  <a:pt x="105" y="44"/>
                  <a:pt x="105" y="47"/>
                </a:cubicBezTo>
                <a:cubicBezTo>
                  <a:pt x="130" y="47"/>
                  <a:pt x="130" y="47"/>
                  <a:pt x="130" y="47"/>
                </a:cubicBezTo>
                <a:cubicBezTo>
                  <a:pt x="140" y="47"/>
                  <a:pt x="148" y="56"/>
                  <a:pt x="148" y="65"/>
                </a:cubicBezTo>
                <a:cubicBezTo>
                  <a:pt x="148" y="70"/>
                  <a:pt x="146" y="75"/>
                  <a:pt x="143" y="7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4" name="Freeform 216"/>
          <p:cNvSpPr>
            <a:spLocks noEditPoints="1"/>
          </p:cNvSpPr>
          <p:nvPr/>
        </p:nvSpPr>
        <p:spPr bwMode="auto">
          <a:xfrm>
            <a:off x="3475723" y="3189524"/>
            <a:ext cx="177358" cy="178547"/>
          </a:xfrm>
          <a:custGeom>
            <a:avLst/>
            <a:gdLst>
              <a:gd name="T0" fmla="*/ 141 w 153"/>
              <a:gd name="T1" fmla="*/ 154 h 154"/>
              <a:gd name="T2" fmla="*/ 133 w 153"/>
              <a:gd name="T3" fmla="*/ 150 h 154"/>
              <a:gd name="T4" fmla="*/ 101 w 153"/>
              <a:gd name="T5" fmla="*/ 119 h 154"/>
              <a:gd name="T6" fmla="*/ 65 w 153"/>
              <a:gd name="T7" fmla="*/ 130 h 154"/>
              <a:gd name="T8" fmla="*/ 0 w 153"/>
              <a:gd name="T9" fmla="*/ 65 h 154"/>
              <a:gd name="T10" fmla="*/ 65 w 153"/>
              <a:gd name="T11" fmla="*/ 0 h 154"/>
              <a:gd name="T12" fmla="*/ 130 w 153"/>
              <a:gd name="T13" fmla="*/ 65 h 154"/>
              <a:gd name="T14" fmla="*/ 118 w 153"/>
              <a:gd name="T15" fmla="*/ 102 h 154"/>
              <a:gd name="T16" fmla="*/ 150 w 153"/>
              <a:gd name="T17" fmla="*/ 134 h 154"/>
              <a:gd name="T18" fmla="*/ 153 w 153"/>
              <a:gd name="T19" fmla="*/ 142 h 154"/>
              <a:gd name="T20" fmla="*/ 141 w 153"/>
              <a:gd name="T21" fmla="*/ 154 h 154"/>
              <a:gd name="T22" fmla="*/ 65 w 153"/>
              <a:gd name="T23" fmla="*/ 24 h 154"/>
              <a:gd name="T24" fmla="*/ 23 w 153"/>
              <a:gd name="T25" fmla="*/ 65 h 154"/>
              <a:gd name="T26" fmla="*/ 65 w 153"/>
              <a:gd name="T27" fmla="*/ 107 h 154"/>
              <a:gd name="T28" fmla="*/ 106 w 153"/>
              <a:gd name="T29" fmla="*/ 65 h 154"/>
              <a:gd name="T30" fmla="*/ 65 w 153"/>
              <a:gd name="T31" fmla="*/ 2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3" h="154">
                <a:moveTo>
                  <a:pt x="141" y="154"/>
                </a:moveTo>
                <a:cubicBezTo>
                  <a:pt x="138" y="154"/>
                  <a:pt x="135" y="153"/>
                  <a:pt x="133" y="150"/>
                </a:cubicBezTo>
                <a:cubicBezTo>
                  <a:pt x="101" y="119"/>
                  <a:pt x="101" y="119"/>
                  <a:pt x="101" y="119"/>
                </a:cubicBezTo>
                <a:cubicBezTo>
                  <a:pt x="91" y="126"/>
                  <a:pt x="78" y="130"/>
                  <a:pt x="65" y="130"/>
                </a:cubicBezTo>
                <a:cubicBezTo>
                  <a:pt x="29" y="130"/>
                  <a:pt x="0" y="101"/>
                  <a:pt x="0" y="65"/>
                </a:cubicBezTo>
                <a:cubicBezTo>
                  <a:pt x="0" y="29"/>
                  <a:pt x="29" y="0"/>
                  <a:pt x="65" y="0"/>
                </a:cubicBezTo>
                <a:cubicBezTo>
                  <a:pt x="101" y="0"/>
                  <a:pt x="130" y="29"/>
                  <a:pt x="130" y="65"/>
                </a:cubicBezTo>
                <a:cubicBezTo>
                  <a:pt x="130" y="78"/>
                  <a:pt x="126" y="91"/>
                  <a:pt x="118" y="102"/>
                </a:cubicBezTo>
                <a:cubicBezTo>
                  <a:pt x="150" y="134"/>
                  <a:pt x="150" y="134"/>
                  <a:pt x="150" y="134"/>
                </a:cubicBezTo>
                <a:cubicBezTo>
                  <a:pt x="152" y="136"/>
                  <a:pt x="153" y="139"/>
                  <a:pt x="153" y="142"/>
                </a:cubicBezTo>
                <a:cubicBezTo>
                  <a:pt x="153" y="149"/>
                  <a:pt x="148" y="154"/>
                  <a:pt x="141" y="154"/>
                </a:cubicBezTo>
                <a:close/>
                <a:moveTo>
                  <a:pt x="65" y="24"/>
                </a:moveTo>
                <a:cubicBezTo>
                  <a:pt x="42" y="24"/>
                  <a:pt x="23" y="42"/>
                  <a:pt x="23" y="65"/>
                </a:cubicBezTo>
                <a:cubicBezTo>
                  <a:pt x="23" y="88"/>
                  <a:pt x="42" y="107"/>
                  <a:pt x="65" y="107"/>
                </a:cubicBezTo>
                <a:cubicBezTo>
                  <a:pt x="87" y="107"/>
                  <a:pt x="106" y="88"/>
                  <a:pt x="106" y="65"/>
                </a:cubicBezTo>
                <a:cubicBezTo>
                  <a:pt x="106" y="42"/>
                  <a:pt x="87" y="24"/>
                  <a:pt x="65" y="2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" name="Freeform 217"/>
          <p:cNvSpPr>
            <a:spLocks noEditPoints="1"/>
          </p:cNvSpPr>
          <p:nvPr/>
        </p:nvSpPr>
        <p:spPr bwMode="auto">
          <a:xfrm>
            <a:off x="3697123" y="3189524"/>
            <a:ext cx="178547" cy="178547"/>
          </a:xfrm>
          <a:custGeom>
            <a:avLst/>
            <a:gdLst>
              <a:gd name="T0" fmla="*/ 142 w 154"/>
              <a:gd name="T1" fmla="*/ 154 h 154"/>
              <a:gd name="T2" fmla="*/ 134 w 154"/>
              <a:gd name="T3" fmla="*/ 150 h 154"/>
              <a:gd name="T4" fmla="*/ 102 w 154"/>
              <a:gd name="T5" fmla="*/ 119 h 154"/>
              <a:gd name="T6" fmla="*/ 65 w 154"/>
              <a:gd name="T7" fmla="*/ 130 h 154"/>
              <a:gd name="T8" fmla="*/ 0 w 154"/>
              <a:gd name="T9" fmla="*/ 65 h 154"/>
              <a:gd name="T10" fmla="*/ 65 w 154"/>
              <a:gd name="T11" fmla="*/ 0 h 154"/>
              <a:gd name="T12" fmla="*/ 130 w 154"/>
              <a:gd name="T13" fmla="*/ 65 h 154"/>
              <a:gd name="T14" fmla="*/ 119 w 154"/>
              <a:gd name="T15" fmla="*/ 102 h 154"/>
              <a:gd name="T16" fmla="*/ 150 w 154"/>
              <a:gd name="T17" fmla="*/ 134 h 154"/>
              <a:gd name="T18" fmla="*/ 154 w 154"/>
              <a:gd name="T19" fmla="*/ 142 h 154"/>
              <a:gd name="T20" fmla="*/ 142 w 154"/>
              <a:gd name="T21" fmla="*/ 154 h 154"/>
              <a:gd name="T22" fmla="*/ 65 w 154"/>
              <a:gd name="T23" fmla="*/ 24 h 154"/>
              <a:gd name="T24" fmla="*/ 24 w 154"/>
              <a:gd name="T25" fmla="*/ 65 h 154"/>
              <a:gd name="T26" fmla="*/ 65 w 154"/>
              <a:gd name="T27" fmla="*/ 107 h 154"/>
              <a:gd name="T28" fmla="*/ 106 w 154"/>
              <a:gd name="T29" fmla="*/ 65 h 154"/>
              <a:gd name="T30" fmla="*/ 65 w 154"/>
              <a:gd name="T31" fmla="*/ 24 h 154"/>
              <a:gd name="T32" fmla="*/ 95 w 154"/>
              <a:gd name="T33" fmla="*/ 68 h 154"/>
              <a:gd name="T34" fmla="*/ 92 w 154"/>
              <a:gd name="T35" fmla="*/ 71 h 154"/>
              <a:gd name="T36" fmla="*/ 38 w 154"/>
              <a:gd name="T37" fmla="*/ 71 h 154"/>
              <a:gd name="T38" fmla="*/ 35 w 154"/>
              <a:gd name="T39" fmla="*/ 68 h 154"/>
              <a:gd name="T40" fmla="*/ 35 w 154"/>
              <a:gd name="T41" fmla="*/ 62 h 154"/>
              <a:gd name="T42" fmla="*/ 38 w 154"/>
              <a:gd name="T43" fmla="*/ 59 h 154"/>
              <a:gd name="T44" fmla="*/ 92 w 154"/>
              <a:gd name="T45" fmla="*/ 59 h 154"/>
              <a:gd name="T46" fmla="*/ 95 w 154"/>
              <a:gd name="T47" fmla="*/ 62 h 154"/>
              <a:gd name="T48" fmla="*/ 95 w 154"/>
              <a:gd name="T49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" h="154">
                <a:moveTo>
                  <a:pt x="142" y="154"/>
                </a:moveTo>
                <a:cubicBezTo>
                  <a:pt x="139" y="154"/>
                  <a:pt x="136" y="153"/>
                  <a:pt x="134" y="150"/>
                </a:cubicBezTo>
                <a:cubicBezTo>
                  <a:pt x="102" y="119"/>
                  <a:pt x="102" y="119"/>
                  <a:pt x="102" y="119"/>
                </a:cubicBezTo>
                <a:cubicBezTo>
                  <a:pt x="91" y="126"/>
                  <a:pt x="78" y="130"/>
                  <a:pt x="65" y="130"/>
                </a:cubicBezTo>
                <a:cubicBezTo>
                  <a:pt x="29" y="130"/>
                  <a:pt x="0" y="101"/>
                  <a:pt x="0" y="65"/>
                </a:cubicBezTo>
                <a:cubicBezTo>
                  <a:pt x="0" y="29"/>
                  <a:pt x="29" y="0"/>
                  <a:pt x="65" y="0"/>
                </a:cubicBezTo>
                <a:cubicBezTo>
                  <a:pt x="101" y="0"/>
                  <a:pt x="130" y="29"/>
                  <a:pt x="130" y="65"/>
                </a:cubicBezTo>
                <a:cubicBezTo>
                  <a:pt x="130" y="78"/>
                  <a:pt x="126" y="91"/>
                  <a:pt x="119" y="102"/>
                </a:cubicBezTo>
                <a:cubicBezTo>
                  <a:pt x="150" y="134"/>
                  <a:pt x="150" y="134"/>
                  <a:pt x="150" y="134"/>
                </a:cubicBezTo>
                <a:cubicBezTo>
                  <a:pt x="152" y="136"/>
                  <a:pt x="154" y="139"/>
                  <a:pt x="154" y="142"/>
                </a:cubicBezTo>
                <a:cubicBezTo>
                  <a:pt x="154" y="149"/>
                  <a:pt x="148" y="154"/>
                  <a:pt x="142" y="154"/>
                </a:cubicBezTo>
                <a:close/>
                <a:moveTo>
                  <a:pt x="65" y="24"/>
                </a:moveTo>
                <a:cubicBezTo>
                  <a:pt x="42" y="24"/>
                  <a:pt x="24" y="42"/>
                  <a:pt x="24" y="65"/>
                </a:cubicBezTo>
                <a:cubicBezTo>
                  <a:pt x="24" y="88"/>
                  <a:pt x="42" y="107"/>
                  <a:pt x="65" y="107"/>
                </a:cubicBezTo>
                <a:cubicBezTo>
                  <a:pt x="88" y="107"/>
                  <a:pt x="106" y="88"/>
                  <a:pt x="106" y="65"/>
                </a:cubicBezTo>
                <a:cubicBezTo>
                  <a:pt x="106" y="42"/>
                  <a:pt x="88" y="24"/>
                  <a:pt x="65" y="24"/>
                </a:cubicBezTo>
                <a:close/>
                <a:moveTo>
                  <a:pt x="95" y="68"/>
                </a:moveTo>
                <a:cubicBezTo>
                  <a:pt x="95" y="70"/>
                  <a:pt x="93" y="71"/>
                  <a:pt x="92" y="71"/>
                </a:cubicBezTo>
                <a:cubicBezTo>
                  <a:pt x="38" y="71"/>
                  <a:pt x="38" y="71"/>
                  <a:pt x="38" y="71"/>
                </a:cubicBezTo>
                <a:cubicBezTo>
                  <a:pt x="37" y="71"/>
                  <a:pt x="35" y="70"/>
                  <a:pt x="35" y="68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1"/>
                  <a:pt x="37" y="59"/>
                  <a:pt x="38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3" y="59"/>
                  <a:pt x="95" y="61"/>
                  <a:pt x="95" y="62"/>
                </a:cubicBezTo>
                <a:lnTo>
                  <a:pt x="95" y="6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6" name="Freeform 218"/>
          <p:cNvSpPr>
            <a:spLocks noEditPoints="1"/>
          </p:cNvSpPr>
          <p:nvPr/>
        </p:nvSpPr>
        <p:spPr bwMode="auto">
          <a:xfrm>
            <a:off x="3917330" y="3189524"/>
            <a:ext cx="178547" cy="178547"/>
          </a:xfrm>
          <a:custGeom>
            <a:avLst/>
            <a:gdLst>
              <a:gd name="T0" fmla="*/ 142 w 154"/>
              <a:gd name="T1" fmla="*/ 154 h 154"/>
              <a:gd name="T2" fmla="*/ 134 w 154"/>
              <a:gd name="T3" fmla="*/ 150 h 154"/>
              <a:gd name="T4" fmla="*/ 102 w 154"/>
              <a:gd name="T5" fmla="*/ 119 h 154"/>
              <a:gd name="T6" fmla="*/ 65 w 154"/>
              <a:gd name="T7" fmla="*/ 130 h 154"/>
              <a:gd name="T8" fmla="*/ 0 w 154"/>
              <a:gd name="T9" fmla="*/ 65 h 154"/>
              <a:gd name="T10" fmla="*/ 65 w 154"/>
              <a:gd name="T11" fmla="*/ 0 h 154"/>
              <a:gd name="T12" fmla="*/ 130 w 154"/>
              <a:gd name="T13" fmla="*/ 65 h 154"/>
              <a:gd name="T14" fmla="*/ 119 w 154"/>
              <a:gd name="T15" fmla="*/ 102 h 154"/>
              <a:gd name="T16" fmla="*/ 151 w 154"/>
              <a:gd name="T17" fmla="*/ 134 h 154"/>
              <a:gd name="T18" fmla="*/ 154 w 154"/>
              <a:gd name="T19" fmla="*/ 142 h 154"/>
              <a:gd name="T20" fmla="*/ 142 w 154"/>
              <a:gd name="T21" fmla="*/ 154 h 154"/>
              <a:gd name="T22" fmla="*/ 65 w 154"/>
              <a:gd name="T23" fmla="*/ 24 h 154"/>
              <a:gd name="T24" fmla="*/ 24 w 154"/>
              <a:gd name="T25" fmla="*/ 65 h 154"/>
              <a:gd name="T26" fmla="*/ 65 w 154"/>
              <a:gd name="T27" fmla="*/ 107 h 154"/>
              <a:gd name="T28" fmla="*/ 107 w 154"/>
              <a:gd name="T29" fmla="*/ 65 h 154"/>
              <a:gd name="T30" fmla="*/ 65 w 154"/>
              <a:gd name="T31" fmla="*/ 24 h 154"/>
              <a:gd name="T32" fmla="*/ 95 w 154"/>
              <a:gd name="T33" fmla="*/ 68 h 154"/>
              <a:gd name="T34" fmla="*/ 92 w 154"/>
              <a:gd name="T35" fmla="*/ 71 h 154"/>
              <a:gd name="T36" fmla="*/ 71 w 154"/>
              <a:gd name="T37" fmla="*/ 71 h 154"/>
              <a:gd name="T38" fmla="*/ 71 w 154"/>
              <a:gd name="T39" fmla="*/ 92 h 154"/>
              <a:gd name="T40" fmla="*/ 68 w 154"/>
              <a:gd name="T41" fmla="*/ 95 h 154"/>
              <a:gd name="T42" fmla="*/ 62 w 154"/>
              <a:gd name="T43" fmla="*/ 95 h 154"/>
              <a:gd name="T44" fmla="*/ 59 w 154"/>
              <a:gd name="T45" fmla="*/ 92 h 154"/>
              <a:gd name="T46" fmla="*/ 59 w 154"/>
              <a:gd name="T47" fmla="*/ 71 h 154"/>
              <a:gd name="T48" fmla="*/ 39 w 154"/>
              <a:gd name="T49" fmla="*/ 71 h 154"/>
              <a:gd name="T50" fmla="*/ 36 w 154"/>
              <a:gd name="T51" fmla="*/ 68 h 154"/>
              <a:gd name="T52" fmla="*/ 36 w 154"/>
              <a:gd name="T53" fmla="*/ 62 h 154"/>
              <a:gd name="T54" fmla="*/ 39 w 154"/>
              <a:gd name="T55" fmla="*/ 59 h 154"/>
              <a:gd name="T56" fmla="*/ 59 w 154"/>
              <a:gd name="T57" fmla="*/ 59 h 154"/>
              <a:gd name="T58" fmla="*/ 59 w 154"/>
              <a:gd name="T59" fmla="*/ 39 h 154"/>
              <a:gd name="T60" fmla="*/ 62 w 154"/>
              <a:gd name="T61" fmla="*/ 36 h 154"/>
              <a:gd name="T62" fmla="*/ 68 w 154"/>
              <a:gd name="T63" fmla="*/ 36 h 154"/>
              <a:gd name="T64" fmla="*/ 71 w 154"/>
              <a:gd name="T65" fmla="*/ 39 h 154"/>
              <a:gd name="T66" fmla="*/ 71 w 154"/>
              <a:gd name="T67" fmla="*/ 59 h 154"/>
              <a:gd name="T68" fmla="*/ 92 w 154"/>
              <a:gd name="T69" fmla="*/ 59 h 154"/>
              <a:gd name="T70" fmla="*/ 95 w 154"/>
              <a:gd name="T71" fmla="*/ 62 h 154"/>
              <a:gd name="T72" fmla="*/ 95 w 154"/>
              <a:gd name="T73" fmla="*/ 68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4" h="154">
                <a:moveTo>
                  <a:pt x="142" y="154"/>
                </a:moveTo>
                <a:cubicBezTo>
                  <a:pt x="139" y="154"/>
                  <a:pt x="136" y="153"/>
                  <a:pt x="134" y="150"/>
                </a:cubicBezTo>
                <a:cubicBezTo>
                  <a:pt x="102" y="119"/>
                  <a:pt x="102" y="119"/>
                  <a:pt x="102" y="119"/>
                </a:cubicBezTo>
                <a:cubicBezTo>
                  <a:pt x="91" y="126"/>
                  <a:pt x="78" y="130"/>
                  <a:pt x="65" y="130"/>
                </a:cubicBezTo>
                <a:cubicBezTo>
                  <a:pt x="29" y="130"/>
                  <a:pt x="0" y="101"/>
                  <a:pt x="0" y="65"/>
                </a:cubicBezTo>
                <a:cubicBezTo>
                  <a:pt x="0" y="29"/>
                  <a:pt x="29" y="0"/>
                  <a:pt x="65" y="0"/>
                </a:cubicBezTo>
                <a:cubicBezTo>
                  <a:pt x="101" y="0"/>
                  <a:pt x="130" y="29"/>
                  <a:pt x="130" y="65"/>
                </a:cubicBezTo>
                <a:cubicBezTo>
                  <a:pt x="130" y="78"/>
                  <a:pt x="126" y="91"/>
                  <a:pt x="119" y="102"/>
                </a:cubicBezTo>
                <a:cubicBezTo>
                  <a:pt x="151" y="134"/>
                  <a:pt x="151" y="134"/>
                  <a:pt x="151" y="134"/>
                </a:cubicBezTo>
                <a:cubicBezTo>
                  <a:pt x="153" y="136"/>
                  <a:pt x="154" y="139"/>
                  <a:pt x="154" y="142"/>
                </a:cubicBezTo>
                <a:cubicBezTo>
                  <a:pt x="154" y="149"/>
                  <a:pt x="149" y="154"/>
                  <a:pt x="142" y="154"/>
                </a:cubicBezTo>
                <a:close/>
                <a:moveTo>
                  <a:pt x="65" y="24"/>
                </a:moveTo>
                <a:cubicBezTo>
                  <a:pt x="43" y="24"/>
                  <a:pt x="24" y="42"/>
                  <a:pt x="24" y="65"/>
                </a:cubicBezTo>
                <a:cubicBezTo>
                  <a:pt x="24" y="88"/>
                  <a:pt x="43" y="107"/>
                  <a:pt x="65" y="107"/>
                </a:cubicBezTo>
                <a:cubicBezTo>
                  <a:pt x="88" y="107"/>
                  <a:pt x="107" y="88"/>
                  <a:pt x="107" y="65"/>
                </a:cubicBezTo>
                <a:cubicBezTo>
                  <a:pt x="107" y="42"/>
                  <a:pt x="88" y="24"/>
                  <a:pt x="65" y="24"/>
                </a:cubicBezTo>
                <a:close/>
                <a:moveTo>
                  <a:pt x="95" y="68"/>
                </a:moveTo>
                <a:cubicBezTo>
                  <a:pt x="95" y="70"/>
                  <a:pt x="94" y="71"/>
                  <a:pt x="92" y="71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3"/>
                  <a:pt x="70" y="95"/>
                  <a:pt x="68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1" y="95"/>
                  <a:pt x="59" y="93"/>
                  <a:pt x="59" y="92"/>
                </a:cubicBezTo>
                <a:cubicBezTo>
                  <a:pt x="59" y="71"/>
                  <a:pt x="59" y="71"/>
                  <a:pt x="59" y="71"/>
                </a:cubicBezTo>
                <a:cubicBezTo>
                  <a:pt x="39" y="71"/>
                  <a:pt x="39" y="71"/>
                  <a:pt x="39" y="71"/>
                </a:cubicBezTo>
                <a:cubicBezTo>
                  <a:pt x="37" y="71"/>
                  <a:pt x="36" y="70"/>
                  <a:pt x="36" y="68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61"/>
                  <a:pt x="37" y="59"/>
                  <a:pt x="39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7"/>
                  <a:pt x="61" y="36"/>
                  <a:pt x="62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70" y="36"/>
                  <a:pt x="71" y="37"/>
                  <a:pt x="71" y="39"/>
                </a:cubicBezTo>
                <a:cubicBezTo>
                  <a:pt x="71" y="59"/>
                  <a:pt x="71" y="59"/>
                  <a:pt x="71" y="59"/>
                </a:cubicBezTo>
                <a:cubicBezTo>
                  <a:pt x="92" y="59"/>
                  <a:pt x="92" y="59"/>
                  <a:pt x="92" y="59"/>
                </a:cubicBezTo>
                <a:cubicBezTo>
                  <a:pt x="94" y="59"/>
                  <a:pt x="95" y="61"/>
                  <a:pt x="95" y="62"/>
                </a:cubicBezTo>
                <a:lnTo>
                  <a:pt x="95" y="6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7" name="Freeform 219"/>
          <p:cNvSpPr>
            <a:spLocks/>
          </p:cNvSpPr>
          <p:nvPr/>
        </p:nvSpPr>
        <p:spPr bwMode="auto">
          <a:xfrm>
            <a:off x="4144681" y="3188335"/>
            <a:ext cx="191641" cy="167835"/>
          </a:xfrm>
          <a:custGeom>
            <a:avLst/>
            <a:gdLst>
              <a:gd name="T0" fmla="*/ 165 w 165"/>
              <a:gd name="T1" fmla="*/ 4 h 144"/>
              <a:gd name="T2" fmla="*/ 165 w 165"/>
              <a:gd name="T3" fmla="*/ 140 h 144"/>
              <a:gd name="T4" fmla="*/ 161 w 165"/>
              <a:gd name="T5" fmla="*/ 142 h 144"/>
              <a:gd name="T6" fmla="*/ 96 w 165"/>
              <a:gd name="T7" fmla="*/ 76 h 144"/>
              <a:gd name="T8" fmla="*/ 94 w 165"/>
              <a:gd name="T9" fmla="*/ 75 h 144"/>
              <a:gd name="T10" fmla="*/ 94 w 165"/>
              <a:gd name="T11" fmla="*/ 140 h 144"/>
              <a:gd name="T12" fmla="*/ 90 w 165"/>
              <a:gd name="T13" fmla="*/ 142 h 144"/>
              <a:gd name="T14" fmla="*/ 25 w 165"/>
              <a:gd name="T15" fmla="*/ 76 h 144"/>
              <a:gd name="T16" fmla="*/ 23 w 165"/>
              <a:gd name="T17" fmla="*/ 75 h 144"/>
              <a:gd name="T18" fmla="*/ 23 w 165"/>
              <a:gd name="T19" fmla="*/ 137 h 144"/>
              <a:gd name="T20" fmla="*/ 17 w 165"/>
              <a:gd name="T21" fmla="*/ 143 h 144"/>
              <a:gd name="T22" fmla="*/ 6 w 165"/>
              <a:gd name="T23" fmla="*/ 143 h 144"/>
              <a:gd name="T24" fmla="*/ 0 w 165"/>
              <a:gd name="T25" fmla="*/ 137 h 144"/>
              <a:gd name="T26" fmla="*/ 0 w 165"/>
              <a:gd name="T27" fmla="*/ 7 h 144"/>
              <a:gd name="T28" fmla="*/ 6 w 165"/>
              <a:gd name="T29" fmla="*/ 1 h 144"/>
              <a:gd name="T30" fmla="*/ 17 w 165"/>
              <a:gd name="T31" fmla="*/ 1 h 144"/>
              <a:gd name="T32" fmla="*/ 23 w 165"/>
              <a:gd name="T33" fmla="*/ 7 h 144"/>
              <a:gd name="T34" fmla="*/ 23 w 165"/>
              <a:gd name="T35" fmla="*/ 70 h 144"/>
              <a:gd name="T36" fmla="*/ 25 w 165"/>
              <a:gd name="T37" fmla="*/ 68 h 144"/>
              <a:gd name="T38" fmla="*/ 90 w 165"/>
              <a:gd name="T39" fmla="*/ 2 h 144"/>
              <a:gd name="T40" fmla="*/ 94 w 165"/>
              <a:gd name="T41" fmla="*/ 4 h 144"/>
              <a:gd name="T42" fmla="*/ 94 w 165"/>
              <a:gd name="T43" fmla="*/ 70 h 144"/>
              <a:gd name="T44" fmla="*/ 96 w 165"/>
              <a:gd name="T45" fmla="*/ 68 h 144"/>
              <a:gd name="T46" fmla="*/ 161 w 165"/>
              <a:gd name="T47" fmla="*/ 2 h 144"/>
              <a:gd name="T48" fmla="*/ 165 w 165"/>
              <a:gd name="T49" fmla="*/ 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5" h="144">
                <a:moveTo>
                  <a:pt x="165" y="4"/>
                </a:moveTo>
                <a:cubicBezTo>
                  <a:pt x="165" y="140"/>
                  <a:pt x="165" y="140"/>
                  <a:pt x="165" y="140"/>
                </a:cubicBezTo>
                <a:cubicBezTo>
                  <a:pt x="165" y="143"/>
                  <a:pt x="163" y="144"/>
                  <a:pt x="161" y="142"/>
                </a:cubicBezTo>
                <a:cubicBezTo>
                  <a:pt x="96" y="76"/>
                  <a:pt x="96" y="76"/>
                  <a:pt x="96" y="76"/>
                </a:cubicBezTo>
                <a:cubicBezTo>
                  <a:pt x="95" y="76"/>
                  <a:pt x="95" y="75"/>
                  <a:pt x="94" y="75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94" y="143"/>
                  <a:pt x="92" y="144"/>
                  <a:pt x="90" y="142"/>
                </a:cubicBezTo>
                <a:cubicBezTo>
                  <a:pt x="25" y="76"/>
                  <a:pt x="25" y="76"/>
                  <a:pt x="25" y="76"/>
                </a:cubicBezTo>
                <a:cubicBezTo>
                  <a:pt x="24" y="76"/>
                  <a:pt x="24" y="75"/>
                  <a:pt x="23" y="75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23" y="140"/>
                  <a:pt x="21" y="143"/>
                  <a:pt x="17" y="143"/>
                </a:cubicBezTo>
                <a:cubicBezTo>
                  <a:pt x="6" y="143"/>
                  <a:pt x="6" y="143"/>
                  <a:pt x="6" y="143"/>
                </a:cubicBezTo>
                <a:cubicBezTo>
                  <a:pt x="2" y="143"/>
                  <a:pt x="0" y="140"/>
                  <a:pt x="0" y="137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2" y="1"/>
                  <a:pt x="6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21" y="1"/>
                  <a:pt x="23" y="4"/>
                  <a:pt x="23" y="7"/>
                </a:cubicBezTo>
                <a:cubicBezTo>
                  <a:pt x="23" y="70"/>
                  <a:pt x="23" y="70"/>
                  <a:pt x="23" y="70"/>
                </a:cubicBezTo>
                <a:cubicBezTo>
                  <a:pt x="24" y="69"/>
                  <a:pt x="24" y="68"/>
                  <a:pt x="25" y="68"/>
                </a:cubicBezTo>
                <a:cubicBezTo>
                  <a:pt x="90" y="2"/>
                  <a:pt x="90" y="2"/>
                  <a:pt x="90" y="2"/>
                </a:cubicBezTo>
                <a:cubicBezTo>
                  <a:pt x="92" y="0"/>
                  <a:pt x="94" y="1"/>
                  <a:pt x="94" y="4"/>
                </a:cubicBezTo>
                <a:cubicBezTo>
                  <a:pt x="94" y="70"/>
                  <a:pt x="94" y="70"/>
                  <a:pt x="94" y="70"/>
                </a:cubicBezTo>
                <a:cubicBezTo>
                  <a:pt x="95" y="69"/>
                  <a:pt x="95" y="68"/>
                  <a:pt x="96" y="68"/>
                </a:cubicBezTo>
                <a:cubicBezTo>
                  <a:pt x="161" y="2"/>
                  <a:pt x="161" y="2"/>
                  <a:pt x="161" y="2"/>
                </a:cubicBezTo>
                <a:cubicBezTo>
                  <a:pt x="163" y="0"/>
                  <a:pt x="165" y="1"/>
                  <a:pt x="165" y="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Freeform 220"/>
          <p:cNvSpPr>
            <a:spLocks/>
          </p:cNvSpPr>
          <p:nvPr/>
        </p:nvSpPr>
        <p:spPr bwMode="auto">
          <a:xfrm>
            <a:off x="4379173" y="3188335"/>
            <a:ext cx="192831" cy="167835"/>
          </a:xfrm>
          <a:custGeom>
            <a:avLst/>
            <a:gdLst>
              <a:gd name="T0" fmla="*/ 0 w 166"/>
              <a:gd name="T1" fmla="*/ 140 h 144"/>
              <a:gd name="T2" fmla="*/ 0 w 166"/>
              <a:gd name="T3" fmla="*/ 4 h 144"/>
              <a:gd name="T4" fmla="*/ 4 w 166"/>
              <a:gd name="T5" fmla="*/ 2 h 144"/>
              <a:gd name="T6" fmla="*/ 70 w 166"/>
              <a:gd name="T7" fmla="*/ 68 h 144"/>
              <a:gd name="T8" fmla="*/ 71 w 166"/>
              <a:gd name="T9" fmla="*/ 70 h 144"/>
              <a:gd name="T10" fmla="*/ 71 w 166"/>
              <a:gd name="T11" fmla="*/ 4 h 144"/>
              <a:gd name="T12" fmla="*/ 75 w 166"/>
              <a:gd name="T13" fmla="*/ 2 h 144"/>
              <a:gd name="T14" fmla="*/ 141 w 166"/>
              <a:gd name="T15" fmla="*/ 68 h 144"/>
              <a:gd name="T16" fmla="*/ 142 w 166"/>
              <a:gd name="T17" fmla="*/ 70 h 144"/>
              <a:gd name="T18" fmla="*/ 142 w 166"/>
              <a:gd name="T19" fmla="*/ 7 h 144"/>
              <a:gd name="T20" fmla="*/ 148 w 166"/>
              <a:gd name="T21" fmla="*/ 1 h 144"/>
              <a:gd name="T22" fmla="*/ 160 w 166"/>
              <a:gd name="T23" fmla="*/ 1 h 144"/>
              <a:gd name="T24" fmla="*/ 166 w 166"/>
              <a:gd name="T25" fmla="*/ 7 h 144"/>
              <a:gd name="T26" fmla="*/ 166 w 166"/>
              <a:gd name="T27" fmla="*/ 137 h 144"/>
              <a:gd name="T28" fmla="*/ 160 w 166"/>
              <a:gd name="T29" fmla="*/ 143 h 144"/>
              <a:gd name="T30" fmla="*/ 148 w 166"/>
              <a:gd name="T31" fmla="*/ 143 h 144"/>
              <a:gd name="T32" fmla="*/ 142 w 166"/>
              <a:gd name="T33" fmla="*/ 137 h 144"/>
              <a:gd name="T34" fmla="*/ 142 w 166"/>
              <a:gd name="T35" fmla="*/ 75 h 144"/>
              <a:gd name="T36" fmla="*/ 141 w 166"/>
              <a:gd name="T37" fmla="*/ 76 h 144"/>
              <a:gd name="T38" fmla="*/ 75 w 166"/>
              <a:gd name="T39" fmla="*/ 142 h 144"/>
              <a:gd name="T40" fmla="*/ 71 w 166"/>
              <a:gd name="T41" fmla="*/ 140 h 144"/>
              <a:gd name="T42" fmla="*/ 71 w 166"/>
              <a:gd name="T43" fmla="*/ 75 h 144"/>
              <a:gd name="T44" fmla="*/ 70 w 166"/>
              <a:gd name="T45" fmla="*/ 76 h 144"/>
              <a:gd name="T46" fmla="*/ 4 w 166"/>
              <a:gd name="T47" fmla="*/ 142 h 144"/>
              <a:gd name="T48" fmla="*/ 0 w 166"/>
              <a:gd name="T49" fmla="*/ 14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6" h="144">
                <a:moveTo>
                  <a:pt x="0" y="140"/>
                </a:move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2"/>
                </a:cubicBezTo>
                <a:cubicBezTo>
                  <a:pt x="70" y="68"/>
                  <a:pt x="70" y="68"/>
                  <a:pt x="70" y="68"/>
                </a:cubicBezTo>
                <a:cubicBezTo>
                  <a:pt x="70" y="68"/>
                  <a:pt x="71" y="69"/>
                  <a:pt x="71" y="70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1"/>
                  <a:pt x="73" y="0"/>
                  <a:pt x="75" y="2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1" y="68"/>
                  <a:pt x="142" y="69"/>
                  <a:pt x="142" y="70"/>
                </a:cubicBezTo>
                <a:cubicBezTo>
                  <a:pt x="142" y="7"/>
                  <a:pt x="142" y="7"/>
                  <a:pt x="142" y="7"/>
                </a:cubicBezTo>
                <a:cubicBezTo>
                  <a:pt x="142" y="4"/>
                  <a:pt x="145" y="1"/>
                  <a:pt x="148" y="1"/>
                </a:cubicBezTo>
                <a:cubicBezTo>
                  <a:pt x="160" y="1"/>
                  <a:pt x="160" y="1"/>
                  <a:pt x="160" y="1"/>
                </a:cubicBezTo>
                <a:cubicBezTo>
                  <a:pt x="163" y="1"/>
                  <a:pt x="166" y="4"/>
                  <a:pt x="166" y="7"/>
                </a:cubicBezTo>
                <a:cubicBezTo>
                  <a:pt x="166" y="137"/>
                  <a:pt x="166" y="137"/>
                  <a:pt x="166" y="137"/>
                </a:cubicBezTo>
                <a:cubicBezTo>
                  <a:pt x="166" y="140"/>
                  <a:pt x="163" y="143"/>
                  <a:pt x="160" y="143"/>
                </a:cubicBezTo>
                <a:cubicBezTo>
                  <a:pt x="148" y="143"/>
                  <a:pt x="148" y="143"/>
                  <a:pt x="148" y="143"/>
                </a:cubicBezTo>
                <a:cubicBezTo>
                  <a:pt x="145" y="143"/>
                  <a:pt x="142" y="140"/>
                  <a:pt x="142" y="137"/>
                </a:cubicBezTo>
                <a:cubicBezTo>
                  <a:pt x="142" y="75"/>
                  <a:pt x="142" y="75"/>
                  <a:pt x="142" y="75"/>
                </a:cubicBezTo>
                <a:cubicBezTo>
                  <a:pt x="142" y="75"/>
                  <a:pt x="141" y="76"/>
                  <a:pt x="141" y="76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3" y="144"/>
                  <a:pt x="71" y="143"/>
                  <a:pt x="71" y="140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5"/>
                  <a:pt x="70" y="76"/>
                  <a:pt x="70" y="76"/>
                </a:cubicBezTo>
                <a:cubicBezTo>
                  <a:pt x="4" y="142"/>
                  <a:pt x="4" y="142"/>
                  <a:pt x="4" y="142"/>
                </a:cubicBezTo>
                <a:cubicBezTo>
                  <a:pt x="2" y="144"/>
                  <a:pt x="0" y="143"/>
                  <a:pt x="0" y="14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" name="Freeform 221"/>
          <p:cNvSpPr>
            <a:spLocks/>
          </p:cNvSpPr>
          <p:nvPr/>
        </p:nvSpPr>
        <p:spPr bwMode="auto">
          <a:xfrm>
            <a:off x="4632709" y="3212141"/>
            <a:ext cx="166645" cy="127364"/>
          </a:xfrm>
          <a:custGeom>
            <a:avLst/>
            <a:gdLst>
              <a:gd name="T0" fmla="*/ 141 w 144"/>
              <a:gd name="T1" fmla="*/ 28 h 110"/>
              <a:gd name="T2" fmla="*/ 74 w 144"/>
              <a:gd name="T3" fmla="*/ 95 h 110"/>
              <a:gd name="T4" fmla="*/ 62 w 144"/>
              <a:gd name="T5" fmla="*/ 107 h 110"/>
              <a:gd name="T6" fmla="*/ 55 w 144"/>
              <a:gd name="T7" fmla="*/ 110 h 110"/>
              <a:gd name="T8" fmla="*/ 49 w 144"/>
              <a:gd name="T9" fmla="*/ 107 h 110"/>
              <a:gd name="T10" fmla="*/ 36 w 144"/>
              <a:gd name="T11" fmla="*/ 95 h 110"/>
              <a:gd name="T12" fmla="*/ 3 w 144"/>
              <a:gd name="T13" fmla="*/ 61 h 110"/>
              <a:gd name="T14" fmla="*/ 0 w 144"/>
              <a:gd name="T15" fmla="*/ 55 h 110"/>
              <a:gd name="T16" fmla="*/ 3 w 144"/>
              <a:gd name="T17" fmla="*/ 49 h 110"/>
              <a:gd name="T18" fmla="*/ 16 w 144"/>
              <a:gd name="T19" fmla="*/ 36 h 110"/>
              <a:gd name="T20" fmla="*/ 22 w 144"/>
              <a:gd name="T21" fmla="*/ 34 h 110"/>
              <a:gd name="T22" fmla="*/ 28 w 144"/>
              <a:gd name="T23" fmla="*/ 36 h 110"/>
              <a:gd name="T24" fmla="*/ 55 w 144"/>
              <a:gd name="T25" fmla="*/ 63 h 110"/>
              <a:gd name="T26" fmla="*/ 116 w 144"/>
              <a:gd name="T27" fmla="*/ 3 h 110"/>
              <a:gd name="T28" fmla="*/ 122 w 144"/>
              <a:gd name="T29" fmla="*/ 0 h 110"/>
              <a:gd name="T30" fmla="*/ 129 w 144"/>
              <a:gd name="T31" fmla="*/ 3 h 110"/>
              <a:gd name="T32" fmla="*/ 141 w 144"/>
              <a:gd name="T33" fmla="*/ 15 h 110"/>
              <a:gd name="T34" fmla="*/ 144 w 144"/>
              <a:gd name="T35" fmla="*/ 22 h 110"/>
              <a:gd name="T36" fmla="*/ 141 w 144"/>
              <a:gd name="T37" fmla="*/ 28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4" h="110">
                <a:moveTo>
                  <a:pt x="141" y="28"/>
                </a:moveTo>
                <a:cubicBezTo>
                  <a:pt x="74" y="95"/>
                  <a:pt x="74" y="95"/>
                  <a:pt x="74" y="95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0" y="109"/>
                  <a:pt x="58" y="110"/>
                  <a:pt x="55" y="110"/>
                </a:cubicBezTo>
                <a:cubicBezTo>
                  <a:pt x="53" y="110"/>
                  <a:pt x="51" y="109"/>
                  <a:pt x="49" y="107"/>
                </a:cubicBezTo>
                <a:cubicBezTo>
                  <a:pt x="36" y="95"/>
                  <a:pt x="36" y="95"/>
                  <a:pt x="36" y="95"/>
                </a:cubicBezTo>
                <a:cubicBezTo>
                  <a:pt x="3" y="61"/>
                  <a:pt x="3" y="61"/>
                  <a:pt x="3" y="61"/>
                </a:cubicBezTo>
                <a:cubicBezTo>
                  <a:pt x="1" y="60"/>
                  <a:pt x="0" y="57"/>
                  <a:pt x="0" y="55"/>
                </a:cubicBezTo>
                <a:cubicBezTo>
                  <a:pt x="0" y="53"/>
                  <a:pt x="1" y="50"/>
                  <a:pt x="3" y="49"/>
                </a:cubicBezTo>
                <a:cubicBezTo>
                  <a:pt x="16" y="36"/>
                  <a:pt x="16" y="36"/>
                  <a:pt x="16" y="36"/>
                </a:cubicBezTo>
                <a:cubicBezTo>
                  <a:pt x="17" y="35"/>
                  <a:pt x="20" y="34"/>
                  <a:pt x="22" y="34"/>
                </a:cubicBezTo>
                <a:cubicBezTo>
                  <a:pt x="24" y="34"/>
                  <a:pt x="27" y="35"/>
                  <a:pt x="28" y="36"/>
                </a:cubicBezTo>
                <a:cubicBezTo>
                  <a:pt x="55" y="63"/>
                  <a:pt x="55" y="63"/>
                  <a:pt x="55" y="63"/>
                </a:cubicBezTo>
                <a:cubicBezTo>
                  <a:pt x="116" y="3"/>
                  <a:pt x="116" y="3"/>
                  <a:pt x="116" y="3"/>
                </a:cubicBezTo>
                <a:cubicBezTo>
                  <a:pt x="118" y="1"/>
                  <a:pt x="120" y="0"/>
                  <a:pt x="122" y="0"/>
                </a:cubicBezTo>
                <a:cubicBezTo>
                  <a:pt x="125" y="0"/>
                  <a:pt x="127" y="1"/>
                  <a:pt x="129" y="3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143" y="17"/>
                  <a:pt x="144" y="19"/>
                  <a:pt x="144" y="22"/>
                </a:cubicBezTo>
                <a:cubicBezTo>
                  <a:pt x="144" y="24"/>
                  <a:pt x="143" y="26"/>
                  <a:pt x="141" y="2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" name="Freeform 222"/>
          <p:cNvSpPr>
            <a:spLocks noEditPoints="1"/>
          </p:cNvSpPr>
          <p:nvPr/>
        </p:nvSpPr>
        <p:spPr bwMode="auto">
          <a:xfrm>
            <a:off x="4855298" y="318952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7 w 142"/>
              <a:gd name="T11" fmla="*/ 52 h 142"/>
              <a:gd name="T12" fmla="*/ 108 w 142"/>
              <a:gd name="T13" fmla="*/ 44 h 142"/>
              <a:gd name="T14" fmla="*/ 104 w 142"/>
              <a:gd name="T15" fmla="*/ 42 h 142"/>
              <a:gd name="T16" fmla="*/ 100 w 142"/>
              <a:gd name="T17" fmla="*/ 44 h 142"/>
              <a:gd name="T18" fmla="*/ 62 w 142"/>
              <a:gd name="T19" fmla="*/ 81 h 142"/>
              <a:gd name="T20" fmla="*/ 41 w 142"/>
              <a:gd name="T21" fmla="*/ 60 h 142"/>
              <a:gd name="T22" fmla="*/ 37 w 142"/>
              <a:gd name="T23" fmla="*/ 59 h 142"/>
              <a:gd name="T24" fmla="*/ 33 w 142"/>
              <a:gd name="T25" fmla="*/ 60 h 142"/>
              <a:gd name="T26" fmla="*/ 25 w 142"/>
              <a:gd name="T27" fmla="*/ 69 h 142"/>
              <a:gd name="T28" fmla="*/ 23 w 142"/>
              <a:gd name="T29" fmla="*/ 73 h 142"/>
              <a:gd name="T30" fmla="*/ 25 w 142"/>
              <a:gd name="T31" fmla="*/ 77 h 142"/>
              <a:gd name="T32" fmla="*/ 58 w 142"/>
              <a:gd name="T33" fmla="*/ 110 h 142"/>
              <a:gd name="T34" fmla="*/ 62 w 142"/>
              <a:gd name="T35" fmla="*/ 112 h 142"/>
              <a:gd name="T36" fmla="*/ 66 w 142"/>
              <a:gd name="T37" fmla="*/ 110 h 142"/>
              <a:gd name="T38" fmla="*/ 117 w 142"/>
              <a:gd name="T39" fmla="*/ 60 h 142"/>
              <a:gd name="T40" fmla="*/ 118 w 142"/>
              <a:gd name="T41" fmla="*/ 56 h 142"/>
              <a:gd name="T42" fmla="*/ 117 w 142"/>
              <a:gd name="T43" fmla="*/ 5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1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17" y="52"/>
                </a:moveTo>
                <a:cubicBezTo>
                  <a:pt x="108" y="44"/>
                  <a:pt x="108" y="44"/>
                  <a:pt x="108" y="44"/>
                </a:cubicBezTo>
                <a:cubicBezTo>
                  <a:pt x="107" y="42"/>
                  <a:pt x="106" y="42"/>
                  <a:pt x="104" y="42"/>
                </a:cubicBezTo>
                <a:cubicBezTo>
                  <a:pt x="102" y="42"/>
                  <a:pt x="101" y="42"/>
                  <a:pt x="100" y="44"/>
                </a:cubicBezTo>
                <a:cubicBezTo>
                  <a:pt x="62" y="81"/>
                  <a:pt x="62" y="81"/>
                  <a:pt x="62" y="81"/>
                </a:cubicBezTo>
                <a:cubicBezTo>
                  <a:pt x="41" y="60"/>
                  <a:pt x="41" y="60"/>
                  <a:pt x="41" y="60"/>
                </a:cubicBezTo>
                <a:cubicBezTo>
                  <a:pt x="40" y="59"/>
                  <a:pt x="39" y="59"/>
                  <a:pt x="37" y="59"/>
                </a:cubicBezTo>
                <a:cubicBezTo>
                  <a:pt x="36" y="59"/>
                  <a:pt x="34" y="59"/>
                  <a:pt x="33" y="60"/>
                </a:cubicBezTo>
                <a:cubicBezTo>
                  <a:pt x="25" y="69"/>
                  <a:pt x="25" y="69"/>
                  <a:pt x="25" y="69"/>
                </a:cubicBezTo>
                <a:cubicBezTo>
                  <a:pt x="23" y="70"/>
                  <a:pt x="23" y="71"/>
                  <a:pt x="23" y="73"/>
                </a:cubicBezTo>
                <a:cubicBezTo>
                  <a:pt x="23" y="74"/>
                  <a:pt x="23" y="76"/>
                  <a:pt x="25" y="77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2"/>
                  <a:pt x="61" y="112"/>
                  <a:pt x="62" y="112"/>
                </a:cubicBezTo>
                <a:cubicBezTo>
                  <a:pt x="64" y="112"/>
                  <a:pt x="65" y="112"/>
                  <a:pt x="66" y="11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118" y="59"/>
                  <a:pt x="118" y="58"/>
                  <a:pt x="118" y="56"/>
                </a:cubicBezTo>
                <a:cubicBezTo>
                  <a:pt x="118" y="55"/>
                  <a:pt x="118" y="53"/>
                  <a:pt x="117" y="5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1" name="Freeform 223"/>
          <p:cNvSpPr>
            <a:spLocks noEditPoints="1"/>
          </p:cNvSpPr>
          <p:nvPr/>
        </p:nvSpPr>
        <p:spPr bwMode="auto">
          <a:xfrm>
            <a:off x="5061225" y="3189525"/>
            <a:ext cx="16545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21 h 142"/>
              <a:gd name="T12" fmla="*/ 21 w 142"/>
              <a:gd name="T13" fmla="*/ 71 h 142"/>
              <a:gd name="T14" fmla="*/ 71 w 142"/>
              <a:gd name="T15" fmla="*/ 121 h 142"/>
              <a:gd name="T16" fmla="*/ 121 w 142"/>
              <a:gd name="T17" fmla="*/ 71 h 142"/>
              <a:gd name="T18" fmla="*/ 71 w 142"/>
              <a:gd name="T19" fmla="*/ 21 h 142"/>
              <a:gd name="T20" fmla="*/ 69 w 142"/>
              <a:gd name="T21" fmla="*/ 102 h 142"/>
              <a:gd name="T22" fmla="*/ 61 w 142"/>
              <a:gd name="T23" fmla="*/ 102 h 142"/>
              <a:gd name="T24" fmla="*/ 34 w 142"/>
              <a:gd name="T25" fmla="*/ 75 h 142"/>
              <a:gd name="T26" fmla="*/ 34 w 142"/>
              <a:gd name="T27" fmla="*/ 67 h 142"/>
              <a:gd name="T28" fmla="*/ 43 w 142"/>
              <a:gd name="T29" fmla="*/ 58 h 142"/>
              <a:gd name="T30" fmla="*/ 52 w 142"/>
              <a:gd name="T31" fmla="*/ 58 h 142"/>
              <a:gd name="T32" fmla="*/ 65 w 142"/>
              <a:gd name="T33" fmla="*/ 71 h 142"/>
              <a:gd name="T34" fmla="*/ 91 w 142"/>
              <a:gd name="T35" fmla="*/ 46 h 142"/>
              <a:gd name="T36" fmla="*/ 99 w 142"/>
              <a:gd name="T37" fmla="*/ 46 h 142"/>
              <a:gd name="T38" fmla="*/ 108 w 142"/>
              <a:gd name="T39" fmla="*/ 55 h 142"/>
              <a:gd name="T40" fmla="*/ 108 w 142"/>
              <a:gd name="T41" fmla="*/ 63 h 142"/>
              <a:gd name="T42" fmla="*/ 69 w 142"/>
              <a:gd name="T43" fmla="*/ 10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1" y="21"/>
                </a:moveTo>
                <a:cubicBezTo>
                  <a:pt x="43" y="21"/>
                  <a:pt x="21" y="43"/>
                  <a:pt x="21" y="71"/>
                </a:cubicBezTo>
                <a:cubicBezTo>
                  <a:pt x="21" y="99"/>
                  <a:pt x="43" y="121"/>
                  <a:pt x="71" y="121"/>
                </a:cubicBezTo>
                <a:cubicBezTo>
                  <a:pt x="99" y="121"/>
                  <a:pt x="121" y="99"/>
                  <a:pt x="121" y="71"/>
                </a:cubicBezTo>
                <a:cubicBezTo>
                  <a:pt x="121" y="43"/>
                  <a:pt x="99" y="21"/>
                  <a:pt x="71" y="21"/>
                </a:cubicBezTo>
                <a:close/>
                <a:moveTo>
                  <a:pt x="69" y="102"/>
                </a:moveTo>
                <a:cubicBezTo>
                  <a:pt x="67" y="105"/>
                  <a:pt x="63" y="105"/>
                  <a:pt x="61" y="102"/>
                </a:cubicBezTo>
                <a:cubicBezTo>
                  <a:pt x="34" y="75"/>
                  <a:pt x="34" y="75"/>
                  <a:pt x="34" y="75"/>
                </a:cubicBezTo>
                <a:cubicBezTo>
                  <a:pt x="32" y="73"/>
                  <a:pt x="32" y="69"/>
                  <a:pt x="34" y="67"/>
                </a:cubicBezTo>
                <a:cubicBezTo>
                  <a:pt x="43" y="58"/>
                  <a:pt x="43" y="58"/>
                  <a:pt x="43" y="58"/>
                </a:cubicBezTo>
                <a:cubicBezTo>
                  <a:pt x="46" y="55"/>
                  <a:pt x="49" y="55"/>
                  <a:pt x="52" y="58"/>
                </a:cubicBezTo>
                <a:cubicBezTo>
                  <a:pt x="65" y="71"/>
                  <a:pt x="65" y="71"/>
                  <a:pt x="65" y="71"/>
                </a:cubicBezTo>
                <a:cubicBezTo>
                  <a:pt x="91" y="46"/>
                  <a:pt x="91" y="46"/>
                  <a:pt x="91" y="46"/>
                </a:cubicBezTo>
                <a:cubicBezTo>
                  <a:pt x="93" y="43"/>
                  <a:pt x="97" y="43"/>
                  <a:pt x="99" y="46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11" y="57"/>
                  <a:pt x="111" y="61"/>
                  <a:pt x="108" y="63"/>
                </a:cubicBezTo>
                <a:lnTo>
                  <a:pt x="69" y="10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2" name="Freeform 224"/>
          <p:cNvSpPr>
            <a:spLocks noEditPoints="1"/>
          </p:cNvSpPr>
          <p:nvPr/>
        </p:nvSpPr>
        <p:spPr bwMode="auto">
          <a:xfrm>
            <a:off x="5269528" y="3189525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7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5 h 142"/>
              <a:gd name="T18" fmla="*/ 120 w 142"/>
              <a:gd name="T19" fmla="*/ 52 h 142"/>
              <a:gd name="T20" fmla="*/ 120 w 142"/>
              <a:gd name="T21" fmla="*/ 43 h 142"/>
              <a:gd name="T22" fmla="*/ 110 w 142"/>
              <a:gd name="T23" fmla="*/ 34 h 142"/>
              <a:gd name="T24" fmla="*/ 102 w 142"/>
              <a:gd name="T25" fmla="*/ 34 h 142"/>
              <a:gd name="T26" fmla="*/ 59 w 142"/>
              <a:gd name="T27" fmla="*/ 77 h 142"/>
              <a:gd name="T28" fmla="*/ 39 w 142"/>
              <a:gd name="T29" fmla="*/ 58 h 142"/>
              <a:gd name="T30" fmla="*/ 31 w 142"/>
              <a:gd name="T31" fmla="*/ 58 h 142"/>
              <a:gd name="T32" fmla="*/ 22 w 142"/>
              <a:gd name="T33" fmla="*/ 67 h 142"/>
              <a:gd name="T34" fmla="*/ 22 w 142"/>
              <a:gd name="T35" fmla="*/ 75 h 142"/>
              <a:gd name="T36" fmla="*/ 55 w 142"/>
              <a:gd name="T37" fmla="*/ 108 h 142"/>
              <a:gd name="T38" fmla="*/ 63 w 142"/>
              <a:gd name="T39" fmla="*/ 108 h 142"/>
              <a:gd name="T40" fmla="*/ 120 w 142"/>
              <a:gd name="T41" fmla="*/ 5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5"/>
                </a:lnTo>
                <a:close/>
                <a:moveTo>
                  <a:pt x="120" y="52"/>
                </a:moveTo>
                <a:cubicBezTo>
                  <a:pt x="122" y="49"/>
                  <a:pt x="122" y="46"/>
                  <a:pt x="120" y="43"/>
                </a:cubicBezTo>
                <a:cubicBezTo>
                  <a:pt x="110" y="34"/>
                  <a:pt x="110" y="34"/>
                  <a:pt x="110" y="34"/>
                </a:cubicBezTo>
                <a:cubicBezTo>
                  <a:pt x="108" y="32"/>
                  <a:pt x="104" y="32"/>
                  <a:pt x="102" y="34"/>
                </a:cubicBezTo>
                <a:cubicBezTo>
                  <a:pt x="59" y="77"/>
                  <a:pt x="59" y="77"/>
                  <a:pt x="59" y="77"/>
                </a:cubicBezTo>
                <a:cubicBezTo>
                  <a:pt x="39" y="58"/>
                  <a:pt x="39" y="58"/>
                  <a:pt x="39" y="58"/>
                </a:cubicBezTo>
                <a:cubicBezTo>
                  <a:pt x="37" y="55"/>
                  <a:pt x="33" y="55"/>
                  <a:pt x="31" y="58"/>
                </a:cubicBezTo>
                <a:cubicBezTo>
                  <a:pt x="22" y="67"/>
                  <a:pt x="22" y="67"/>
                  <a:pt x="22" y="67"/>
                </a:cubicBezTo>
                <a:cubicBezTo>
                  <a:pt x="19" y="69"/>
                  <a:pt x="19" y="73"/>
                  <a:pt x="22" y="75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7" y="111"/>
                  <a:pt x="61" y="111"/>
                  <a:pt x="63" y="108"/>
                </a:cubicBezTo>
                <a:lnTo>
                  <a:pt x="120" y="5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3" name="Freeform 225"/>
          <p:cNvSpPr>
            <a:spLocks noEditPoints="1"/>
          </p:cNvSpPr>
          <p:nvPr/>
        </p:nvSpPr>
        <p:spPr bwMode="auto">
          <a:xfrm>
            <a:off x="5475454" y="3189525"/>
            <a:ext cx="179738" cy="151170"/>
          </a:xfrm>
          <a:custGeom>
            <a:avLst/>
            <a:gdLst>
              <a:gd name="T0" fmla="*/ 130 w 154"/>
              <a:gd name="T1" fmla="*/ 104 h 130"/>
              <a:gd name="T2" fmla="*/ 104 w 154"/>
              <a:gd name="T3" fmla="*/ 130 h 130"/>
              <a:gd name="T4" fmla="*/ 27 w 154"/>
              <a:gd name="T5" fmla="*/ 130 h 130"/>
              <a:gd name="T6" fmla="*/ 0 w 154"/>
              <a:gd name="T7" fmla="*/ 104 h 130"/>
              <a:gd name="T8" fmla="*/ 0 w 154"/>
              <a:gd name="T9" fmla="*/ 27 h 130"/>
              <a:gd name="T10" fmla="*/ 27 w 154"/>
              <a:gd name="T11" fmla="*/ 0 h 130"/>
              <a:gd name="T12" fmla="*/ 104 w 154"/>
              <a:gd name="T13" fmla="*/ 0 h 130"/>
              <a:gd name="T14" fmla="*/ 114 w 154"/>
              <a:gd name="T15" fmla="*/ 2 h 130"/>
              <a:gd name="T16" fmla="*/ 116 w 154"/>
              <a:gd name="T17" fmla="*/ 5 h 130"/>
              <a:gd name="T18" fmla="*/ 115 w 154"/>
              <a:gd name="T19" fmla="*/ 7 h 130"/>
              <a:gd name="T20" fmla="*/ 111 w 154"/>
              <a:gd name="T21" fmla="*/ 12 h 130"/>
              <a:gd name="T22" fmla="*/ 109 w 154"/>
              <a:gd name="T23" fmla="*/ 13 h 130"/>
              <a:gd name="T24" fmla="*/ 108 w 154"/>
              <a:gd name="T25" fmla="*/ 13 h 130"/>
              <a:gd name="T26" fmla="*/ 104 w 154"/>
              <a:gd name="T27" fmla="*/ 12 h 130"/>
              <a:gd name="T28" fmla="*/ 27 w 154"/>
              <a:gd name="T29" fmla="*/ 12 h 130"/>
              <a:gd name="T30" fmla="*/ 12 w 154"/>
              <a:gd name="T31" fmla="*/ 27 h 130"/>
              <a:gd name="T32" fmla="*/ 12 w 154"/>
              <a:gd name="T33" fmla="*/ 104 h 130"/>
              <a:gd name="T34" fmla="*/ 27 w 154"/>
              <a:gd name="T35" fmla="*/ 118 h 130"/>
              <a:gd name="T36" fmla="*/ 104 w 154"/>
              <a:gd name="T37" fmla="*/ 118 h 130"/>
              <a:gd name="T38" fmla="*/ 118 w 154"/>
              <a:gd name="T39" fmla="*/ 104 h 130"/>
              <a:gd name="T40" fmla="*/ 118 w 154"/>
              <a:gd name="T41" fmla="*/ 80 h 130"/>
              <a:gd name="T42" fmla="*/ 119 w 154"/>
              <a:gd name="T43" fmla="*/ 78 h 130"/>
              <a:gd name="T44" fmla="*/ 125 w 154"/>
              <a:gd name="T45" fmla="*/ 72 h 130"/>
              <a:gd name="T46" fmla="*/ 127 w 154"/>
              <a:gd name="T47" fmla="*/ 71 h 130"/>
              <a:gd name="T48" fmla="*/ 128 w 154"/>
              <a:gd name="T49" fmla="*/ 72 h 130"/>
              <a:gd name="T50" fmla="*/ 130 w 154"/>
              <a:gd name="T51" fmla="*/ 74 h 130"/>
              <a:gd name="T52" fmla="*/ 130 w 154"/>
              <a:gd name="T53" fmla="*/ 104 h 130"/>
              <a:gd name="T54" fmla="*/ 76 w 154"/>
              <a:gd name="T55" fmla="*/ 104 h 130"/>
              <a:gd name="T56" fmla="*/ 66 w 154"/>
              <a:gd name="T57" fmla="*/ 104 h 130"/>
              <a:gd name="T58" fmla="*/ 26 w 154"/>
              <a:gd name="T59" fmla="*/ 65 h 130"/>
              <a:gd name="T60" fmla="*/ 26 w 154"/>
              <a:gd name="T61" fmla="*/ 54 h 130"/>
              <a:gd name="T62" fmla="*/ 36 w 154"/>
              <a:gd name="T63" fmla="*/ 44 h 130"/>
              <a:gd name="T64" fmla="*/ 47 w 154"/>
              <a:gd name="T65" fmla="*/ 44 h 130"/>
              <a:gd name="T66" fmla="*/ 71 w 154"/>
              <a:gd name="T67" fmla="*/ 68 h 130"/>
              <a:gd name="T68" fmla="*/ 131 w 154"/>
              <a:gd name="T69" fmla="*/ 8 h 130"/>
              <a:gd name="T70" fmla="*/ 141 w 154"/>
              <a:gd name="T71" fmla="*/ 8 h 130"/>
              <a:gd name="T72" fmla="*/ 152 w 154"/>
              <a:gd name="T73" fmla="*/ 19 h 130"/>
              <a:gd name="T74" fmla="*/ 152 w 154"/>
              <a:gd name="T75" fmla="*/ 29 h 130"/>
              <a:gd name="T76" fmla="*/ 76 w 154"/>
              <a:gd name="T77" fmla="*/ 10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" h="130">
                <a:moveTo>
                  <a:pt x="130" y="104"/>
                </a:moveTo>
                <a:cubicBezTo>
                  <a:pt x="130" y="118"/>
                  <a:pt x="118" y="130"/>
                  <a:pt x="104" y="130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12" y="130"/>
                  <a:pt x="0" y="118"/>
                  <a:pt x="0" y="10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7" y="0"/>
                  <a:pt x="111" y="1"/>
                  <a:pt x="114" y="2"/>
                </a:cubicBezTo>
                <a:cubicBezTo>
                  <a:pt x="115" y="3"/>
                  <a:pt x="116" y="4"/>
                  <a:pt x="116" y="5"/>
                </a:cubicBezTo>
                <a:cubicBezTo>
                  <a:pt x="116" y="6"/>
                  <a:pt x="116" y="7"/>
                  <a:pt x="115" y="7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0" y="12"/>
                  <a:pt x="109" y="13"/>
                  <a:pt x="109" y="13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06" y="12"/>
                  <a:pt x="105" y="12"/>
                  <a:pt x="104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19" y="12"/>
                  <a:pt x="12" y="19"/>
                  <a:pt x="12" y="27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12"/>
                  <a:pt x="19" y="118"/>
                  <a:pt x="27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12" y="118"/>
                  <a:pt x="118" y="112"/>
                  <a:pt x="118" y="104"/>
                </a:cubicBezTo>
                <a:cubicBezTo>
                  <a:pt x="118" y="80"/>
                  <a:pt x="118" y="80"/>
                  <a:pt x="118" y="80"/>
                </a:cubicBezTo>
                <a:cubicBezTo>
                  <a:pt x="118" y="79"/>
                  <a:pt x="119" y="79"/>
                  <a:pt x="119" y="78"/>
                </a:cubicBezTo>
                <a:cubicBezTo>
                  <a:pt x="125" y="72"/>
                  <a:pt x="125" y="72"/>
                  <a:pt x="125" y="72"/>
                </a:cubicBezTo>
                <a:cubicBezTo>
                  <a:pt x="126" y="72"/>
                  <a:pt x="126" y="71"/>
                  <a:pt x="127" y="71"/>
                </a:cubicBezTo>
                <a:cubicBezTo>
                  <a:pt x="128" y="71"/>
                  <a:pt x="128" y="71"/>
                  <a:pt x="128" y="72"/>
                </a:cubicBezTo>
                <a:cubicBezTo>
                  <a:pt x="129" y="72"/>
                  <a:pt x="130" y="73"/>
                  <a:pt x="130" y="74"/>
                </a:cubicBezTo>
                <a:lnTo>
                  <a:pt x="130" y="104"/>
                </a:lnTo>
                <a:close/>
                <a:moveTo>
                  <a:pt x="76" y="104"/>
                </a:moveTo>
                <a:cubicBezTo>
                  <a:pt x="73" y="107"/>
                  <a:pt x="69" y="107"/>
                  <a:pt x="66" y="104"/>
                </a:cubicBezTo>
                <a:cubicBezTo>
                  <a:pt x="26" y="65"/>
                  <a:pt x="26" y="65"/>
                  <a:pt x="26" y="65"/>
                </a:cubicBezTo>
                <a:cubicBezTo>
                  <a:pt x="23" y="62"/>
                  <a:pt x="23" y="57"/>
                  <a:pt x="26" y="54"/>
                </a:cubicBezTo>
                <a:cubicBezTo>
                  <a:pt x="36" y="44"/>
                  <a:pt x="36" y="44"/>
                  <a:pt x="36" y="44"/>
                </a:cubicBezTo>
                <a:cubicBezTo>
                  <a:pt x="39" y="41"/>
                  <a:pt x="44" y="41"/>
                  <a:pt x="47" y="44"/>
                </a:cubicBezTo>
                <a:cubicBezTo>
                  <a:pt x="71" y="68"/>
                  <a:pt x="71" y="68"/>
                  <a:pt x="71" y="68"/>
                </a:cubicBezTo>
                <a:cubicBezTo>
                  <a:pt x="131" y="8"/>
                  <a:pt x="131" y="8"/>
                  <a:pt x="131" y="8"/>
                </a:cubicBezTo>
                <a:cubicBezTo>
                  <a:pt x="134" y="5"/>
                  <a:pt x="138" y="5"/>
                  <a:pt x="141" y="8"/>
                </a:cubicBezTo>
                <a:cubicBezTo>
                  <a:pt x="152" y="19"/>
                  <a:pt x="152" y="19"/>
                  <a:pt x="152" y="19"/>
                </a:cubicBezTo>
                <a:cubicBezTo>
                  <a:pt x="154" y="21"/>
                  <a:pt x="154" y="26"/>
                  <a:pt x="152" y="29"/>
                </a:cubicBezTo>
                <a:lnTo>
                  <a:pt x="76" y="10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4" name="Freeform 226"/>
          <p:cNvSpPr>
            <a:spLocks noEditPoints="1"/>
          </p:cNvSpPr>
          <p:nvPr/>
        </p:nvSpPr>
        <p:spPr bwMode="auto">
          <a:xfrm>
            <a:off x="5702803" y="3189525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21 h 142"/>
              <a:gd name="T12" fmla="*/ 21 w 142"/>
              <a:gd name="T13" fmla="*/ 71 h 142"/>
              <a:gd name="T14" fmla="*/ 71 w 142"/>
              <a:gd name="T15" fmla="*/ 121 h 142"/>
              <a:gd name="T16" fmla="*/ 122 w 142"/>
              <a:gd name="T17" fmla="*/ 71 h 142"/>
              <a:gd name="T18" fmla="*/ 71 w 142"/>
              <a:gd name="T19" fmla="*/ 21 h 142"/>
              <a:gd name="T20" fmla="*/ 83 w 142"/>
              <a:gd name="T21" fmla="*/ 80 h 142"/>
              <a:gd name="T22" fmla="*/ 80 w 142"/>
              <a:gd name="T23" fmla="*/ 83 h 142"/>
              <a:gd name="T24" fmla="*/ 51 w 142"/>
              <a:gd name="T25" fmla="*/ 83 h 142"/>
              <a:gd name="T26" fmla="*/ 48 w 142"/>
              <a:gd name="T27" fmla="*/ 80 h 142"/>
              <a:gd name="T28" fmla="*/ 48 w 142"/>
              <a:gd name="T29" fmla="*/ 74 h 142"/>
              <a:gd name="T30" fmla="*/ 51 w 142"/>
              <a:gd name="T31" fmla="*/ 71 h 142"/>
              <a:gd name="T32" fmla="*/ 71 w 142"/>
              <a:gd name="T33" fmla="*/ 71 h 142"/>
              <a:gd name="T34" fmla="*/ 71 w 142"/>
              <a:gd name="T35" fmla="*/ 39 h 142"/>
              <a:gd name="T36" fmla="*/ 74 w 142"/>
              <a:gd name="T37" fmla="*/ 36 h 142"/>
              <a:gd name="T38" fmla="*/ 80 w 142"/>
              <a:gd name="T39" fmla="*/ 36 h 142"/>
              <a:gd name="T40" fmla="*/ 83 w 142"/>
              <a:gd name="T41" fmla="*/ 39 h 142"/>
              <a:gd name="T42" fmla="*/ 83 w 142"/>
              <a:gd name="T43" fmla="*/ 8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71" y="21"/>
                </a:moveTo>
                <a:cubicBezTo>
                  <a:pt x="44" y="21"/>
                  <a:pt x="21" y="43"/>
                  <a:pt x="21" y="71"/>
                </a:cubicBezTo>
                <a:cubicBezTo>
                  <a:pt x="21" y="99"/>
                  <a:pt x="44" y="121"/>
                  <a:pt x="71" y="121"/>
                </a:cubicBezTo>
                <a:cubicBezTo>
                  <a:pt x="99" y="121"/>
                  <a:pt x="122" y="99"/>
                  <a:pt x="122" y="71"/>
                </a:cubicBezTo>
                <a:cubicBezTo>
                  <a:pt x="122" y="43"/>
                  <a:pt x="99" y="21"/>
                  <a:pt x="71" y="21"/>
                </a:cubicBezTo>
                <a:close/>
                <a:moveTo>
                  <a:pt x="83" y="80"/>
                </a:moveTo>
                <a:cubicBezTo>
                  <a:pt x="83" y="82"/>
                  <a:pt x="82" y="83"/>
                  <a:pt x="80" y="83"/>
                </a:cubicBezTo>
                <a:cubicBezTo>
                  <a:pt x="51" y="83"/>
                  <a:pt x="51" y="83"/>
                  <a:pt x="51" y="83"/>
                </a:cubicBezTo>
                <a:cubicBezTo>
                  <a:pt x="49" y="83"/>
                  <a:pt x="48" y="82"/>
                  <a:pt x="48" y="80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72"/>
                  <a:pt x="49" y="71"/>
                  <a:pt x="51" y="71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39"/>
                  <a:pt x="71" y="39"/>
                  <a:pt x="71" y="39"/>
                </a:cubicBezTo>
                <a:cubicBezTo>
                  <a:pt x="71" y="37"/>
                  <a:pt x="73" y="36"/>
                  <a:pt x="74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82" y="36"/>
                  <a:pt x="83" y="37"/>
                  <a:pt x="83" y="39"/>
                </a:cubicBezTo>
                <a:lnTo>
                  <a:pt x="83" y="8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" name="Freeform 227"/>
          <p:cNvSpPr>
            <a:spLocks/>
          </p:cNvSpPr>
          <p:nvPr/>
        </p:nvSpPr>
        <p:spPr bwMode="auto">
          <a:xfrm>
            <a:off x="5923012" y="3215712"/>
            <a:ext cx="127364" cy="127364"/>
          </a:xfrm>
          <a:custGeom>
            <a:avLst/>
            <a:gdLst>
              <a:gd name="T0" fmla="*/ 107 w 110"/>
              <a:gd name="T1" fmla="*/ 95 h 110"/>
              <a:gd name="T2" fmla="*/ 95 w 110"/>
              <a:gd name="T3" fmla="*/ 107 h 110"/>
              <a:gd name="T4" fmla="*/ 88 w 110"/>
              <a:gd name="T5" fmla="*/ 110 h 110"/>
              <a:gd name="T6" fmla="*/ 82 w 110"/>
              <a:gd name="T7" fmla="*/ 107 h 110"/>
              <a:gd name="T8" fmla="*/ 55 w 110"/>
              <a:gd name="T9" fmla="*/ 80 h 110"/>
              <a:gd name="T10" fmla="*/ 28 w 110"/>
              <a:gd name="T11" fmla="*/ 107 h 110"/>
              <a:gd name="T12" fmla="*/ 22 w 110"/>
              <a:gd name="T13" fmla="*/ 110 h 110"/>
              <a:gd name="T14" fmla="*/ 15 w 110"/>
              <a:gd name="T15" fmla="*/ 107 h 110"/>
              <a:gd name="T16" fmla="*/ 3 w 110"/>
              <a:gd name="T17" fmla="*/ 95 h 110"/>
              <a:gd name="T18" fmla="*/ 0 w 110"/>
              <a:gd name="T19" fmla="*/ 88 h 110"/>
              <a:gd name="T20" fmla="*/ 3 w 110"/>
              <a:gd name="T21" fmla="*/ 82 h 110"/>
              <a:gd name="T22" fmla="*/ 30 w 110"/>
              <a:gd name="T23" fmla="*/ 55 h 110"/>
              <a:gd name="T24" fmla="*/ 3 w 110"/>
              <a:gd name="T25" fmla="*/ 28 h 110"/>
              <a:gd name="T26" fmla="*/ 0 w 110"/>
              <a:gd name="T27" fmla="*/ 22 h 110"/>
              <a:gd name="T28" fmla="*/ 3 w 110"/>
              <a:gd name="T29" fmla="*/ 15 h 110"/>
              <a:gd name="T30" fmla="*/ 15 w 110"/>
              <a:gd name="T31" fmla="*/ 3 h 110"/>
              <a:gd name="T32" fmla="*/ 22 w 110"/>
              <a:gd name="T33" fmla="*/ 0 h 110"/>
              <a:gd name="T34" fmla="*/ 28 w 110"/>
              <a:gd name="T35" fmla="*/ 3 h 110"/>
              <a:gd name="T36" fmla="*/ 55 w 110"/>
              <a:gd name="T37" fmla="*/ 30 h 110"/>
              <a:gd name="T38" fmla="*/ 82 w 110"/>
              <a:gd name="T39" fmla="*/ 3 h 110"/>
              <a:gd name="T40" fmla="*/ 88 w 110"/>
              <a:gd name="T41" fmla="*/ 0 h 110"/>
              <a:gd name="T42" fmla="*/ 95 w 110"/>
              <a:gd name="T43" fmla="*/ 3 h 110"/>
              <a:gd name="T44" fmla="*/ 107 w 110"/>
              <a:gd name="T45" fmla="*/ 15 h 110"/>
              <a:gd name="T46" fmla="*/ 110 w 110"/>
              <a:gd name="T47" fmla="*/ 22 h 110"/>
              <a:gd name="T48" fmla="*/ 107 w 110"/>
              <a:gd name="T49" fmla="*/ 28 h 110"/>
              <a:gd name="T50" fmla="*/ 80 w 110"/>
              <a:gd name="T51" fmla="*/ 55 h 110"/>
              <a:gd name="T52" fmla="*/ 107 w 110"/>
              <a:gd name="T53" fmla="*/ 82 h 110"/>
              <a:gd name="T54" fmla="*/ 110 w 110"/>
              <a:gd name="T55" fmla="*/ 88 h 110"/>
              <a:gd name="T56" fmla="*/ 107 w 110"/>
              <a:gd name="T57" fmla="*/ 9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10">
                <a:moveTo>
                  <a:pt x="107" y="95"/>
                </a:moveTo>
                <a:cubicBezTo>
                  <a:pt x="95" y="107"/>
                  <a:pt x="95" y="107"/>
                  <a:pt x="95" y="107"/>
                </a:cubicBezTo>
                <a:cubicBezTo>
                  <a:pt x="93" y="109"/>
                  <a:pt x="91" y="110"/>
                  <a:pt x="88" y="110"/>
                </a:cubicBezTo>
                <a:cubicBezTo>
                  <a:pt x="86" y="110"/>
                  <a:pt x="84" y="109"/>
                  <a:pt x="82" y="107"/>
                </a:cubicBezTo>
                <a:cubicBezTo>
                  <a:pt x="55" y="80"/>
                  <a:pt x="55" y="80"/>
                  <a:pt x="55" y="80"/>
                </a:cubicBezTo>
                <a:cubicBezTo>
                  <a:pt x="28" y="107"/>
                  <a:pt x="28" y="107"/>
                  <a:pt x="28" y="107"/>
                </a:cubicBezTo>
                <a:cubicBezTo>
                  <a:pt x="26" y="109"/>
                  <a:pt x="24" y="110"/>
                  <a:pt x="22" y="110"/>
                </a:cubicBezTo>
                <a:cubicBezTo>
                  <a:pt x="19" y="110"/>
                  <a:pt x="17" y="109"/>
                  <a:pt x="15" y="107"/>
                </a:cubicBezTo>
                <a:cubicBezTo>
                  <a:pt x="3" y="95"/>
                  <a:pt x="3" y="95"/>
                  <a:pt x="3" y="95"/>
                </a:cubicBezTo>
                <a:cubicBezTo>
                  <a:pt x="1" y="93"/>
                  <a:pt x="0" y="91"/>
                  <a:pt x="0" y="88"/>
                </a:cubicBezTo>
                <a:cubicBezTo>
                  <a:pt x="0" y="86"/>
                  <a:pt x="1" y="84"/>
                  <a:pt x="3" y="82"/>
                </a:cubicBezTo>
                <a:cubicBezTo>
                  <a:pt x="30" y="55"/>
                  <a:pt x="30" y="55"/>
                  <a:pt x="30" y="55"/>
                </a:cubicBezTo>
                <a:cubicBezTo>
                  <a:pt x="3" y="28"/>
                  <a:pt x="3" y="28"/>
                  <a:pt x="3" y="28"/>
                </a:cubicBezTo>
                <a:cubicBezTo>
                  <a:pt x="1" y="26"/>
                  <a:pt x="0" y="24"/>
                  <a:pt x="0" y="22"/>
                </a:cubicBezTo>
                <a:cubicBezTo>
                  <a:pt x="0" y="19"/>
                  <a:pt x="1" y="17"/>
                  <a:pt x="3" y="15"/>
                </a:cubicBezTo>
                <a:cubicBezTo>
                  <a:pt x="15" y="3"/>
                  <a:pt x="15" y="3"/>
                  <a:pt x="15" y="3"/>
                </a:cubicBezTo>
                <a:cubicBezTo>
                  <a:pt x="17" y="1"/>
                  <a:pt x="19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55" y="30"/>
                  <a:pt x="55" y="30"/>
                  <a:pt x="55" y="30"/>
                </a:cubicBezTo>
                <a:cubicBezTo>
                  <a:pt x="82" y="3"/>
                  <a:pt x="82" y="3"/>
                  <a:pt x="82" y="3"/>
                </a:cubicBezTo>
                <a:cubicBezTo>
                  <a:pt x="84" y="1"/>
                  <a:pt x="86" y="0"/>
                  <a:pt x="88" y="0"/>
                </a:cubicBezTo>
                <a:cubicBezTo>
                  <a:pt x="91" y="0"/>
                  <a:pt x="93" y="1"/>
                  <a:pt x="95" y="3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9" y="17"/>
                  <a:pt x="110" y="19"/>
                  <a:pt x="110" y="22"/>
                </a:cubicBezTo>
                <a:cubicBezTo>
                  <a:pt x="110" y="24"/>
                  <a:pt x="109" y="26"/>
                  <a:pt x="107" y="28"/>
                </a:cubicBezTo>
                <a:cubicBezTo>
                  <a:pt x="80" y="55"/>
                  <a:pt x="80" y="55"/>
                  <a:pt x="80" y="55"/>
                </a:cubicBezTo>
                <a:cubicBezTo>
                  <a:pt x="107" y="82"/>
                  <a:pt x="107" y="82"/>
                  <a:pt x="107" y="82"/>
                </a:cubicBezTo>
                <a:cubicBezTo>
                  <a:pt x="109" y="84"/>
                  <a:pt x="110" y="86"/>
                  <a:pt x="110" y="88"/>
                </a:cubicBezTo>
                <a:cubicBezTo>
                  <a:pt x="110" y="91"/>
                  <a:pt x="109" y="93"/>
                  <a:pt x="107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" name="Freeform 228"/>
          <p:cNvSpPr>
            <a:spLocks/>
          </p:cNvSpPr>
          <p:nvPr/>
        </p:nvSpPr>
        <p:spPr bwMode="auto">
          <a:xfrm>
            <a:off x="6109890" y="3180001"/>
            <a:ext cx="177358" cy="170216"/>
          </a:xfrm>
          <a:custGeom>
            <a:avLst/>
            <a:gdLst>
              <a:gd name="T0" fmla="*/ 151 w 153"/>
              <a:gd name="T1" fmla="*/ 62 h 147"/>
              <a:gd name="T2" fmla="*/ 117 w 153"/>
              <a:gd name="T3" fmla="*/ 94 h 147"/>
              <a:gd name="T4" fmla="*/ 125 w 153"/>
              <a:gd name="T5" fmla="*/ 140 h 147"/>
              <a:gd name="T6" fmla="*/ 125 w 153"/>
              <a:gd name="T7" fmla="*/ 142 h 147"/>
              <a:gd name="T8" fmla="*/ 122 w 153"/>
              <a:gd name="T9" fmla="*/ 147 h 147"/>
              <a:gd name="T10" fmla="*/ 118 w 153"/>
              <a:gd name="T11" fmla="*/ 146 h 147"/>
              <a:gd name="T12" fmla="*/ 76 w 153"/>
              <a:gd name="T13" fmla="*/ 124 h 147"/>
              <a:gd name="T14" fmla="*/ 35 w 153"/>
              <a:gd name="T15" fmla="*/ 146 h 147"/>
              <a:gd name="T16" fmla="*/ 31 w 153"/>
              <a:gd name="T17" fmla="*/ 147 h 147"/>
              <a:gd name="T18" fmla="*/ 27 w 153"/>
              <a:gd name="T19" fmla="*/ 142 h 147"/>
              <a:gd name="T20" fmla="*/ 28 w 153"/>
              <a:gd name="T21" fmla="*/ 140 h 147"/>
              <a:gd name="T22" fmla="*/ 35 w 153"/>
              <a:gd name="T23" fmla="*/ 94 h 147"/>
              <a:gd name="T24" fmla="*/ 2 w 153"/>
              <a:gd name="T25" fmla="*/ 62 h 147"/>
              <a:gd name="T26" fmla="*/ 0 w 153"/>
              <a:gd name="T27" fmla="*/ 57 h 147"/>
              <a:gd name="T28" fmla="*/ 5 w 153"/>
              <a:gd name="T29" fmla="*/ 53 h 147"/>
              <a:gd name="T30" fmla="*/ 51 w 153"/>
              <a:gd name="T31" fmla="*/ 46 h 147"/>
              <a:gd name="T32" fmla="*/ 72 w 153"/>
              <a:gd name="T33" fmla="*/ 4 h 147"/>
              <a:gd name="T34" fmla="*/ 76 w 153"/>
              <a:gd name="T35" fmla="*/ 0 h 147"/>
              <a:gd name="T36" fmla="*/ 81 w 153"/>
              <a:gd name="T37" fmla="*/ 4 h 147"/>
              <a:gd name="T38" fmla="*/ 102 w 153"/>
              <a:gd name="T39" fmla="*/ 46 h 147"/>
              <a:gd name="T40" fmla="*/ 148 w 153"/>
              <a:gd name="T41" fmla="*/ 53 h 147"/>
              <a:gd name="T42" fmla="*/ 153 w 153"/>
              <a:gd name="T43" fmla="*/ 57 h 147"/>
              <a:gd name="T44" fmla="*/ 151 w 153"/>
              <a:gd name="T45" fmla="*/ 6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3" h="147">
                <a:moveTo>
                  <a:pt x="151" y="62"/>
                </a:moveTo>
                <a:cubicBezTo>
                  <a:pt x="117" y="94"/>
                  <a:pt x="117" y="94"/>
                  <a:pt x="117" y="94"/>
                </a:cubicBezTo>
                <a:cubicBezTo>
                  <a:pt x="125" y="140"/>
                  <a:pt x="125" y="140"/>
                  <a:pt x="125" y="140"/>
                </a:cubicBezTo>
                <a:cubicBezTo>
                  <a:pt x="125" y="141"/>
                  <a:pt x="125" y="142"/>
                  <a:pt x="125" y="142"/>
                </a:cubicBezTo>
                <a:cubicBezTo>
                  <a:pt x="125" y="145"/>
                  <a:pt x="124" y="147"/>
                  <a:pt x="122" y="147"/>
                </a:cubicBezTo>
                <a:cubicBezTo>
                  <a:pt x="120" y="147"/>
                  <a:pt x="119" y="146"/>
                  <a:pt x="118" y="146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35" y="146"/>
                  <a:pt x="35" y="146"/>
                  <a:pt x="35" y="146"/>
                </a:cubicBezTo>
                <a:cubicBezTo>
                  <a:pt x="34" y="146"/>
                  <a:pt x="33" y="147"/>
                  <a:pt x="31" y="147"/>
                </a:cubicBezTo>
                <a:cubicBezTo>
                  <a:pt x="29" y="147"/>
                  <a:pt x="27" y="145"/>
                  <a:pt x="27" y="142"/>
                </a:cubicBezTo>
                <a:cubicBezTo>
                  <a:pt x="27" y="142"/>
                  <a:pt x="27" y="141"/>
                  <a:pt x="28" y="140"/>
                </a:cubicBezTo>
                <a:cubicBezTo>
                  <a:pt x="35" y="94"/>
                  <a:pt x="35" y="94"/>
                  <a:pt x="35" y="94"/>
                </a:cubicBezTo>
                <a:cubicBezTo>
                  <a:pt x="2" y="62"/>
                  <a:pt x="2" y="62"/>
                  <a:pt x="2" y="62"/>
                </a:cubicBezTo>
                <a:cubicBezTo>
                  <a:pt x="1" y="60"/>
                  <a:pt x="0" y="59"/>
                  <a:pt x="0" y="57"/>
                </a:cubicBezTo>
                <a:cubicBezTo>
                  <a:pt x="0" y="54"/>
                  <a:pt x="2" y="53"/>
                  <a:pt x="5" y="53"/>
                </a:cubicBezTo>
                <a:cubicBezTo>
                  <a:pt x="51" y="46"/>
                  <a:pt x="51" y="46"/>
                  <a:pt x="51" y="46"/>
                </a:cubicBezTo>
                <a:cubicBezTo>
                  <a:pt x="72" y="4"/>
                  <a:pt x="72" y="4"/>
                  <a:pt x="72" y="4"/>
                </a:cubicBezTo>
                <a:cubicBezTo>
                  <a:pt x="73" y="2"/>
                  <a:pt x="74" y="0"/>
                  <a:pt x="76" y="0"/>
                </a:cubicBezTo>
                <a:cubicBezTo>
                  <a:pt x="79" y="0"/>
                  <a:pt x="80" y="2"/>
                  <a:pt x="81" y="4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48" y="53"/>
                  <a:pt x="148" y="53"/>
                  <a:pt x="148" y="53"/>
                </a:cubicBezTo>
                <a:cubicBezTo>
                  <a:pt x="150" y="53"/>
                  <a:pt x="153" y="54"/>
                  <a:pt x="153" y="57"/>
                </a:cubicBezTo>
                <a:cubicBezTo>
                  <a:pt x="153" y="59"/>
                  <a:pt x="152" y="60"/>
                  <a:pt x="151" y="6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7" name="Freeform 229"/>
          <p:cNvSpPr>
            <a:spLocks/>
          </p:cNvSpPr>
          <p:nvPr/>
        </p:nvSpPr>
        <p:spPr bwMode="auto">
          <a:xfrm>
            <a:off x="6331289" y="3180001"/>
            <a:ext cx="89274" cy="170216"/>
          </a:xfrm>
          <a:custGeom>
            <a:avLst/>
            <a:gdLst>
              <a:gd name="T0" fmla="*/ 77 w 77"/>
              <a:gd name="T1" fmla="*/ 124 h 147"/>
              <a:gd name="T2" fmla="*/ 35 w 77"/>
              <a:gd name="T3" fmla="*/ 146 h 147"/>
              <a:gd name="T4" fmla="*/ 32 w 77"/>
              <a:gd name="T5" fmla="*/ 147 h 147"/>
              <a:gd name="T6" fmla="*/ 28 w 77"/>
              <a:gd name="T7" fmla="*/ 142 h 147"/>
              <a:gd name="T8" fmla="*/ 28 w 77"/>
              <a:gd name="T9" fmla="*/ 140 h 147"/>
              <a:gd name="T10" fmla="*/ 36 w 77"/>
              <a:gd name="T11" fmla="*/ 94 h 147"/>
              <a:gd name="T12" fmla="*/ 2 w 77"/>
              <a:gd name="T13" fmla="*/ 62 h 147"/>
              <a:gd name="T14" fmla="*/ 0 w 77"/>
              <a:gd name="T15" fmla="*/ 57 h 147"/>
              <a:gd name="T16" fmla="*/ 5 w 77"/>
              <a:gd name="T17" fmla="*/ 53 h 147"/>
              <a:gd name="T18" fmla="*/ 51 w 77"/>
              <a:gd name="T19" fmla="*/ 46 h 147"/>
              <a:gd name="T20" fmla="*/ 72 w 77"/>
              <a:gd name="T21" fmla="*/ 4 h 147"/>
              <a:gd name="T22" fmla="*/ 77 w 77"/>
              <a:gd name="T23" fmla="*/ 0 h 147"/>
              <a:gd name="T24" fmla="*/ 77 w 77"/>
              <a:gd name="T25" fmla="*/ 12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" h="147">
                <a:moveTo>
                  <a:pt x="77" y="124"/>
                </a:moveTo>
                <a:cubicBezTo>
                  <a:pt x="35" y="146"/>
                  <a:pt x="35" y="146"/>
                  <a:pt x="35" y="146"/>
                </a:cubicBezTo>
                <a:cubicBezTo>
                  <a:pt x="34" y="146"/>
                  <a:pt x="33" y="147"/>
                  <a:pt x="32" y="147"/>
                </a:cubicBezTo>
                <a:cubicBezTo>
                  <a:pt x="29" y="147"/>
                  <a:pt x="28" y="145"/>
                  <a:pt x="28" y="142"/>
                </a:cubicBezTo>
                <a:cubicBezTo>
                  <a:pt x="28" y="142"/>
                  <a:pt x="28" y="141"/>
                  <a:pt x="28" y="140"/>
                </a:cubicBezTo>
                <a:cubicBezTo>
                  <a:pt x="36" y="94"/>
                  <a:pt x="36" y="94"/>
                  <a:pt x="36" y="94"/>
                </a:cubicBezTo>
                <a:cubicBezTo>
                  <a:pt x="2" y="62"/>
                  <a:pt x="2" y="62"/>
                  <a:pt x="2" y="62"/>
                </a:cubicBezTo>
                <a:cubicBezTo>
                  <a:pt x="1" y="60"/>
                  <a:pt x="0" y="59"/>
                  <a:pt x="0" y="57"/>
                </a:cubicBezTo>
                <a:cubicBezTo>
                  <a:pt x="0" y="54"/>
                  <a:pt x="3" y="53"/>
                  <a:pt x="5" y="53"/>
                </a:cubicBezTo>
                <a:cubicBezTo>
                  <a:pt x="51" y="46"/>
                  <a:pt x="51" y="46"/>
                  <a:pt x="51" y="46"/>
                </a:cubicBezTo>
                <a:cubicBezTo>
                  <a:pt x="72" y="4"/>
                  <a:pt x="72" y="4"/>
                  <a:pt x="72" y="4"/>
                </a:cubicBezTo>
                <a:cubicBezTo>
                  <a:pt x="73" y="2"/>
                  <a:pt x="75" y="0"/>
                  <a:pt x="77" y="0"/>
                </a:cubicBezTo>
                <a:lnTo>
                  <a:pt x="77" y="1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8" name="Freeform 230"/>
          <p:cNvSpPr>
            <a:spLocks noEditPoints="1"/>
          </p:cNvSpPr>
          <p:nvPr/>
        </p:nvSpPr>
        <p:spPr bwMode="auto">
          <a:xfrm>
            <a:off x="6468175" y="3180001"/>
            <a:ext cx="182118" cy="170216"/>
          </a:xfrm>
          <a:custGeom>
            <a:avLst/>
            <a:gdLst>
              <a:gd name="T0" fmla="*/ 120 w 157"/>
              <a:gd name="T1" fmla="*/ 94 h 147"/>
              <a:gd name="T2" fmla="*/ 128 w 157"/>
              <a:gd name="T3" fmla="*/ 140 h 147"/>
              <a:gd name="T4" fmla="*/ 124 w 157"/>
              <a:gd name="T5" fmla="*/ 147 h 147"/>
              <a:gd name="T6" fmla="*/ 120 w 157"/>
              <a:gd name="T7" fmla="*/ 146 h 147"/>
              <a:gd name="T8" fmla="*/ 79 w 157"/>
              <a:gd name="T9" fmla="*/ 124 h 147"/>
              <a:gd name="T10" fmla="*/ 37 w 157"/>
              <a:gd name="T11" fmla="*/ 146 h 147"/>
              <a:gd name="T12" fmla="*/ 34 w 157"/>
              <a:gd name="T13" fmla="*/ 147 h 147"/>
              <a:gd name="T14" fmla="*/ 30 w 157"/>
              <a:gd name="T15" fmla="*/ 140 h 147"/>
              <a:gd name="T16" fmla="*/ 38 w 157"/>
              <a:gd name="T17" fmla="*/ 94 h 147"/>
              <a:gd name="T18" fmla="*/ 4 w 157"/>
              <a:gd name="T19" fmla="*/ 62 h 147"/>
              <a:gd name="T20" fmla="*/ 7 w 157"/>
              <a:gd name="T21" fmla="*/ 53 h 147"/>
              <a:gd name="T22" fmla="*/ 53 w 157"/>
              <a:gd name="T23" fmla="*/ 46 h 147"/>
              <a:gd name="T24" fmla="*/ 74 w 157"/>
              <a:gd name="T25" fmla="*/ 4 h 147"/>
              <a:gd name="T26" fmla="*/ 79 w 157"/>
              <a:gd name="T27" fmla="*/ 0 h 147"/>
              <a:gd name="T28" fmla="*/ 83 w 157"/>
              <a:gd name="T29" fmla="*/ 4 h 147"/>
              <a:gd name="T30" fmla="*/ 104 w 157"/>
              <a:gd name="T31" fmla="*/ 46 h 147"/>
              <a:gd name="T32" fmla="*/ 151 w 157"/>
              <a:gd name="T33" fmla="*/ 53 h 147"/>
              <a:gd name="T34" fmla="*/ 153 w 157"/>
              <a:gd name="T35" fmla="*/ 62 h 147"/>
              <a:gd name="T36" fmla="*/ 120 w 157"/>
              <a:gd name="T37" fmla="*/ 94 h 147"/>
              <a:gd name="T38" fmla="*/ 135 w 157"/>
              <a:gd name="T39" fmla="*/ 63 h 147"/>
              <a:gd name="T40" fmla="*/ 102 w 157"/>
              <a:gd name="T41" fmla="*/ 58 h 147"/>
              <a:gd name="T42" fmla="*/ 96 w 157"/>
              <a:gd name="T43" fmla="*/ 57 h 147"/>
              <a:gd name="T44" fmla="*/ 94 w 157"/>
              <a:gd name="T45" fmla="*/ 51 h 147"/>
              <a:gd name="T46" fmla="*/ 79 w 157"/>
              <a:gd name="T47" fmla="*/ 22 h 147"/>
              <a:gd name="T48" fmla="*/ 79 w 157"/>
              <a:gd name="T49" fmla="*/ 111 h 147"/>
              <a:gd name="T50" fmla="*/ 84 w 157"/>
              <a:gd name="T51" fmla="*/ 113 h 147"/>
              <a:gd name="T52" fmla="*/ 114 w 157"/>
              <a:gd name="T53" fmla="*/ 129 h 147"/>
              <a:gd name="T54" fmla="*/ 108 w 157"/>
              <a:gd name="T55" fmla="*/ 96 h 147"/>
              <a:gd name="T56" fmla="*/ 107 w 157"/>
              <a:gd name="T57" fmla="*/ 90 h 147"/>
              <a:gd name="T58" fmla="*/ 112 w 157"/>
              <a:gd name="T59" fmla="*/ 86 h 147"/>
              <a:gd name="T60" fmla="*/ 135 w 157"/>
              <a:gd name="T61" fmla="*/ 6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7" h="147">
                <a:moveTo>
                  <a:pt x="120" y="94"/>
                </a:moveTo>
                <a:cubicBezTo>
                  <a:pt x="128" y="140"/>
                  <a:pt x="128" y="140"/>
                  <a:pt x="128" y="140"/>
                </a:cubicBezTo>
                <a:cubicBezTo>
                  <a:pt x="128" y="145"/>
                  <a:pt x="127" y="147"/>
                  <a:pt x="124" y="147"/>
                </a:cubicBezTo>
                <a:cubicBezTo>
                  <a:pt x="123" y="147"/>
                  <a:pt x="122" y="147"/>
                  <a:pt x="120" y="146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6" y="147"/>
                  <a:pt x="35" y="147"/>
                  <a:pt x="34" y="147"/>
                </a:cubicBezTo>
                <a:cubicBezTo>
                  <a:pt x="31" y="147"/>
                  <a:pt x="29" y="145"/>
                  <a:pt x="30" y="140"/>
                </a:cubicBezTo>
                <a:cubicBezTo>
                  <a:pt x="38" y="94"/>
                  <a:pt x="38" y="94"/>
                  <a:pt x="38" y="94"/>
                </a:cubicBezTo>
                <a:cubicBezTo>
                  <a:pt x="4" y="62"/>
                  <a:pt x="4" y="62"/>
                  <a:pt x="4" y="62"/>
                </a:cubicBezTo>
                <a:cubicBezTo>
                  <a:pt x="0" y="58"/>
                  <a:pt x="2" y="54"/>
                  <a:pt x="7" y="53"/>
                </a:cubicBezTo>
                <a:cubicBezTo>
                  <a:pt x="53" y="46"/>
                  <a:pt x="53" y="46"/>
                  <a:pt x="53" y="46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0" y="0"/>
                  <a:pt x="82" y="2"/>
                  <a:pt x="83" y="4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6" y="54"/>
                  <a:pt x="157" y="58"/>
                  <a:pt x="153" y="62"/>
                </a:cubicBezTo>
                <a:lnTo>
                  <a:pt x="120" y="94"/>
                </a:lnTo>
                <a:close/>
                <a:moveTo>
                  <a:pt x="135" y="63"/>
                </a:moveTo>
                <a:cubicBezTo>
                  <a:pt x="102" y="58"/>
                  <a:pt x="102" y="58"/>
                  <a:pt x="102" y="58"/>
                </a:cubicBezTo>
                <a:cubicBezTo>
                  <a:pt x="96" y="57"/>
                  <a:pt x="96" y="57"/>
                  <a:pt x="96" y="57"/>
                </a:cubicBezTo>
                <a:cubicBezTo>
                  <a:pt x="94" y="51"/>
                  <a:pt x="94" y="51"/>
                  <a:pt x="94" y="51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114" y="129"/>
                  <a:pt x="114" y="129"/>
                  <a:pt x="114" y="129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12" y="86"/>
                  <a:pt x="112" y="86"/>
                  <a:pt x="112" y="86"/>
                </a:cubicBezTo>
                <a:lnTo>
                  <a:pt x="135" y="6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9" name="Freeform 231"/>
          <p:cNvSpPr>
            <a:spLocks noEditPoints="1"/>
          </p:cNvSpPr>
          <p:nvPr/>
        </p:nvSpPr>
        <p:spPr bwMode="auto">
          <a:xfrm>
            <a:off x="6690764" y="3180001"/>
            <a:ext cx="182118" cy="170216"/>
          </a:xfrm>
          <a:custGeom>
            <a:avLst/>
            <a:gdLst>
              <a:gd name="T0" fmla="*/ 119 w 157"/>
              <a:gd name="T1" fmla="*/ 94 h 147"/>
              <a:gd name="T2" fmla="*/ 127 w 157"/>
              <a:gd name="T3" fmla="*/ 140 h 147"/>
              <a:gd name="T4" fmla="*/ 123 w 157"/>
              <a:gd name="T5" fmla="*/ 147 h 147"/>
              <a:gd name="T6" fmla="*/ 120 w 157"/>
              <a:gd name="T7" fmla="*/ 146 h 147"/>
              <a:gd name="T8" fmla="*/ 78 w 157"/>
              <a:gd name="T9" fmla="*/ 124 h 147"/>
              <a:gd name="T10" fmla="*/ 37 w 157"/>
              <a:gd name="T11" fmla="*/ 146 h 147"/>
              <a:gd name="T12" fmla="*/ 33 w 157"/>
              <a:gd name="T13" fmla="*/ 147 h 147"/>
              <a:gd name="T14" fmla="*/ 29 w 157"/>
              <a:gd name="T15" fmla="*/ 140 h 147"/>
              <a:gd name="T16" fmla="*/ 37 w 157"/>
              <a:gd name="T17" fmla="*/ 94 h 147"/>
              <a:gd name="T18" fmla="*/ 4 w 157"/>
              <a:gd name="T19" fmla="*/ 62 h 147"/>
              <a:gd name="T20" fmla="*/ 6 w 157"/>
              <a:gd name="T21" fmla="*/ 53 h 147"/>
              <a:gd name="T22" fmla="*/ 53 w 157"/>
              <a:gd name="T23" fmla="*/ 46 h 147"/>
              <a:gd name="T24" fmla="*/ 74 w 157"/>
              <a:gd name="T25" fmla="*/ 4 h 147"/>
              <a:gd name="T26" fmla="*/ 78 w 157"/>
              <a:gd name="T27" fmla="*/ 0 h 147"/>
              <a:gd name="T28" fmla="*/ 83 w 157"/>
              <a:gd name="T29" fmla="*/ 4 h 147"/>
              <a:gd name="T30" fmla="*/ 104 w 157"/>
              <a:gd name="T31" fmla="*/ 46 h 147"/>
              <a:gd name="T32" fmla="*/ 150 w 157"/>
              <a:gd name="T33" fmla="*/ 53 h 147"/>
              <a:gd name="T34" fmla="*/ 153 w 157"/>
              <a:gd name="T35" fmla="*/ 62 h 147"/>
              <a:gd name="T36" fmla="*/ 119 w 157"/>
              <a:gd name="T37" fmla="*/ 94 h 147"/>
              <a:gd name="T38" fmla="*/ 135 w 157"/>
              <a:gd name="T39" fmla="*/ 63 h 147"/>
              <a:gd name="T40" fmla="*/ 102 w 157"/>
              <a:gd name="T41" fmla="*/ 58 h 147"/>
              <a:gd name="T42" fmla="*/ 96 w 157"/>
              <a:gd name="T43" fmla="*/ 57 h 147"/>
              <a:gd name="T44" fmla="*/ 93 w 157"/>
              <a:gd name="T45" fmla="*/ 51 h 147"/>
              <a:gd name="T46" fmla="*/ 78 w 157"/>
              <a:gd name="T47" fmla="*/ 22 h 147"/>
              <a:gd name="T48" fmla="*/ 78 w 157"/>
              <a:gd name="T49" fmla="*/ 111 h 147"/>
              <a:gd name="T50" fmla="*/ 84 w 157"/>
              <a:gd name="T51" fmla="*/ 113 h 147"/>
              <a:gd name="T52" fmla="*/ 113 w 157"/>
              <a:gd name="T53" fmla="*/ 129 h 147"/>
              <a:gd name="T54" fmla="*/ 107 w 157"/>
              <a:gd name="T55" fmla="*/ 96 h 147"/>
              <a:gd name="T56" fmla="*/ 106 w 157"/>
              <a:gd name="T57" fmla="*/ 90 h 147"/>
              <a:gd name="T58" fmla="*/ 111 w 157"/>
              <a:gd name="T59" fmla="*/ 86 h 147"/>
              <a:gd name="T60" fmla="*/ 135 w 157"/>
              <a:gd name="T61" fmla="*/ 6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7" h="147">
                <a:moveTo>
                  <a:pt x="119" y="94"/>
                </a:moveTo>
                <a:cubicBezTo>
                  <a:pt x="127" y="140"/>
                  <a:pt x="127" y="140"/>
                  <a:pt x="127" y="140"/>
                </a:cubicBezTo>
                <a:cubicBezTo>
                  <a:pt x="128" y="145"/>
                  <a:pt x="126" y="147"/>
                  <a:pt x="123" y="147"/>
                </a:cubicBezTo>
                <a:cubicBezTo>
                  <a:pt x="122" y="147"/>
                  <a:pt x="121" y="147"/>
                  <a:pt x="120" y="146"/>
                </a:cubicBezTo>
                <a:cubicBezTo>
                  <a:pt x="78" y="124"/>
                  <a:pt x="78" y="124"/>
                  <a:pt x="78" y="124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5" y="147"/>
                  <a:pt x="34" y="147"/>
                  <a:pt x="33" y="147"/>
                </a:cubicBezTo>
                <a:cubicBezTo>
                  <a:pt x="30" y="147"/>
                  <a:pt x="29" y="145"/>
                  <a:pt x="29" y="140"/>
                </a:cubicBezTo>
                <a:cubicBezTo>
                  <a:pt x="37" y="94"/>
                  <a:pt x="37" y="94"/>
                  <a:pt x="37" y="94"/>
                </a:cubicBezTo>
                <a:cubicBezTo>
                  <a:pt x="4" y="62"/>
                  <a:pt x="4" y="62"/>
                  <a:pt x="4" y="62"/>
                </a:cubicBezTo>
                <a:cubicBezTo>
                  <a:pt x="0" y="58"/>
                  <a:pt x="1" y="54"/>
                  <a:pt x="6" y="53"/>
                </a:cubicBezTo>
                <a:cubicBezTo>
                  <a:pt x="53" y="46"/>
                  <a:pt x="53" y="46"/>
                  <a:pt x="53" y="46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8" y="0"/>
                </a:cubicBezTo>
                <a:cubicBezTo>
                  <a:pt x="80" y="0"/>
                  <a:pt x="81" y="2"/>
                  <a:pt x="83" y="4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155" y="54"/>
                  <a:pt x="157" y="58"/>
                  <a:pt x="153" y="62"/>
                </a:cubicBezTo>
                <a:lnTo>
                  <a:pt x="119" y="94"/>
                </a:lnTo>
                <a:close/>
                <a:moveTo>
                  <a:pt x="135" y="63"/>
                </a:moveTo>
                <a:cubicBezTo>
                  <a:pt x="102" y="58"/>
                  <a:pt x="102" y="58"/>
                  <a:pt x="102" y="58"/>
                </a:cubicBezTo>
                <a:cubicBezTo>
                  <a:pt x="96" y="57"/>
                  <a:pt x="96" y="57"/>
                  <a:pt x="96" y="57"/>
                </a:cubicBezTo>
                <a:cubicBezTo>
                  <a:pt x="93" y="51"/>
                  <a:pt x="93" y="51"/>
                  <a:pt x="93" y="51"/>
                </a:cubicBezTo>
                <a:cubicBezTo>
                  <a:pt x="78" y="22"/>
                  <a:pt x="78" y="22"/>
                  <a:pt x="78" y="22"/>
                </a:cubicBezTo>
                <a:cubicBezTo>
                  <a:pt x="78" y="111"/>
                  <a:pt x="78" y="111"/>
                  <a:pt x="78" y="111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07" y="96"/>
                  <a:pt x="107" y="96"/>
                  <a:pt x="107" y="96"/>
                </a:cubicBezTo>
                <a:cubicBezTo>
                  <a:pt x="106" y="90"/>
                  <a:pt x="106" y="90"/>
                  <a:pt x="106" y="90"/>
                </a:cubicBezTo>
                <a:cubicBezTo>
                  <a:pt x="111" y="86"/>
                  <a:pt x="111" y="86"/>
                  <a:pt x="111" y="86"/>
                </a:cubicBezTo>
                <a:lnTo>
                  <a:pt x="135" y="6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0" name="Freeform 232"/>
          <p:cNvSpPr>
            <a:spLocks noEditPoints="1"/>
          </p:cNvSpPr>
          <p:nvPr/>
        </p:nvSpPr>
        <p:spPr bwMode="auto">
          <a:xfrm>
            <a:off x="6910972" y="3180001"/>
            <a:ext cx="182118" cy="170216"/>
          </a:xfrm>
          <a:custGeom>
            <a:avLst/>
            <a:gdLst>
              <a:gd name="T0" fmla="*/ 119 w 157"/>
              <a:gd name="T1" fmla="*/ 94 h 147"/>
              <a:gd name="T2" fmla="*/ 127 w 157"/>
              <a:gd name="T3" fmla="*/ 140 h 147"/>
              <a:gd name="T4" fmla="*/ 124 w 157"/>
              <a:gd name="T5" fmla="*/ 147 h 147"/>
              <a:gd name="T6" fmla="*/ 120 w 157"/>
              <a:gd name="T7" fmla="*/ 146 h 147"/>
              <a:gd name="T8" fmla="*/ 79 w 157"/>
              <a:gd name="T9" fmla="*/ 124 h 147"/>
              <a:gd name="T10" fmla="*/ 37 w 157"/>
              <a:gd name="T11" fmla="*/ 146 h 147"/>
              <a:gd name="T12" fmla="*/ 33 w 157"/>
              <a:gd name="T13" fmla="*/ 147 h 147"/>
              <a:gd name="T14" fmla="*/ 30 w 157"/>
              <a:gd name="T15" fmla="*/ 140 h 147"/>
              <a:gd name="T16" fmla="*/ 38 w 157"/>
              <a:gd name="T17" fmla="*/ 94 h 147"/>
              <a:gd name="T18" fmla="*/ 4 w 157"/>
              <a:gd name="T19" fmla="*/ 62 h 147"/>
              <a:gd name="T20" fmla="*/ 7 w 157"/>
              <a:gd name="T21" fmla="*/ 53 h 147"/>
              <a:gd name="T22" fmla="*/ 53 w 157"/>
              <a:gd name="T23" fmla="*/ 46 h 147"/>
              <a:gd name="T24" fmla="*/ 74 w 157"/>
              <a:gd name="T25" fmla="*/ 4 h 147"/>
              <a:gd name="T26" fmla="*/ 79 w 157"/>
              <a:gd name="T27" fmla="*/ 0 h 147"/>
              <a:gd name="T28" fmla="*/ 83 w 157"/>
              <a:gd name="T29" fmla="*/ 4 h 147"/>
              <a:gd name="T30" fmla="*/ 104 w 157"/>
              <a:gd name="T31" fmla="*/ 46 h 147"/>
              <a:gd name="T32" fmla="*/ 150 w 157"/>
              <a:gd name="T33" fmla="*/ 53 h 147"/>
              <a:gd name="T34" fmla="*/ 153 w 157"/>
              <a:gd name="T35" fmla="*/ 62 h 147"/>
              <a:gd name="T36" fmla="*/ 119 w 157"/>
              <a:gd name="T37" fmla="*/ 94 h 147"/>
              <a:gd name="T38" fmla="*/ 135 w 157"/>
              <a:gd name="T39" fmla="*/ 63 h 147"/>
              <a:gd name="T40" fmla="*/ 102 w 157"/>
              <a:gd name="T41" fmla="*/ 58 h 147"/>
              <a:gd name="T42" fmla="*/ 96 w 157"/>
              <a:gd name="T43" fmla="*/ 57 h 147"/>
              <a:gd name="T44" fmla="*/ 93 w 157"/>
              <a:gd name="T45" fmla="*/ 51 h 147"/>
              <a:gd name="T46" fmla="*/ 79 w 157"/>
              <a:gd name="T47" fmla="*/ 22 h 147"/>
              <a:gd name="T48" fmla="*/ 79 w 157"/>
              <a:gd name="T49" fmla="*/ 111 h 147"/>
              <a:gd name="T50" fmla="*/ 84 w 157"/>
              <a:gd name="T51" fmla="*/ 113 h 147"/>
              <a:gd name="T52" fmla="*/ 113 w 157"/>
              <a:gd name="T53" fmla="*/ 129 h 147"/>
              <a:gd name="T54" fmla="*/ 108 w 157"/>
              <a:gd name="T55" fmla="*/ 96 h 147"/>
              <a:gd name="T56" fmla="*/ 107 w 157"/>
              <a:gd name="T57" fmla="*/ 90 h 147"/>
              <a:gd name="T58" fmla="*/ 111 w 157"/>
              <a:gd name="T59" fmla="*/ 86 h 147"/>
              <a:gd name="T60" fmla="*/ 135 w 157"/>
              <a:gd name="T61" fmla="*/ 6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7" h="147">
                <a:moveTo>
                  <a:pt x="119" y="94"/>
                </a:moveTo>
                <a:cubicBezTo>
                  <a:pt x="127" y="140"/>
                  <a:pt x="127" y="140"/>
                  <a:pt x="127" y="140"/>
                </a:cubicBezTo>
                <a:cubicBezTo>
                  <a:pt x="128" y="145"/>
                  <a:pt x="127" y="147"/>
                  <a:pt x="124" y="147"/>
                </a:cubicBezTo>
                <a:cubicBezTo>
                  <a:pt x="123" y="147"/>
                  <a:pt x="121" y="147"/>
                  <a:pt x="120" y="146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37" y="146"/>
                  <a:pt x="37" y="146"/>
                  <a:pt x="37" y="146"/>
                </a:cubicBezTo>
                <a:cubicBezTo>
                  <a:pt x="36" y="147"/>
                  <a:pt x="34" y="147"/>
                  <a:pt x="33" y="147"/>
                </a:cubicBezTo>
                <a:cubicBezTo>
                  <a:pt x="31" y="147"/>
                  <a:pt x="29" y="145"/>
                  <a:pt x="30" y="140"/>
                </a:cubicBezTo>
                <a:cubicBezTo>
                  <a:pt x="38" y="94"/>
                  <a:pt x="38" y="94"/>
                  <a:pt x="38" y="94"/>
                </a:cubicBezTo>
                <a:cubicBezTo>
                  <a:pt x="4" y="62"/>
                  <a:pt x="4" y="62"/>
                  <a:pt x="4" y="62"/>
                </a:cubicBezTo>
                <a:cubicBezTo>
                  <a:pt x="0" y="58"/>
                  <a:pt x="1" y="54"/>
                  <a:pt x="7" y="53"/>
                </a:cubicBezTo>
                <a:cubicBezTo>
                  <a:pt x="53" y="46"/>
                  <a:pt x="53" y="46"/>
                  <a:pt x="53" y="46"/>
                </a:cubicBezTo>
                <a:cubicBezTo>
                  <a:pt x="74" y="4"/>
                  <a:pt x="74" y="4"/>
                  <a:pt x="74" y="4"/>
                </a:cubicBezTo>
                <a:cubicBezTo>
                  <a:pt x="75" y="2"/>
                  <a:pt x="77" y="0"/>
                  <a:pt x="79" y="0"/>
                </a:cubicBezTo>
                <a:cubicBezTo>
                  <a:pt x="80" y="0"/>
                  <a:pt x="82" y="2"/>
                  <a:pt x="83" y="4"/>
                </a:cubicBezTo>
                <a:cubicBezTo>
                  <a:pt x="104" y="46"/>
                  <a:pt x="104" y="46"/>
                  <a:pt x="104" y="46"/>
                </a:cubicBezTo>
                <a:cubicBezTo>
                  <a:pt x="150" y="53"/>
                  <a:pt x="150" y="53"/>
                  <a:pt x="150" y="53"/>
                </a:cubicBezTo>
                <a:cubicBezTo>
                  <a:pt x="156" y="54"/>
                  <a:pt x="157" y="58"/>
                  <a:pt x="153" y="62"/>
                </a:cubicBezTo>
                <a:lnTo>
                  <a:pt x="119" y="94"/>
                </a:lnTo>
                <a:close/>
                <a:moveTo>
                  <a:pt x="135" y="63"/>
                </a:moveTo>
                <a:cubicBezTo>
                  <a:pt x="102" y="58"/>
                  <a:pt x="102" y="58"/>
                  <a:pt x="102" y="58"/>
                </a:cubicBezTo>
                <a:cubicBezTo>
                  <a:pt x="96" y="57"/>
                  <a:pt x="96" y="57"/>
                  <a:pt x="96" y="57"/>
                </a:cubicBezTo>
                <a:cubicBezTo>
                  <a:pt x="93" y="51"/>
                  <a:pt x="93" y="51"/>
                  <a:pt x="93" y="51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113" y="129"/>
                  <a:pt x="113" y="129"/>
                  <a:pt x="113" y="129"/>
                </a:cubicBezTo>
                <a:cubicBezTo>
                  <a:pt x="108" y="96"/>
                  <a:pt x="108" y="96"/>
                  <a:pt x="108" y="96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11" y="86"/>
                  <a:pt x="111" y="86"/>
                  <a:pt x="111" y="86"/>
                </a:cubicBezTo>
                <a:lnTo>
                  <a:pt x="135" y="6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1" name="Freeform 233"/>
          <p:cNvSpPr>
            <a:spLocks noEditPoints="1"/>
          </p:cNvSpPr>
          <p:nvPr/>
        </p:nvSpPr>
        <p:spPr bwMode="auto">
          <a:xfrm>
            <a:off x="7134752" y="3180001"/>
            <a:ext cx="178547" cy="170216"/>
          </a:xfrm>
          <a:custGeom>
            <a:avLst/>
            <a:gdLst>
              <a:gd name="T0" fmla="*/ 152 w 154"/>
              <a:gd name="T1" fmla="*/ 62 h 147"/>
              <a:gd name="T2" fmla="*/ 118 w 154"/>
              <a:gd name="T3" fmla="*/ 94 h 147"/>
              <a:gd name="T4" fmla="*/ 126 w 154"/>
              <a:gd name="T5" fmla="*/ 140 h 147"/>
              <a:gd name="T6" fmla="*/ 126 w 154"/>
              <a:gd name="T7" fmla="*/ 142 h 147"/>
              <a:gd name="T8" fmla="*/ 122 w 154"/>
              <a:gd name="T9" fmla="*/ 147 h 147"/>
              <a:gd name="T10" fmla="*/ 119 w 154"/>
              <a:gd name="T11" fmla="*/ 146 h 147"/>
              <a:gd name="T12" fmla="*/ 77 w 154"/>
              <a:gd name="T13" fmla="*/ 124 h 147"/>
              <a:gd name="T14" fmla="*/ 36 w 154"/>
              <a:gd name="T15" fmla="*/ 146 h 147"/>
              <a:gd name="T16" fmla="*/ 32 w 154"/>
              <a:gd name="T17" fmla="*/ 147 h 147"/>
              <a:gd name="T18" fmla="*/ 28 w 154"/>
              <a:gd name="T19" fmla="*/ 142 h 147"/>
              <a:gd name="T20" fmla="*/ 28 w 154"/>
              <a:gd name="T21" fmla="*/ 140 h 147"/>
              <a:gd name="T22" fmla="*/ 36 w 154"/>
              <a:gd name="T23" fmla="*/ 94 h 147"/>
              <a:gd name="T24" fmla="*/ 2 w 154"/>
              <a:gd name="T25" fmla="*/ 62 h 147"/>
              <a:gd name="T26" fmla="*/ 0 w 154"/>
              <a:gd name="T27" fmla="*/ 57 h 147"/>
              <a:gd name="T28" fmla="*/ 5 w 154"/>
              <a:gd name="T29" fmla="*/ 53 h 147"/>
              <a:gd name="T30" fmla="*/ 52 w 154"/>
              <a:gd name="T31" fmla="*/ 46 h 147"/>
              <a:gd name="T32" fmla="*/ 72 w 154"/>
              <a:gd name="T33" fmla="*/ 4 h 147"/>
              <a:gd name="T34" fmla="*/ 77 w 154"/>
              <a:gd name="T35" fmla="*/ 0 h 147"/>
              <a:gd name="T36" fmla="*/ 82 w 154"/>
              <a:gd name="T37" fmla="*/ 4 h 147"/>
              <a:gd name="T38" fmla="*/ 102 w 154"/>
              <a:gd name="T39" fmla="*/ 46 h 147"/>
              <a:gd name="T40" fmla="*/ 149 w 154"/>
              <a:gd name="T41" fmla="*/ 53 h 147"/>
              <a:gd name="T42" fmla="*/ 154 w 154"/>
              <a:gd name="T43" fmla="*/ 57 h 147"/>
              <a:gd name="T44" fmla="*/ 152 w 154"/>
              <a:gd name="T45" fmla="*/ 62 h 147"/>
              <a:gd name="T46" fmla="*/ 133 w 154"/>
              <a:gd name="T47" fmla="*/ 63 h 147"/>
              <a:gd name="T48" fmla="*/ 94 w 154"/>
              <a:gd name="T49" fmla="*/ 57 h 147"/>
              <a:gd name="T50" fmla="*/ 77 w 154"/>
              <a:gd name="T51" fmla="*/ 22 h 147"/>
              <a:gd name="T52" fmla="*/ 60 w 154"/>
              <a:gd name="T53" fmla="*/ 57 h 147"/>
              <a:gd name="T54" fmla="*/ 21 w 154"/>
              <a:gd name="T55" fmla="*/ 63 h 147"/>
              <a:gd name="T56" fmla="*/ 49 w 154"/>
              <a:gd name="T57" fmla="*/ 90 h 147"/>
              <a:gd name="T58" fmla="*/ 42 w 154"/>
              <a:gd name="T59" fmla="*/ 129 h 147"/>
              <a:gd name="T60" fmla="*/ 77 w 154"/>
              <a:gd name="T61" fmla="*/ 111 h 147"/>
              <a:gd name="T62" fmla="*/ 112 w 154"/>
              <a:gd name="T63" fmla="*/ 129 h 147"/>
              <a:gd name="T64" fmla="*/ 105 w 154"/>
              <a:gd name="T65" fmla="*/ 90 h 147"/>
              <a:gd name="T66" fmla="*/ 133 w 154"/>
              <a:gd name="T67" fmla="*/ 63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4" h="147">
                <a:moveTo>
                  <a:pt x="152" y="62"/>
                </a:moveTo>
                <a:cubicBezTo>
                  <a:pt x="118" y="94"/>
                  <a:pt x="118" y="94"/>
                  <a:pt x="118" y="94"/>
                </a:cubicBezTo>
                <a:cubicBezTo>
                  <a:pt x="126" y="140"/>
                  <a:pt x="126" y="140"/>
                  <a:pt x="126" y="140"/>
                </a:cubicBezTo>
                <a:cubicBezTo>
                  <a:pt x="126" y="141"/>
                  <a:pt x="126" y="142"/>
                  <a:pt x="126" y="142"/>
                </a:cubicBezTo>
                <a:cubicBezTo>
                  <a:pt x="126" y="145"/>
                  <a:pt x="125" y="147"/>
                  <a:pt x="122" y="147"/>
                </a:cubicBezTo>
                <a:cubicBezTo>
                  <a:pt x="121" y="147"/>
                  <a:pt x="120" y="146"/>
                  <a:pt x="119" y="146"/>
                </a:cubicBezTo>
                <a:cubicBezTo>
                  <a:pt x="77" y="124"/>
                  <a:pt x="77" y="124"/>
                  <a:pt x="77" y="124"/>
                </a:cubicBezTo>
                <a:cubicBezTo>
                  <a:pt x="36" y="146"/>
                  <a:pt x="36" y="146"/>
                  <a:pt x="36" y="146"/>
                </a:cubicBezTo>
                <a:cubicBezTo>
                  <a:pt x="34" y="146"/>
                  <a:pt x="33" y="147"/>
                  <a:pt x="32" y="147"/>
                </a:cubicBezTo>
                <a:cubicBezTo>
                  <a:pt x="29" y="147"/>
                  <a:pt x="28" y="145"/>
                  <a:pt x="28" y="142"/>
                </a:cubicBezTo>
                <a:cubicBezTo>
                  <a:pt x="28" y="142"/>
                  <a:pt x="28" y="141"/>
                  <a:pt x="28" y="140"/>
                </a:cubicBezTo>
                <a:cubicBezTo>
                  <a:pt x="36" y="94"/>
                  <a:pt x="36" y="94"/>
                  <a:pt x="36" y="94"/>
                </a:cubicBezTo>
                <a:cubicBezTo>
                  <a:pt x="2" y="62"/>
                  <a:pt x="2" y="62"/>
                  <a:pt x="2" y="62"/>
                </a:cubicBezTo>
                <a:cubicBezTo>
                  <a:pt x="1" y="60"/>
                  <a:pt x="0" y="59"/>
                  <a:pt x="0" y="57"/>
                </a:cubicBezTo>
                <a:cubicBezTo>
                  <a:pt x="0" y="54"/>
                  <a:pt x="3" y="53"/>
                  <a:pt x="5" y="53"/>
                </a:cubicBezTo>
                <a:cubicBezTo>
                  <a:pt x="52" y="46"/>
                  <a:pt x="52" y="46"/>
                  <a:pt x="52" y="46"/>
                </a:cubicBezTo>
                <a:cubicBezTo>
                  <a:pt x="72" y="4"/>
                  <a:pt x="72" y="4"/>
                  <a:pt x="72" y="4"/>
                </a:cubicBezTo>
                <a:cubicBezTo>
                  <a:pt x="73" y="2"/>
                  <a:pt x="75" y="0"/>
                  <a:pt x="77" y="0"/>
                </a:cubicBezTo>
                <a:cubicBezTo>
                  <a:pt x="79" y="0"/>
                  <a:pt x="81" y="2"/>
                  <a:pt x="82" y="4"/>
                </a:cubicBezTo>
                <a:cubicBezTo>
                  <a:pt x="102" y="46"/>
                  <a:pt x="102" y="46"/>
                  <a:pt x="102" y="46"/>
                </a:cubicBezTo>
                <a:cubicBezTo>
                  <a:pt x="149" y="53"/>
                  <a:pt x="149" y="53"/>
                  <a:pt x="149" y="53"/>
                </a:cubicBezTo>
                <a:cubicBezTo>
                  <a:pt x="151" y="53"/>
                  <a:pt x="154" y="54"/>
                  <a:pt x="154" y="57"/>
                </a:cubicBezTo>
                <a:cubicBezTo>
                  <a:pt x="154" y="59"/>
                  <a:pt x="153" y="60"/>
                  <a:pt x="152" y="62"/>
                </a:cubicBezTo>
                <a:close/>
                <a:moveTo>
                  <a:pt x="133" y="63"/>
                </a:moveTo>
                <a:cubicBezTo>
                  <a:pt x="94" y="57"/>
                  <a:pt x="94" y="57"/>
                  <a:pt x="94" y="57"/>
                </a:cubicBezTo>
                <a:cubicBezTo>
                  <a:pt x="77" y="22"/>
                  <a:pt x="77" y="22"/>
                  <a:pt x="77" y="22"/>
                </a:cubicBezTo>
                <a:cubicBezTo>
                  <a:pt x="60" y="57"/>
                  <a:pt x="60" y="57"/>
                  <a:pt x="60" y="57"/>
                </a:cubicBezTo>
                <a:cubicBezTo>
                  <a:pt x="21" y="63"/>
                  <a:pt x="21" y="63"/>
                  <a:pt x="21" y="63"/>
                </a:cubicBezTo>
                <a:cubicBezTo>
                  <a:pt x="49" y="90"/>
                  <a:pt x="49" y="90"/>
                  <a:pt x="49" y="90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77" y="111"/>
                  <a:pt x="77" y="111"/>
                  <a:pt x="77" y="111"/>
                </a:cubicBezTo>
                <a:cubicBezTo>
                  <a:pt x="112" y="129"/>
                  <a:pt x="112" y="129"/>
                  <a:pt x="112" y="129"/>
                </a:cubicBezTo>
                <a:cubicBezTo>
                  <a:pt x="105" y="90"/>
                  <a:pt x="105" y="90"/>
                  <a:pt x="105" y="90"/>
                </a:cubicBezTo>
                <a:lnTo>
                  <a:pt x="133" y="6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2" name="Freeform 234"/>
          <p:cNvSpPr>
            <a:spLocks noEditPoints="1"/>
          </p:cNvSpPr>
          <p:nvPr/>
        </p:nvSpPr>
        <p:spPr bwMode="auto">
          <a:xfrm>
            <a:off x="7360911" y="3189523"/>
            <a:ext cx="163074" cy="163074"/>
          </a:xfrm>
          <a:custGeom>
            <a:avLst/>
            <a:gdLst>
              <a:gd name="T0" fmla="*/ 137 w 140"/>
              <a:gd name="T1" fmla="*/ 91 h 140"/>
              <a:gd name="T2" fmla="*/ 92 w 140"/>
              <a:gd name="T3" fmla="*/ 137 h 140"/>
              <a:gd name="T4" fmla="*/ 83 w 140"/>
              <a:gd name="T5" fmla="*/ 140 h 140"/>
              <a:gd name="T6" fmla="*/ 75 w 140"/>
              <a:gd name="T7" fmla="*/ 137 h 140"/>
              <a:gd name="T8" fmla="*/ 9 w 140"/>
              <a:gd name="T9" fmla="*/ 71 h 140"/>
              <a:gd name="T10" fmla="*/ 0 w 140"/>
              <a:gd name="T11" fmla="*/ 50 h 140"/>
              <a:gd name="T12" fmla="*/ 0 w 140"/>
              <a:gd name="T13" fmla="*/ 12 h 140"/>
              <a:gd name="T14" fmla="*/ 12 w 140"/>
              <a:gd name="T15" fmla="*/ 0 h 140"/>
              <a:gd name="T16" fmla="*/ 51 w 140"/>
              <a:gd name="T17" fmla="*/ 0 h 140"/>
              <a:gd name="T18" fmla="*/ 71 w 140"/>
              <a:gd name="T19" fmla="*/ 9 h 140"/>
              <a:gd name="T20" fmla="*/ 137 w 140"/>
              <a:gd name="T21" fmla="*/ 75 h 140"/>
              <a:gd name="T22" fmla="*/ 140 w 140"/>
              <a:gd name="T23" fmla="*/ 83 h 140"/>
              <a:gd name="T24" fmla="*/ 137 w 140"/>
              <a:gd name="T25" fmla="*/ 91 h 140"/>
              <a:gd name="T26" fmla="*/ 30 w 140"/>
              <a:gd name="T27" fmla="*/ 18 h 140"/>
              <a:gd name="T28" fmla="*/ 18 w 140"/>
              <a:gd name="T29" fmla="*/ 30 h 140"/>
              <a:gd name="T30" fmla="*/ 30 w 140"/>
              <a:gd name="T31" fmla="*/ 42 h 140"/>
              <a:gd name="T32" fmla="*/ 42 w 140"/>
              <a:gd name="T33" fmla="*/ 30 h 140"/>
              <a:gd name="T34" fmla="*/ 30 w 140"/>
              <a:gd name="T35" fmla="*/ 1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0" h="140">
                <a:moveTo>
                  <a:pt x="137" y="91"/>
                </a:moveTo>
                <a:cubicBezTo>
                  <a:pt x="92" y="137"/>
                  <a:pt x="92" y="137"/>
                  <a:pt x="92" y="137"/>
                </a:cubicBezTo>
                <a:cubicBezTo>
                  <a:pt x="89" y="139"/>
                  <a:pt x="86" y="140"/>
                  <a:pt x="83" y="140"/>
                </a:cubicBezTo>
                <a:cubicBezTo>
                  <a:pt x="80" y="140"/>
                  <a:pt x="77" y="139"/>
                  <a:pt x="75" y="137"/>
                </a:cubicBezTo>
                <a:cubicBezTo>
                  <a:pt x="9" y="71"/>
                  <a:pt x="9" y="71"/>
                  <a:pt x="9" y="71"/>
                </a:cubicBezTo>
                <a:cubicBezTo>
                  <a:pt x="4" y="66"/>
                  <a:pt x="0" y="57"/>
                  <a:pt x="0" y="5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6" y="4"/>
                  <a:pt x="71" y="9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9" y="77"/>
                  <a:pt x="140" y="80"/>
                  <a:pt x="140" y="83"/>
                </a:cubicBezTo>
                <a:cubicBezTo>
                  <a:pt x="140" y="86"/>
                  <a:pt x="139" y="89"/>
                  <a:pt x="137" y="91"/>
                </a:cubicBezTo>
                <a:close/>
                <a:moveTo>
                  <a:pt x="30" y="18"/>
                </a:moveTo>
                <a:cubicBezTo>
                  <a:pt x="23" y="18"/>
                  <a:pt x="18" y="23"/>
                  <a:pt x="18" y="30"/>
                </a:cubicBezTo>
                <a:cubicBezTo>
                  <a:pt x="18" y="36"/>
                  <a:pt x="23" y="42"/>
                  <a:pt x="30" y="42"/>
                </a:cubicBezTo>
                <a:cubicBezTo>
                  <a:pt x="37" y="42"/>
                  <a:pt x="42" y="36"/>
                  <a:pt x="42" y="30"/>
                </a:cubicBezTo>
                <a:cubicBezTo>
                  <a:pt x="42" y="23"/>
                  <a:pt x="37" y="18"/>
                  <a:pt x="30" y="1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3" name="Freeform 235"/>
          <p:cNvSpPr>
            <a:spLocks noEditPoints="1"/>
          </p:cNvSpPr>
          <p:nvPr/>
        </p:nvSpPr>
        <p:spPr bwMode="auto">
          <a:xfrm>
            <a:off x="7569217" y="3189523"/>
            <a:ext cx="202353" cy="163074"/>
          </a:xfrm>
          <a:custGeom>
            <a:avLst/>
            <a:gdLst>
              <a:gd name="T0" fmla="*/ 137 w 175"/>
              <a:gd name="T1" fmla="*/ 91 h 140"/>
              <a:gd name="T2" fmla="*/ 91 w 175"/>
              <a:gd name="T3" fmla="*/ 137 h 140"/>
              <a:gd name="T4" fmla="*/ 83 w 175"/>
              <a:gd name="T5" fmla="*/ 140 h 140"/>
              <a:gd name="T6" fmla="*/ 74 w 175"/>
              <a:gd name="T7" fmla="*/ 137 h 140"/>
              <a:gd name="T8" fmla="*/ 8 w 175"/>
              <a:gd name="T9" fmla="*/ 71 h 140"/>
              <a:gd name="T10" fmla="*/ 0 w 175"/>
              <a:gd name="T11" fmla="*/ 50 h 140"/>
              <a:gd name="T12" fmla="*/ 0 w 175"/>
              <a:gd name="T13" fmla="*/ 12 h 140"/>
              <a:gd name="T14" fmla="*/ 12 w 175"/>
              <a:gd name="T15" fmla="*/ 0 h 140"/>
              <a:gd name="T16" fmla="*/ 50 w 175"/>
              <a:gd name="T17" fmla="*/ 0 h 140"/>
              <a:gd name="T18" fmla="*/ 70 w 175"/>
              <a:gd name="T19" fmla="*/ 9 h 140"/>
              <a:gd name="T20" fmla="*/ 137 w 175"/>
              <a:gd name="T21" fmla="*/ 75 h 140"/>
              <a:gd name="T22" fmla="*/ 140 w 175"/>
              <a:gd name="T23" fmla="*/ 83 h 140"/>
              <a:gd name="T24" fmla="*/ 137 w 175"/>
              <a:gd name="T25" fmla="*/ 91 h 140"/>
              <a:gd name="T26" fmla="*/ 30 w 175"/>
              <a:gd name="T27" fmla="*/ 18 h 140"/>
              <a:gd name="T28" fmla="*/ 18 w 175"/>
              <a:gd name="T29" fmla="*/ 30 h 140"/>
              <a:gd name="T30" fmla="*/ 30 w 175"/>
              <a:gd name="T31" fmla="*/ 42 h 140"/>
              <a:gd name="T32" fmla="*/ 41 w 175"/>
              <a:gd name="T33" fmla="*/ 30 h 140"/>
              <a:gd name="T34" fmla="*/ 30 w 175"/>
              <a:gd name="T35" fmla="*/ 18 h 140"/>
              <a:gd name="T36" fmla="*/ 172 w 175"/>
              <a:gd name="T37" fmla="*/ 91 h 140"/>
              <a:gd name="T38" fmla="*/ 127 w 175"/>
              <a:gd name="T39" fmla="*/ 137 h 140"/>
              <a:gd name="T40" fmla="*/ 118 w 175"/>
              <a:gd name="T41" fmla="*/ 140 h 140"/>
              <a:gd name="T42" fmla="*/ 108 w 175"/>
              <a:gd name="T43" fmla="*/ 135 h 140"/>
              <a:gd name="T44" fmla="*/ 151 w 175"/>
              <a:gd name="T45" fmla="*/ 91 h 140"/>
              <a:gd name="T46" fmla="*/ 155 w 175"/>
              <a:gd name="T47" fmla="*/ 83 h 140"/>
              <a:gd name="T48" fmla="*/ 151 w 175"/>
              <a:gd name="T49" fmla="*/ 75 h 140"/>
              <a:gd name="T50" fmla="*/ 85 w 175"/>
              <a:gd name="T51" fmla="*/ 9 h 140"/>
              <a:gd name="T52" fmla="*/ 65 w 175"/>
              <a:gd name="T53" fmla="*/ 0 h 140"/>
              <a:gd name="T54" fmla="*/ 86 w 175"/>
              <a:gd name="T55" fmla="*/ 0 h 140"/>
              <a:gd name="T56" fmla="*/ 106 w 175"/>
              <a:gd name="T57" fmla="*/ 9 h 140"/>
              <a:gd name="T58" fmla="*/ 172 w 175"/>
              <a:gd name="T59" fmla="*/ 75 h 140"/>
              <a:gd name="T60" fmla="*/ 175 w 175"/>
              <a:gd name="T61" fmla="*/ 83 h 140"/>
              <a:gd name="T62" fmla="*/ 172 w 175"/>
              <a:gd name="T63" fmla="*/ 91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75" h="140">
                <a:moveTo>
                  <a:pt x="137" y="91"/>
                </a:moveTo>
                <a:cubicBezTo>
                  <a:pt x="91" y="137"/>
                  <a:pt x="91" y="137"/>
                  <a:pt x="91" y="137"/>
                </a:cubicBezTo>
                <a:cubicBezTo>
                  <a:pt x="89" y="139"/>
                  <a:pt x="86" y="140"/>
                  <a:pt x="83" y="140"/>
                </a:cubicBezTo>
                <a:cubicBezTo>
                  <a:pt x="80" y="140"/>
                  <a:pt x="77" y="139"/>
                  <a:pt x="74" y="137"/>
                </a:cubicBezTo>
                <a:cubicBezTo>
                  <a:pt x="8" y="71"/>
                  <a:pt x="8" y="71"/>
                  <a:pt x="8" y="71"/>
                </a:cubicBezTo>
                <a:cubicBezTo>
                  <a:pt x="4" y="66"/>
                  <a:pt x="0" y="57"/>
                  <a:pt x="0" y="5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7" y="0"/>
                  <a:pt x="66" y="4"/>
                  <a:pt x="70" y="9"/>
                </a:cubicBezTo>
                <a:cubicBezTo>
                  <a:pt x="137" y="75"/>
                  <a:pt x="137" y="75"/>
                  <a:pt x="137" y="75"/>
                </a:cubicBezTo>
                <a:cubicBezTo>
                  <a:pt x="139" y="77"/>
                  <a:pt x="140" y="80"/>
                  <a:pt x="140" y="83"/>
                </a:cubicBezTo>
                <a:cubicBezTo>
                  <a:pt x="140" y="86"/>
                  <a:pt x="139" y="89"/>
                  <a:pt x="137" y="91"/>
                </a:cubicBezTo>
                <a:close/>
                <a:moveTo>
                  <a:pt x="30" y="18"/>
                </a:moveTo>
                <a:cubicBezTo>
                  <a:pt x="23" y="18"/>
                  <a:pt x="18" y="23"/>
                  <a:pt x="18" y="30"/>
                </a:cubicBezTo>
                <a:cubicBezTo>
                  <a:pt x="18" y="36"/>
                  <a:pt x="23" y="42"/>
                  <a:pt x="30" y="42"/>
                </a:cubicBezTo>
                <a:cubicBezTo>
                  <a:pt x="36" y="42"/>
                  <a:pt x="41" y="36"/>
                  <a:pt x="41" y="30"/>
                </a:cubicBezTo>
                <a:cubicBezTo>
                  <a:pt x="41" y="23"/>
                  <a:pt x="36" y="18"/>
                  <a:pt x="30" y="18"/>
                </a:cubicBezTo>
                <a:close/>
                <a:moveTo>
                  <a:pt x="172" y="91"/>
                </a:moveTo>
                <a:cubicBezTo>
                  <a:pt x="127" y="137"/>
                  <a:pt x="127" y="137"/>
                  <a:pt x="127" y="137"/>
                </a:cubicBezTo>
                <a:cubicBezTo>
                  <a:pt x="124" y="139"/>
                  <a:pt x="121" y="140"/>
                  <a:pt x="118" y="140"/>
                </a:cubicBezTo>
                <a:cubicBezTo>
                  <a:pt x="113" y="140"/>
                  <a:pt x="111" y="138"/>
                  <a:pt x="108" y="135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3" y="89"/>
                  <a:pt x="155" y="86"/>
                  <a:pt x="155" y="83"/>
                </a:cubicBezTo>
                <a:cubicBezTo>
                  <a:pt x="155" y="80"/>
                  <a:pt x="153" y="77"/>
                  <a:pt x="151" y="75"/>
                </a:cubicBezTo>
                <a:cubicBezTo>
                  <a:pt x="85" y="9"/>
                  <a:pt x="85" y="9"/>
                  <a:pt x="85" y="9"/>
                </a:cubicBezTo>
                <a:cubicBezTo>
                  <a:pt x="81" y="4"/>
                  <a:pt x="72" y="0"/>
                  <a:pt x="65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92" y="0"/>
                  <a:pt x="101" y="4"/>
                  <a:pt x="106" y="9"/>
                </a:cubicBezTo>
                <a:cubicBezTo>
                  <a:pt x="172" y="75"/>
                  <a:pt x="172" y="75"/>
                  <a:pt x="172" y="75"/>
                </a:cubicBezTo>
                <a:cubicBezTo>
                  <a:pt x="174" y="77"/>
                  <a:pt x="175" y="80"/>
                  <a:pt x="175" y="83"/>
                </a:cubicBezTo>
                <a:cubicBezTo>
                  <a:pt x="175" y="86"/>
                  <a:pt x="174" y="89"/>
                  <a:pt x="172" y="9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4" name="Freeform 236"/>
          <p:cNvSpPr>
            <a:spLocks/>
          </p:cNvSpPr>
          <p:nvPr/>
        </p:nvSpPr>
        <p:spPr bwMode="auto">
          <a:xfrm>
            <a:off x="7821562" y="3189525"/>
            <a:ext cx="109510" cy="151170"/>
          </a:xfrm>
          <a:custGeom>
            <a:avLst/>
            <a:gdLst>
              <a:gd name="T0" fmla="*/ 94 w 94"/>
              <a:gd name="T1" fmla="*/ 124 h 130"/>
              <a:gd name="T2" fmla="*/ 92 w 94"/>
              <a:gd name="T3" fmla="*/ 127 h 130"/>
              <a:gd name="T4" fmla="*/ 72 w 94"/>
              <a:gd name="T5" fmla="*/ 130 h 130"/>
              <a:gd name="T6" fmla="*/ 12 w 94"/>
              <a:gd name="T7" fmla="*/ 86 h 130"/>
              <a:gd name="T8" fmla="*/ 3 w 94"/>
              <a:gd name="T9" fmla="*/ 86 h 130"/>
              <a:gd name="T10" fmla="*/ 0 w 94"/>
              <a:gd name="T11" fmla="*/ 83 h 130"/>
              <a:gd name="T12" fmla="*/ 0 w 94"/>
              <a:gd name="T13" fmla="*/ 72 h 130"/>
              <a:gd name="T14" fmla="*/ 3 w 94"/>
              <a:gd name="T15" fmla="*/ 69 h 130"/>
              <a:gd name="T16" fmla="*/ 9 w 94"/>
              <a:gd name="T17" fmla="*/ 69 h 130"/>
              <a:gd name="T18" fmla="*/ 9 w 94"/>
              <a:gd name="T19" fmla="*/ 60 h 130"/>
              <a:gd name="T20" fmla="*/ 3 w 94"/>
              <a:gd name="T21" fmla="*/ 60 h 130"/>
              <a:gd name="T22" fmla="*/ 0 w 94"/>
              <a:gd name="T23" fmla="*/ 57 h 130"/>
              <a:gd name="T24" fmla="*/ 0 w 94"/>
              <a:gd name="T25" fmla="*/ 46 h 130"/>
              <a:gd name="T26" fmla="*/ 3 w 94"/>
              <a:gd name="T27" fmla="*/ 43 h 130"/>
              <a:gd name="T28" fmla="*/ 12 w 94"/>
              <a:gd name="T29" fmla="*/ 43 h 130"/>
              <a:gd name="T30" fmla="*/ 72 w 94"/>
              <a:gd name="T31" fmla="*/ 0 h 130"/>
              <a:gd name="T32" fmla="*/ 90 w 94"/>
              <a:gd name="T33" fmla="*/ 2 h 130"/>
              <a:gd name="T34" fmla="*/ 91 w 94"/>
              <a:gd name="T35" fmla="*/ 4 h 130"/>
              <a:gd name="T36" fmla="*/ 92 w 94"/>
              <a:gd name="T37" fmla="*/ 6 h 130"/>
              <a:gd name="T38" fmla="*/ 88 w 94"/>
              <a:gd name="T39" fmla="*/ 21 h 130"/>
              <a:gd name="T40" fmla="*/ 84 w 94"/>
              <a:gd name="T41" fmla="*/ 23 h 130"/>
              <a:gd name="T42" fmla="*/ 71 w 94"/>
              <a:gd name="T43" fmla="*/ 21 h 130"/>
              <a:gd name="T44" fmla="*/ 37 w 94"/>
              <a:gd name="T45" fmla="*/ 43 h 130"/>
              <a:gd name="T46" fmla="*/ 80 w 94"/>
              <a:gd name="T47" fmla="*/ 43 h 130"/>
              <a:gd name="T48" fmla="*/ 82 w 94"/>
              <a:gd name="T49" fmla="*/ 44 h 130"/>
              <a:gd name="T50" fmla="*/ 83 w 94"/>
              <a:gd name="T51" fmla="*/ 47 h 130"/>
              <a:gd name="T52" fmla="*/ 81 w 94"/>
              <a:gd name="T53" fmla="*/ 57 h 130"/>
              <a:gd name="T54" fmla="*/ 78 w 94"/>
              <a:gd name="T55" fmla="*/ 60 h 130"/>
              <a:gd name="T56" fmla="*/ 32 w 94"/>
              <a:gd name="T57" fmla="*/ 60 h 130"/>
              <a:gd name="T58" fmla="*/ 32 w 94"/>
              <a:gd name="T59" fmla="*/ 69 h 130"/>
              <a:gd name="T60" fmla="*/ 75 w 94"/>
              <a:gd name="T61" fmla="*/ 69 h 130"/>
              <a:gd name="T62" fmla="*/ 77 w 94"/>
              <a:gd name="T63" fmla="*/ 70 h 130"/>
              <a:gd name="T64" fmla="*/ 78 w 94"/>
              <a:gd name="T65" fmla="*/ 73 h 130"/>
              <a:gd name="T66" fmla="*/ 76 w 94"/>
              <a:gd name="T67" fmla="*/ 83 h 130"/>
              <a:gd name="T68" fmla="*/ 73 w 94"/>
              <a:gd name="T69" fmla="*/ 86 h 130"/>
              <a:gd name="T70" fmla="*/ 37 w 94"/>
              <a:gd name="T71" fmla="*/ 86 h 130"/>
              <a:gd name="T72" fmla="*/ 72 w 94"/>
              <a:gd name="T73" fmla="*/ 109 h 130"/>
              <a:gd name="T74" fmla="*/ 87 w 94"/>
              <a:gd name="T75" fmla="*/ 107 h 130"/>
              <a:gd name="T76" fmla="*/ 89 w 94"/>
              <a:gd name="T77" fmla="*/ 107 h 130"/>
              <a:gd name="T78" fmla="*/ 90 w 94"/>
              <a:gd name="T79" fmla="*/ 109 h 130"/>
              <a:gd name="T80" fmla="*/ 94 w 94"/>
              <a:gd name="T81" fmla="*/ 12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4" h="130">
                <a:moveTo>
                  <a:pt x="94" y="124"/>
                </a:moveTo>
                <a:cubicBezTo>
                  <a:pt x="94" y="125"/>
                  <a:pt x="93" y="127"/>
                  <a:pt x="92" y="127"/>
                </a:cubicBezTo>
                <a:cubicBezTo>
                  <a:pt x="91" y="127"/>
                  <a:pt x="83" y="130"/>
                  <a:pt x="72" y="130"/>
                </a:cubicBezTo>
                <a:cubicBezTo>
                  <a:pt x="43" y="130"/>
                  <a:pt x="20" y="113"/>
                  <a:pt x="12" y="86"/>
                </a:cubicBezTo>
                <a:cubicBezTo>
                  <a:pt x="3" y="86"/>
                  <a:pt x="3" y="86"/>
                  <a:pt x="3" y="86"/>
                </a:cubicBezTo>
                <a:cubicBezTo>
                  <a:pt x="1" y="86"/>
                  <a:pt x="0" y="84"/>
                  <a:pt x="0" y="83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1"/>
                  <a:pt x="1" y="69"/>
                  <a:pt x="3" y="69"/>
                </a:cubicBezTo>
                <a:cubicBezTo>
                  <a:pt x="9" y="69"/>
                  <a:pt x="9" y="69"/>
                  <a:pt x="9" y="69"/>
                </a:cubicBezTo>
                <a:cubicBezTo>
                  <a:pt x="9" y="66"/>
                  <a:pt x="9" y="63"/>
                  <a:pt x="9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8"/>
                  <a:pt x="0" y="57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3"/>
                  <a:pt x="3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20" y="17"/>
                  <a:pt x="44" y="0"/>
                  <a:pt x="72" y="0"/>
                </a:cubicBezTo>
                <a:cubicBezTo>
                  <a:pt x="81" y="0"/>
                  <a:pt x="89" y="2"/>
                  <a:pt x="90" y="2"/>
                </a:cubicBezTo>
                <a:cubicBezTo>
                  <a:pt x="90" y="2"/>
                  <a:pt x="91" y="3"/>
                  <a:pt x="91" y="4"/>
                </a:cubicBezTo>
                <a:cubicBezTo>
                  <a:pt x="92" y="4"/>
                  <a:pt x="92" y="5"/>
                  <a:pt x="92" y="6"/>
                </a:cubicBezTo>
                <a:cubicBezTo>
                  <a:pt x="88" y="21"/>
                  <a:pt x="88" y="21"/>
                  <a:pt x="88" y="21"/>
                </a:cubicBezTo>
                <a:cubicBezTo>
                  <a:pt x="87" y="22"/>
                  <a:pt x="86" y="23"/>
                  <a:pt x="84" y="23"/>
                </a:cubicBezTo>
                <a:cubicBezTo>
                  <a:pt x="84" y="23"/>
                  <a:pt x="78" y="21"/>
                  <a:pt x="71" y="21"/>
                </a:cubicBezTo>
                <a:cubicBezTo>
                  <a:pt x="56" y="21"/>
                  <a:pt x="43" y="29"/>
                  <a:pt x="37" y="43"/>
                </a:cubicBezTo>
                <a:cubicBezTo>
                  <a:pt x="80" y="43"/>
                  <a:pt x="80" y="43"/>
                  <a:pt x="80" y="43"/>
                </a:cubicBezTo>
                <a:cubicBezTo>
                  <a:pt x="81" y="43"/>
                  <a:pt x="82" y="44"/>
                  <a:pt x="82" y="44"/>
                </a:cubicBezTo>
                <a:cubicBezTo>
                  <a:pt x="83" y="45"/>
                  <a:pt x="83" y="46"/>
                  <a:pt x="83" y="47"/>
                </a:cubicBezTo>
                <a:cubicBezTo>
                  <a:pt x="81" y="57"/>
                  <a:pt x="81" y="57"/>
                  <a:pt x="81" y="57"/>
                </a:cubicBezTo>
                <a:cubicBezTo>
                  <a:pt x="80" y="59"/>
                  <a:pt x="79" y="60"/>
                  <a:pt x="78" y="60"/>
                </a:cubicBezTo>
                <a:cubicBezTo>
                  <a:pt x="32" y="60"/>
                  <a:pt x="32" y="60"/>
                  <a:pt x="32" y="60"/>
                </a:cubicBezTo>
                <a:cubicBezTo>
                  <a:pt x="32" y="63"/>
                  <a:pt x="32" y="66"/>
                  <a:pt x="32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76" y="69"/>
                  <a:pt x="77" y="70"/>
                  <a:pt x="77" y="70"/>
                </a:cubicBezTo>
                <a:cubicBezTo>
                  <a:pt x="78" y="71"/>
                  <a:pt x="78" y="72"/>
                  <a:pt x="78" y="73"/>
                </a:cubicBezTo>
                <a:cubicBezTo>
                  <a:pt x="76" y="83"/>
                  <a:pt x="76" y="83"/>
                  <a:pt x="76" y="83"/>
                </a:cubicBezTo>
                <a:cubicBezTo>
                  <a:pt x="75" y="85"/>
                  <a:pt x="74" y="86"/>
                  <a:pt x="73" y="86"/>
                </a:cubicBezTo>
                <a:cubicBezTo>
                  <a:pt x="37" y="86"/>
                  <a:pt x="37" y="86"/>
                  <a:pt x="37" y="86"/>
                </a:cubicBezTo>
                <a:cubicBezTo>
                  <a:pt x="43" y="100"/>
                  <a:pt x="56" y="109"/>
                  <a:pt x="72" y="109"/>
                </a:cubicBezTo>
                <a:cubicBezTo>
                  <a:pt x="80" y="109"/>
                  <a:pt x="86" y="107"/>
                  <a:pt x="87" y="107"/>
                </a:cubicBezTo>
                <a:cubicBezTo>
                  <a:pt x="87" y="107"/>
                  <a:pt x="88" y="107"/>
                  <a:pt x="89" y="107"/>
                </a:cubicBezTo>
                <a:cubicBezTo>
                  <a:pt x="90" y="108"/>
                  <a:pt x="90" y="108"/>
                  <a:pt x="90" y="109"/>
                </a:cubicBezTo>
                <a:lnTo>
                  <a:pt x="94" y="1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5" name="Freeform 237"/>
          <p:cNvSpPr>
            <a:spLocks/>
          </p:cNvSpPr>
          <p:nvPr/>
        </p:nvSpPr>
        <p:spPr bwMode="auto">
          <a:xfrm>
            <a:off x="7978684" y="3189525"/>
            <a:ext cx="123793" cy="151170"/>
          </a:xfrm>
          <a:custGeom>
            <a:avLst/>
            <a:gdLst>
              <a:gd name="T0" fmla="*/ 41 w 107"/>
              <a:gd name="T1" fmla="*/ 130 h 130"/>
              <a:gd name="T2" fmla="*/ 27 w 107"/>
              <a:gd name="T3" fmla="*/ 130 h 130"/>
              <a:gd name="T4" fmla="*/ 24 w 107"/>
              <a:gd name="T5" fmla="*/ 127 h 130"/>
              <a:gd name="T6" fmla="*/ 24 w 107"/>
              <a:gd name="T7" fmla="*/ 71 h 130"/>
              <a:gd name="T8" fmla="*/ 4 w 107"/>
              <a:gd name="T9" fmla="*/ 77 h 130"/>
              <a:gd name="T10" fmla="*/ 3 w 107"/>
              <a:gd name="T11" fmla="*/ 77 h 130"/>
              <a:gd name="T12" fmla="*/ 1 w 107"/>
              <a:gd name="T13" fmla="*/ 76 h 130"/>
              <a:gd name="T14" fmla="*/ 0 w 107"/>
              <a:gd name="T15" fmla="*/ 74 h 130"/>
              <a:gd name="T16" fmla="*/ 0 w 107"/>
              <a:gd name="T17" fmla="*/ 62 h 130"/>
              <a:gd name="T18" fmla="*/ 2 w 107"/>
              <a:gd name="T19" fmla="*/ 59 h 130"/>
              <a:gd name="T20" fmla="*/ 24 w 107"/>
              <a:gd name="T21" fmla="*/ 53 h 130"/>
              <a:gd name="T22" fmla="*/ 24 w 107"/>
              <a:gd name="T23" fmla="*/ 44 h 130"/>
              <a:gd name="T24" fmla="*/ 4 w 107"/>
              <a:gd name="T25" fmla="*/ 50 h 130"/>
              <a:gd name="T26" fmla="*/ 3 w 107"/>
              <a:gd name="T27" fmla="*/ 50 h 130"/>
              <a:gd name="T28" fmla="*/ 1 w 107"/>
              <a:gd name="T29" fmla="*/ 50 h 130"/>
              <a:gd name="T30" fmla="*/ 0 w 107"/>
              <a:gd name="T31" fmla="*/ 47 h 130"/>
              <a:gd name="T32" fmla="*/ 0 w 107"/>
              <a:gd name="T33" fmla="*/ 36 h 130"/>
              <a:gd name="T34" fmla="*/ 2 w 107"/>
              <a:gd name="T35" fmla="*/ 33 h 130"/>
              <a:gd name="T36" fmla="*/ 24 w 107"/>
              <a:gd name="T37" fmla="*/ 26 h 130"/>
              <a:gd name="T38" fmla="*/ 24 w 107"/>
              <a:gd name="T39" fmla="*/ 3 h 130"/>
              <a:gd name="T40" fmla="*/ 27 w 107"/>
              <a:gd name="T41" fmla="*/ 0 h 130"/>
              <a:gd name="T42" fmla="*/ 41 w 107"/>
              <a:gd name="T43" fmla="*/ 0 h 130"/>
              <a:gd name="T44" fmla="*/ 44 w 107"/>
              <a:gd name="T45" fmla="*/ 3 h 130"/>
              <a:gd name="T46" fmla="*/ 44 w 107"/>
              <a:gd name="T47" fmla="*/ 20 h 130"/>
              <a:gd name="T48" fmla="*/ 79 w 107"/>
              <a:gd name="T49" fmla="*/ 9 h 130"/>
              <a:gd name="T50" fmla="*/ 82 w 107"/>
              <a:gd name="T51" fmla="*/ 10 h 130"/>
              <a:gd name="T52" fmla="*/ 83 w 107"/>
              <a:gd name="T53" fmla="*/ 12 h 130"/>
              <a:gd name="T54" fmla="*/ 83 w 107"/>
              <a:gd name="T55" fmla="*/ 24 h 130"/>
              <a:gd name="T56" fmla="*/ 81 w 107"/>
              <a:gd name="T57" fmla="*/ 27 h 130"/>
              <a:gd name="T58" fmla="*/ 44 w 107"/>
              <a:gd name="T59" fmla="*/ 38 h 130"/>
              <a:gd name="T60" fmla="*/ 44 w 107"/>
              <a:gd name="T61" fmla="*/ 46 h 130"/>
              <a:gd name="T62" fmla="*/ 79 w 107"/>
              <a:gd name="T63" fmla="*/ 36 h 130"/>
              <a:gd name="T64" fmla="*/ 82 w 107"/>
              <a:gd name="T65" fmla="*/ 36 h 130"/>
              <a:gd name="T66" fmla="*/ 83 w 107"/>
              <a:gd name="T67" fmla="*/ 39 h 130"/>
              <a:gd name="T68" fmla="*/ 83 w 107"/>
              <a:gd name="T69" fmla="*/ 50 h 130"/>
              <a:gd name="T70" fmla="*/ 81 w 107"/>
              <a:gd name="T71" fmla="*/ 53 h 130"/>
              <a:gd name="T72" fmla="*/ 44 w 107"/>
              <a:gd name="T73" fmla="*/ 64 h 130"/>
              <a:gd name="T74" fmla="*/ 44 w 107"/>
              <a:gd name="T75" fmla="*/ 109 h 130"/>
              <a:gd name="T76" fmla="*/ 86 w 107"/>
              <a:gd name="T77" fmla="*/ 65 h 130"/>
              <a:gd name="T78" fmla="*/ 89 w 107"/>
              <a:gd name="T79" fmla="*/ 62 h 130"/>
              <a:gd name="T80" fmla="*/ 104 w 107"/>
              <a:gd name="T81" fmla="*/ 62 h 130"/>
              <a:gd name="T82" fmla="*/ 107 w 107"/>
              <a:gd name="T83" fmla="*/ 65 h 130"/>
              <a:gd name="T84" fmla="*/ 41 w 107"/>
              <a:gd name="T8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7" h="130">
                <a:moveTo>
                  <a:pt x="41" y="130"/>
                </a:moveTo>
                <a:cubicBezTo>
                  <a:pt x="27" y="130"/>
                  <a:pt x="27" y="130"/>
                  <a:pt x="27" y="130"/>
                </a:cubicBezTo>
                <a:cubicBezTo>
                  <a:pt x="25" y="130"/>
                  <a:pt x="24" y="129"/>
                  <a:pt x="24" y="127"/>
                </a:cubicBezTo>
                <a:cubicBezTo>
                  <a:pt x="24" y="71"/>
                  <a:pt x="24" y="71"/>
                  <a:pt x="24" y="71"/>
                </a:cubicBezTo>
                <a:cubicBezTo>
                  <a:pt x="4" y="77"/>
                  <a:pt x="4" y="77"/>
                  <a:pt x="4" y="77"/>
                </a:cubicBezTo>
                <a:cubicBezTo>
                  <a:pt x="4" y="77"/>
                  <a:pt x="3" y="77"/>
                  <a:pt x="3" y="77"/>
                </a:cubicBezTo>
                <a:cubicBezTo>
                  <a:pt x="2" y="77"/>
                  <a:pt x="2" y="77"/>
                  <a:pt x="1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1"/>
                  <a:pt x="1" y="60"/>
                  <a:pt x="2" y="59"/>
                </a:cubicBezTo>
                <a:cubicBezTo>
                  <a:pt x="24" y="53"/>
                  <a:pt x="24" y="53"/>
                  <a:pt x="24" y="53"/>
                </a:cubicBezTo>
                <a:cubicBezTo>
                  <a:pt x="24" y="44"/>
                  <a:pt x="24" y="44"/>
                  <a:pt x="24" y="44"/>
                </a:cubicBezTo>
                <a:cubicBezTo>
                  <a:pt x="4" y="50"/>
                  <a:pt x="4" y="50"/>
                  <a:pt x="4" y="50"/>
                </a:cubicBezTo>
                <a:cubicBezTo>
                  <a:pt x="4" y="50"/>
                  <a:pt x="3" y="50"/>
                  <a:pt x="3" y="50"/>
                </a:cubicBezTo>
                <a:cubicBezTo>
                  <a:pt x="2" y="50"/>
                  <a:pt x="2" y="50"/>
                  <a:pt x="1" y="50"/>
                </a:cubicBezTo>
                <a:cubicBezTo>
                  <a:pt x="1" y="49"/>
                  <a:pt x="0" y="48"/>
                  <a:pt x="0" y="47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4"/>
                  <a:pt x="1" y="33"/>
                  <a:pt x="2" y="33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25" y="0"/>
                  <a:pt x="2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3" y="0"/>
                  <a:pt x="44" y="1"/>
                  <a:pt x="44" y="3"/>
                </a:cubicBezTo>
                <a:cubicBezTo>
                  <a:pt x="44" y="20"/>
                  <a:pt x="44" y="20"/>
                  <a:pt x="44" y="20"/>
                </a:cubicBezTo>
                <a:cubicBezTo>
                  <a:pt x="79" y="9"/>
                  <a:pt x="79" y="9"/>
                  <a:pt x="79" y="9"/>
                </a:cubicBezTo>
                <a:cubicBezTo>
                  <a:pt x="80" y="9"/>
                  <a:pt x="81" y="9"/>
                  <a:pt x="82" y="10"/>
                </a:cubicBezTo>
                <a:cubicBezTo>
                  <a:pt x="82" y="10"/>
                  <a:pt x="83" y="11"/>
                  <a:pt x="83" y="12"/>
                </a:cubicBezTo>
                <a:cubicBezTo>
                  <a:pt x="83" y="24"/>
                  <a:pt x="83" y="24"/>
                  <a:pt x="83" y="24"/>
                </a:cubicBezTo>
                <a:cubicBezTo>
                  <a:pt x="83" y="25"/>
                  <a:pt x="82" y="26"/>
                  <a:pt x="81" y="27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46"/>
                  <a:pt x="44" y="46"/>
                  <a:pt x="44" y="46"/>
                </a:cubicBezTo>
                <a:cubicBezTo>
                  <a:pt x="79" y="36"/>
                  <a:pt x="79" y="36"/>
                  <a:pt x="79" y="36"/>
                </a:cubicBezTo>
                <a:cubicBezTo>
                  <a:pt x="80" y="35"/>
                  <a:pt x="81" y="36"/>
                  <a:pt x="82" y="36"/>
                </a:cubicBezTo>
                <a:cubicBezTo>
                  <a:pt x="82" y="37"/>
                  <a:pt x="83" y="38"/>
                  <a:pt x="83" y="39"/>
                </a:cubicBezTo>
                <a:cubicBezTo>
                  <a:pt x="83" y="50"/>
                  <a:pt x="83" y="50"/>
                  <a:pt x="83" y="50"/>
                </a:cubicBezTo>
                <a:cubicBezTo>
                  <a:pt x="83" y="52"/>
                  <a:pt x="82" y="53"/>
                  <a:pt x="81" y="53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68" y="108"/>
                  <a:pt x="86" y="89"/>
                  <a:pt x="86" y="65"/>
                </a:cubicBezTo>
                <a:cubicBezTo>
                  <a:pt x="86" y="64"/>
                  <a:pt x="87" y="62"/>
                  <a:pt x="89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5" y="62"/>
                  <a:pt x="107" y="64"/>
                  <a:pt x="107" y="65"/>
                </a:cubicBezTo>
                <a:cubicBezTo>
                  <a:pt x="107" y="101"/>
                  <a:pt x="77" y="130"/>
                  <a:pt x="41" y="1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6" name="Freeform 238"/>
          <p:cNvSpPr>
            <a:spLocks/>
          </p:cNvSpPr>
          <p:nvPr/>
        </p:nvSpPr>
        <p:spPr bwMode="auto">
          <a:xfrm>
            <a:off x="8154852" y="3176431"/>
            <a:ext cx="99987" cy="191641"/>
          </a:xfrm>
          <a:custGeom>
            <a:avLst/>
            <a:gdLst>
              <a:gd name="T0" fmla="*/ 53 w 86"/>
              <a:gd name="T1" fmla="*/ 147 h 166"/>
              <a:gd name="T2" fmla="*/ 53 w 86"/>
              <a:gd name="T3" fmla="*/ 163 h 166"/>
              <a:gd name="T4" fmla="*/ 50 w 86"/>
              <a:gd name="T5" fmla="*/ 166 h 166"/>
              <a:gd name="T6" fmla="*/ 38 w 86"/>
              <a:gd name="T7" fmla="*/ 166 h 166"/>
              <a:gd name="T8" fmla="*/ 35 w 86"/>
              <a:gd name="T9" fmla="*/ 163 h 166"/>
              <a:gd name="T10" fmla="*/ 35 w 86"/>
              <a:gd name="T11" fmla="*/ 147 h 166"/>
              <a:gd name="T12" fmla="*/ 1 w 86"/>
              <a:gd name="T13" fmla="*/ 130 h 166"/>
              <a:gd name="T14" fmla="*/ 1 w 86"/>
              <a:gd name="T15" fmla="*/ 126 h 166"/>
              <a:gd name="T16" fmla="*/ 10 w 86"/>
              <a:gd name="T17" fmla="*/ 114 h 166"/>
              <a:gd name="T18" fmla="*/ 12 w 86"/>
              <a:gd name="T19" fmla="*/ 113 h 166"/>
              <a:gd name="T20" fmla="*/ 14 w 86"/>
              <a:gd name="T21" fmla="*/ 114 h 166"/>
              <a:gd name="T22" fmla="*/ 44 w 86"/>
              <a:gd name="T23" fmla="*/ 126 h 166"/>
              <a:gd name="T24" fmla="*/ 63 w 86"/>
              <a:gd name="T25" fmla="*/ 111 h 166"/>
              <a:gd name="T26" fmla="*/ 39 w 86"/>
              <a:gd name="T27" fmla="*/ 93 h 166"/>
              <a:gd name="T28" fmla="*/ 2 w 86"/>
              <a:gd name="T29" fmla="*/ 55 h 166"/>
              <a:gd name="T30" fmla="*/ 35 w 86"/>
              <a:gd name="T31" fmla="*/ 20 h 166"/>
              <a:gd name="T32" fmla="*/ 35 w 86"/>
              <a:gd name="T33" fmla="*/ 3 h 166"/>
              <a:gd name="T34" fmla="*/ 38 w 86"/>
              <a:gd name="T35" fmla="*/ 0 h 166"/>
              <a:gd name="T36" fmla="*/ 50 w 86"/>
              <a:gd name="T37" fmla="*/ 0 h 166"/>
              <a:gd name="T38" fmla="*/ 53 w 86"/>
              <a:gd name="T39" fmla="*/ 3 h 166"/>
              <a:gd name="T40" fmla="*/ 53 w 86"/>
              <a:gd name="T41" fmla="*/ 20 h 166"/>
              <a:gd name="T42" fmla="*/ 82 w 86"/>
              <a:gd name="T43" fmla="*/ 32 h 166"/>
              <a:gd name="T44" fmla="*/ 83 w 86"/>
              <a:gd name="T45" fmla="*/ 36 h 166"/>
              <a:gd name="T46" fmla="*/ 75 w 86"/>
              <a:gd name="T47" fmla="*/ 49 h 166"/>
              <a:gd name="T48" fmla="*/ 73 w 86"/>
              <a:gd name="T49" fmla="*/ 51 h 166"/>
              <a:gd name="T50" fmla="*/ 71 w 86"/>
              <a:gd name="T51" fmla="*/ 50 h 166"/>
              <a:gd name="T52" fmla="*/ 45 w 86"/>
              <a:gd name="T53" fmla="*/ 40 h 166"/>
              <a:gd name="T54" fmla="*/ 26 w 86"/>
              <a:gd name="T55" fmla="*/ 54 h 166"/>
              <a:gd name="T56" fmla="*/ 50 w 86"/>
              <a:gd name="T57" fmla="*/ 73 h 166"/>
              <a:gd name="T58" fmla="*/ 86 w 86"/>
              <a:gd name="T59" fmla="*/ 110 h 166"/>
              <a:gd name="T60" fmla="*/ 53 w 86"/>
              <a:gd name="T61" fmla="*/ 14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6" h="166">
                <a:moveTo>
                  <a:pt x="53" y="147"/>
                </a:moveTo>
                <a:cubicBezTo>
                  <a:pt x="53" y="163"/>
                  <a:pt x="53" y="163"/>
                  <a:pt x="53" y="163"/>
                </a:cubicBezTo>
                <a:cubicBezTo>
                  <a:pt x="53" y="165"/>
                  <a:pt x="52" y="166"/>
                  <a:pt x="50" y="166"/>
                </a:cubicBezTo>
                <a:cubicBezTo>
                  <a:pt x="38" y="166"/>
                  <a:pt x="38" y="166"/>
                  <a:pt x="38" y="166"/>
                </a:cubicBezTo>
                <a:cubicBezTo>
                  <a:pt x="36" y="166"/>
                  <a:pt x="35" y="165"/>
                  <a:pt x="35" y="163"/>
                </a:cubicBezTo>
                <a:cubicBezTo>
                  <a:pt x="35" y="147"/>
                  <a:pt x="35" y="147"/>
                  <a:pt x="35" y="147"/>
                </a:cubicBezTo>
                <a:cubicBezTo>
                  <a:pt x="13" y="144"/>
                  <a:pt x="1" y="131"/>
                  <a:pt x="1" y="130"/>
                </a:cubicBezTo>
                <a:cubicBezTo>
                  <a:pt x="0" y="129"/>
                  <a:pt x="0" y="128"/>
                  <a:pt x="1" y="126"/>
                </a:cubicBezTo>
                <a:cubicBezTo>
                  <a:pt x="10" y="114"/>
                  <a:pt x="10" y="114"/>
                  <a:pt x="10" y="114"/>
                </a:cubicBezTo>
                <a:cubicBezTo>
                  <a:pt x="11" y="113"/>
                  <a:pt x="11" y="113"/>
                  <a:pt x="12" y="113"/>
                </a:cubicBezTo>
                <a:cubicBezTo>
                  <a:pt x="13" y="113"/>
                  <a:pt x="14" y="113"/>
                  <a:pt x="14" y="114"/>
                </a:cubicBezTo>
                <a:cubicBezTo>
                  <a:pt x="15" y="114"/>
                  <a:pt x="28" y="126"/>
                  <a:pt x="44" y="126"/>
                </a:cubicBezTo>
                <a:cubicBezTo>
                  <a:pt x="53" y="126"/>
                  <a:pt x="63" y="121"/>
                  <a:pt x="63" y="111"/>
                </a:cubicBezTo>
                <a:cubicBezTo>
                  <a:pt x="63" y="102"/>
                  <a:pt x="52" y="98"/>
                  <a:pt x="39" y="93"/>
                </a:cubicBezTo>
                <a:cubicBezTo>
                  <a:pt x="23" y="86"/>
                  <a:pt x="2" y="78"/>
                  <a:pt x="2" y="55"/>
                </a:cubicBezTo>
                <a:cubicBezTo>
                  <a:pt x="2" y="38"/>
                  <a:pt x="15" y="24"/>
                  <a:pt x="35" y="20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"/>
                  <a:pt x="36" y="0"/>
                  <a:pt x="38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3" y="2"/>
                  <a:pt x="53" y="3"/>
                </a:cubicBezTo>
                <a:cubicBezTo>
                  <a:pt x="53" y="20"/>
                  <a:pt x="53" y="20"/>
                  <a:pt x="53" y="20"/>
                </a:cubicBezTo>
                <a:cubicBezTo>
                  <a:pt x="72" y="22"/>
                  <a:pt x="82" y="32"/>
                  <a:pt x="82" y="32"/>
                </a:cubicBezTo>
                <a:cubicBezTo>
                  <a:pt x="83" y="33"/>
                  <a:pt x="83" y="35"/>
                  <a:pt x="83" y="36"/>
                </a:cubicBezTo>
                <a:cubicBezTo>
                  <a:pt x="75" y="49"/>
                  <a:pt x="75" y="49"/>
                  <a:pt x="75" y="49"/>
                </a:cubicBezTo>
                <a:cubicBezTo>
                  <a:pt x="75" y="50"/>
                  <a:pt x="74" y="51"/>
                  <a:pt x="73" y="51"/>
                </a:cubicBezTo>
                <a:cubicBezTo>
                  <a:pt x="72" y="51"/>
                  <a:pt x="71" y="51"/>
                  <a:pt x="71" y="50"/>
                </a:cubicBezTo>
                <a:cubicBezTo>
                  <a:pt x="70" y="50"/>
                  <a:pt x="59" y="40"/>
                  <a:pt x="45" y="40"/>
                </a:cubicBezTo>
                <a:cubicBezTo>
                  <a:pt x="34" y="40"/>
                  <a:pt x="26" y="46"/>
                  <a:pt x="26" y="54"/>
                </a:cubicBezTo>
                <a:cubicBezTo>
                  <a:pt x="26" y="64"/>
                  <a:pt x="37" y="68"/>
                  <a:pt x="50" y="73"/>
                </a:cubicBezTo>
                <a:cubicBezTo>
                  <a:pt x="67" y="80"/>
                  <a:pt x="86" y="88"/>
                  <a:pt x="86" y="110"/>
                </a:cubicBezTo>
                <a:cubicBezTo>
                  <a:pt x="86" y="129"/>
                  <a:pt x="73" y="144"/>
                  <a:pt x="53" y="14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7" name="Freeform 239"/>
          <p:cNvSpPr>
            <a:spLocks noEditPoints="1"/>
          </p:cNvSpPr>
          <p:nvPr/>
        </p:nvSpPr>
        <p:spPr bwMode="auto">
          <a:xfrm>
            <a:off x="8308403" y="3189525"/>
            <a:ext cx="136887" cy="151170"/>
          </a:xfrm>
          <a:custGeom>
            <a:avLst/>
            <a:gdLst>
              <a:gd name="T0" fmla="*/ 76 w 118"/>
              <a:gd name="T1" fmla="*/ 81 h 130"/>
              <a:gd name="T2" fmla="*/ 45 w 118"/>
              <a:gd name="T3" fmla="*/ 81 h 130"/>
              <a:gd name="T4" fmla="*/ 45 w 118"/>
              <a:gd name="T5" fmla="*/ 92 h 130"/>
              <a:gd name="T6" fmla="*/ 91 w 118"/>
              <a:gd name="T7" fmla="*/ 92 h 130"/>
              <a:gd name="T8" fmla="*/ 94 w 118"/>
              <a:gd name="T9" fmla="*/ 95 h 130"/>
              <a:gd name="T10" fmla="*/ 94 w 118"/>
              <a:gd name="T11" fmla="*/ 107 h 130"/>
              <a:gd name="T12" fmla="*/ 91 w 118"/>
              <a:gd name="T13" fmla="*/ 110 h 130"/>
              <a:gd name="T14" fmla="*/ 45 w 118"/>
              <a:gd name="T15" fmla="*/ 110 h 130"/>
              <a:gd name="T16" fmla="*/ 45 w 118"/>
              <a:gd name="T17" fmla="*/ 127 h 130"/>
              <a:gd name="T18" fmla="*/ 42 w 118"/>
              <a:gd name="T19" fmla="*/ 130 h 130"/>
              <a:gd name="T20" fmla="*/ 26 w 118"/>
              <a:gd name="T21" fmla="*/ 130 h 130"/>
              <a:gd name="T22" fmla="*/ 23 w 118"/>
              <a:gd name="T23" fmla="*/ 127 h 130"/>
              <a:gd name="T24" fmla="*/ 23 w 118"/>
              <a:gd name="T25" fmla="*/ 110 h 130"/>
              <a:gd name="T26" fmla="*/ 3 w 118"/>
              <a:gd name="T27" fmla="*/ 110 h 130"/>
              <a:gd name="T28" fmla="*/ 0 w 118"/>
              <a:gd name="T29" fmla="*/ 107 h 130"/>
              <a:gd name="T30" fmla="*/ 0 w 118"/>
              <a:gd name="T31" fmla="*/ 95 h 130"/>
              <a:gd name="T32" fmla="*/ 3 w 118"/>
              <a:gd name="T33" fmla="*/ 92 h 130"/>
              <a:gd name="T34" fmla="*/ 23 w 118"/>
              <a:gd name="T35" fmla="*/ 92 h 130"/>
              <a:gd name="T36" fmla="*/ 23 w 118"/>
              <a:gd name="T37" fmla="*/ 81 h 130"/>
              <a:gd name="T38" fmla="*/ 3 w 118"/>
              <a:gd name="T39" fmla="*/ 81 h 130"/>
              <a:gd name="T40" fmla="*/ 0 w 118"/>
              <a:gd name="T41" fmla="*/ 78 h 130"/>
              <a:gd name="T42" fmla="*/ 0 w 118"/>
              <a:gd name="T43" fmla="*/ 64 h 130"/>
              <a:gd name="T44" fmla="*/ 3 w 118"/>
              <a:gd name="T45" fmla="*/ 61 h 130"/>
              <a:gd name="T46" fmla="*/ 23 w 118"/>
              <a:gd name="T47" fmla="*/ 61 h 130"/>
              <a:gd name="T48" fmla="*/ 23 w 118"/>
              <a:gd name="T49" fmla="*/ 3 h 130"/>
              <a:gd name="T50" fmla="*/ 26 w 118"/>
              <a:gd name="T51" fmla="*/ 0 h 130"/>
              <a:gd name="T52" fmla="*/ 76 w 118"/>
              <a:gd name="T53" fmla="*/ 0 h 130"/>
              <a:gd name="T54" fmla="*/ 118 w 118"/>
              <a:gd name="T55" fmla="*/ 41 h 130"/>
              <a:gd name="T56" fmla="*/ 76 w 118"/>
              <a:gd name="T57" fmla="*/ 81 h 130"/>
              <a:gd name="T58" fmla="*/ 74 w 118"/>
              <a:gd name="T59" fmla="*/ 20 h 130"/>
              <a:gd name="T60" fmla="*/ 45 w 118"/>
              <a:gd name="T61" fmla="*/ 20 h 130"/>
              <a:gd name="T62" fmla="*/ 45 w 118"/>
              <a:gd name="T63" fmla="*/ 61 h 130"/>
              <a:gd name="T64" fmla="*/ 74 w 118"/>
              <a:gd name="T65" fmla="*/ 61 h 130"/>
              <a:gd name="T66" fmla="*/ 96 w 118"/>
              <a:gd name="T67" fmla="*/ 41 h 130"/>
              <a:gd name="T68" fmla="*/ 74 w 118"/>
              <a:gd name="T69" fmla="*/ 2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8" h="130">
                <a:moveTo>
                  <a:pt x="76" y="81"/>
                </a:moveTo>
                <a:cubicBezTo>
                  <a:pt x="45" y="81"/>
                  <a:pt x="45" y="81"/>
                  <a:pt x="45" y="81"/>
                </a:cubicBezTo>
                <a:cubicBezTo>
                  <a:pt x="45" y="92"/>
                  <a:pt x="45" y="92"/>
                  <a:pt x="45" y="92"/>
                </a:cubicBezTo>
                <a:cubicBezTo>
                  <a:pt x="91" y="92"/>
                  <a:pt x="91" y="92"/>
                  <a:pt x="91" y="92"/>
                </a:cubicBezTo>
                <a:cubicBezTo>
                  <a:pt x="93" y="92"/>
                  <a:pt x="94" y="93"/>
                  <a:pt x="94" y="95"/>
                </a:cubicBezTo>
                <a:cubicBezTo>
                  <a:pt x="94" y="107"/>
                  <a:pt x="94" y="107"/>
                  <a:pt x="94" y="107"/>
                </a:cubicBezTo>
                <a:cubicBezTo>
                  <a:pt x="94" y="108"/>
                  <a:pt x="93" y="110"/>
                  <a:pt x="91" y="110"/>
                </a:cubicBezTo>
                <a:cubicBezTo>
                  <a:pt x="45" y="110"/>
                  <a:pt x="45" y="110"/>
                  <a:pt x="45" y="110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5" y="129"/>
                  <a:pt x="43" y="130"/>
                  <a:pt x="42" y="130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5" y="130"/>
                  <a:pt x="23" y="129"/>
                  <a:pt x="23" y="127"/>
                </a:cubicBezTo>
                <a:cubicBezTo>
                  <a:pt x="23" y="110"/>
                  <a:pt x="23" y="110"/>
                  <a:pt x="23" y="110"/>
                </a:cubicBezTo>
                <a:cubicBezTo>
                  <a:pt x="3" y="110"/>
                  <a:pt x="3" y="110"/>
                  <a:pt x="3" y="110"/>
                </a:cubicBezTo>
                <a:cubicBezTo>
                  <a:pt x="1" y="110"/>
                  <a:pt x="0" y="108"/>
                  <a:pt x="0" y="107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3"/>
                  <a:pt x="1" y="92"/>
                  <a:pt x="3" y="92"/>
                </a:cubicBezTo>
                <a:cubicBezTo>
                  <a:pt x="23" y="92"/>
                  <a:pt x="23" y="92"/>
                  <a:pt x="23" y="92"/>
                </a:cubicBezTo>
                <a:cubicBezTo>
                  <a:pt x="23" y="81"/>
                  <a:pt x="23" y="81"/>
                  <a:pt x="23" y="81"/>
                </a:cubicBezTo>
                <a:cubicBezTo>
                  <a:pt x="3" y="81"/>
                  <a:pt x="3" y="81"/>
                  <a:pt x="3" y="81"/>
                </a:cubicBezTo>
                <a:cubicBezTo>
                  <a:pt x="1" y="81"/>
                  <a:pt x="0" y="80"/>
                  <a:pt x="0" y="78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3"/>
                  <a:pt x="1" y="61"/>
                  <a:pt x="3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5" y="0"/>
                  <a:pt x="26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101" y="0"/>
                  <a:pt x="118" y="17"/>
                  <a:pt x="118" y="41"/>
                </a:cubicBezTo>
                <a:cubicBezTo>
                  <a:pt x="118" y="64"/>
                  <a:pt x="101" y="81"/>
                  <a:pt x="76" y="81"/>
                </a:cubicBezTo>
                <a:close/>
                <a:moveTo>
                  <a:pt x="74" y="20"/>
                </a:moveTo>
                <a:cubicBezTo>
                  <a:pt x="45" y="20"/>
                  <a:pt x="45" y="20"/>
                  <a:pt x="45" y="20"/>
                </a:cubicBezTo>
                <a:cubicBezTo>
                  <a:pt x="45" y="61"/>
                  <a:pt x="45" y="61"/>
                  <a:pt x="45" y="61"/>
                </a:cubicBezTo>
                <a:cubicBezTo>
                  <a:pt x="74" y="61"/>
                  <a:pt x="74" y="61"/>
                  <a:pt x="74" y="61"/>
                </a:cubicBezTo>
                <a:cubicBezTo>
                  <a:pt x="87" y="61"/>
                  <a:pt x="96" y="53"/>
                  <a:pt x="96" y="41"/>
                </a:cubicBezTo>
                <a:cubicBezTo>
                  <a:pt x="96" y="28"/>
                  <a:pt x="87" y="20"/>
                  <a:pt x="74" y="2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8" name="Freeform 240"/>
          <p:cNvSpPr>
            <a:spLocks/>
          </p:cNvSpPr>
          <p:nvPr/>
        </p:nvSpPr>
        <p:spPr bwMode="auto">
          <a:xfrm>
            <a:off x="8486950" y="3189525"/>
            <a:ext cx="96416" cy="151170"/>
          </a:xfrm>
          <a:custGeom>
            <a:avLst/>
            <a:gdLst>
              <a:gd name="T0" fmla="*/ 83 w 83"/>
              <a:gd name="T1" fmla="*/ 41 h 130"/>
              <a:gd name="T2" fmla="*/ 80 w 83"/>
              <a:gd name="T3" fmla="*/ 44 h 130"/>
              <a:gd name="T4" fmla="*/ 65 w 83"/>
              <a:gd name="T5" fmla="*/ 44 h 130"/>
              <a:gd name="T6" fmla="*/ 27 w 83"/>
              <a:gd name="T7" fmla="*/ 76 h 130"/>
              <a:gd name="T8" fmla="*/ 70 w 83"/>
              <a:gd name="T9" fmla="*/ 125 h 130"/>
              <a:gd name="T10" fmla="*/ 70 w 83"/>
              <a:gd name="T11" fmla="*/ 129 h 130"/>
              <a:gd name="T12" fmla="*/ 68 w 83"/>
              <a:gd name="T13" fmla="*/ 130 h 130"/>
              <a:gd name="T14" fmla="*/ 50 w 83"/>
              <a:gd name="T15" fmla="*/ 130 h 130"/>
              <a:gd name="T16" fmla="*/ 47 w 83"/>
              <a:gd name="T17" fmla="*/ 129 h 130"/>
              <a:gd name="T18" fmla="*/ 1 w 83"/>
              <a:gd name="T19" fmla="*/ 76 h 130"/>
              <a:gd name="T20" fmla="*/ 0 w 83"/>
              <a:gd name="T21" fmla="*/ 74 h 130"/>
              <a:gd name="T22" fmla="*/ 0 w 83"/>
              <a:gd name="T23" fmla="*/ 63 h 130"/>
              <a:gd name="T24" fmla="*/ 3 w 83"/>
              <a:gd name="T25" fmla="*/ 60 h 130"/>
              <a:gd name="T26" fmla="*/ 14 w 83"/>
              <a:gd name="T27" fmla="*/ 60 h 130"/>
              <a:gd name="T28" fmla="*/ 43 w 83"/>
              <a:gd name="T29" fmla="*/ 44 h 130"/>
              <a:gd name="T30" fmla="*/ 3 w 83"/>
              <a:gd name="T31" fmla="*/ 44 h 130"/>
              <a:gd name="T32" fmla="*/ 0 w 83"/>
              <a:gd name="T33" fmla="*/ 41 h 130"/>
              <a:gd name="T34" fmla="*/ 0 w 83"/>
              <a:gd name="T35" fmla="*/ 32 h 130"/>
              <a:gd name="T36" fmla="*/ 3 w 83"/>
              <a:gd name="T37" fmla="*/ 29 h 130"/>
              <a:gd name="T38" fmla="*/ 41 w 83"/>
              <a:gd name="T39" fmla="*/ 29 h 130"/>
              <a:gd name="T40" fmla="*/ 17 w 83"/>
              <a:gd name="T41" fmla="*/ 18 h 130"/>
              <a:gd name="T42" fmla="*/ 3 w 83"/>
              <a:gd name="T43" fmla="*/ 18 h 130"/>
              <a:gd name="T44" fmla="*/ 0 w 83"/>
              <a:gd name="T45" fmla="*/ 15 h 130"/>
              <a:gd name="T46" fmla="*/ 0 w 83"/>
              <a:gd name="T47" fmla="*/ 3 h 130"/>
              <a:gd name="T48" fmla="*/ 3 w 83"/>
              <a:gd name="T49" fmla="*/ 0 h 130"/>
              <a:gd name="T50" fmla="*/ 80 w 83"/>
              <a:gd name="T51" fmla="*/ 0 h 130"/>
              <a:gd name="T52" fmla="*/ 83 w 83"/>
              <a:gd name="T53" fmla="*/ 3 h 130"/>
              <a:gd name="T54" fmla="*/ 83 w 83"/>
              <a:gd name="T55" fmla="*/ 13 h 130"/>
              <a:gd name="T56" fmla="*/ 80 w 83"/>
              <a:gd name="T57" fmla="*/ 15 h 130"/>
              <a:gd name="T58" fmla="*/ 59 w 83"/>
              <a:gd name="T59" fmla="*/ 15 h 130"/>
              <a:gd name="T60" fmla="*/ 65 w 83"/>
              <a:gd name="T61" fmla="*/ 29 h 130"/>
              <a:gd name="T62" fmla="*/ 80 w 83"/>
              <a:gd name="T63" fmla="*/ 29 h 130"/>
              <a:gd name="T64" fmla="*/ 83 w 83"/>
              <a:gd name="T65" fmla="*/ 32 h 130"/>
              <a:gd name="T66" fmla="*/ 83 w 83"/>
              <a:gd name="T67" fmla="*/ 4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3" h="130">
                <a:moveTo>
                  <a:pt x="83" y="41"/>
                </a:moveTo>
                <a:cubicBezTo>
                  <a:pt x="83" y="43"/>
                  <a:pt x="82" y="44"/>
                  <a:pt x="80" y="44"/>
                </a:cubicBezTo>
                <a:cubicBezTo>
                  <a:pt x="65" y="44"/>
                  <a:pt x="65" y="44"/>
                  <a:pt x="65" y="44"/>
                </a:cubicBezTo>
                <a:cubicBezTo>
                  <a:pt x="62" y="62"/>
                  <a:pt x="48" y="73"/>
                  <a:pt x="27" y="76"/>
                </a:cubicBezTo>
                <a:cubicBezTo>
                  <a:pt x="41" y="91"/>
                  <a:pt x="56" y="108"/>
                  <a:pt x="70" y="125"/>
                </a:cubicBezTo>
                <a:cubicBezTo>
                  <a:pt x="71" y="126"/>
                  <a:pt x="71" y="128"/>
                  <a:pt x="70" y="129"/>
                </a:cubicBezTo>
                <a:cubicBezTo>
                  <a:pt x="70" y="130"/>
                  <a:pt x="69" y="130"/>
                  <a:pt x="68" y="130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49" y="130"/>
                  <a:pt x="48" y="130"/>
                  <a:pt x="47" y="129"/>
                </a:cubicBezTo>
                <a:cubicBezTo>
                  <a:pt x="32" y="111"/>
                  <a:pt x="19" y="95"/>
                  <a:pt x="1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1"/>
                  <a:pt x="2" y="60"/>
                  <a:pt x="3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30" y="60"/>
                  <a:pt x="40" y="54"/>
                  <a:pt x="4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2" y="44"/>
                  <a:pt x="0" y="43"/>
                  <a:pt x="0" y="41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2" y="29"/>
                  <a:pt x="3" y="29"/>
                </a:cubicBezTo>
                <a:cubicBezTo>
                  <a:pt x="41" y="29"/>
                  <a:pt x="41" y="29"/>
                  <a:pt x="41" y="29"/>
                </a:cubicBezTo>
                <a:cubicBezTo>
                  <a:pt x="38" y="22"/>
                  <a:pt x="30" y="18"/>
                  <a:pt x="17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2" y="18"/>
                  <a:pt x="0" y="17"/>
                  <a:pt x="0" y="15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2" y="0"/>
                  <a:pt x="83" y="1"/>
                  <a:pt x="83" y="3"/>
                </a:cubicBezTo>
                <a:cubicBezTo>
                  <a:pt x="83" y="13"/>
                  <a:pt x="83" y="13"/>
                  <a:pt x="83" y="13"/>
                </a:cubicBezTo>
                <a:cubicBezTo>
                  <a:pt x="83" y="14"/>
                  <a:pt x="82" y="15"/>
                  <a:pt x="80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62" y="19"/>
                  <a:pt x="64" y="24"/>
                  <a:pt x="65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2" y="29"/>
                  <a:pt x="83" y="30"/>
                  <a:pt x="83" y="32"/>
                </a:cubicBezTo>
                <a:lnTo>
                  <a:pt x="83" y="4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9" name="Freeform 241"/>
          <p:cNvSpPr>
            <a:spLocks/>
          </p:cNvSpPr>
          <p:nvPr/>
        </p:nvSpPr>
        <p:spPr bwMode="auto">
          <a:xfrm>
            <a:off x="486843" y="3419254"/>
            <a:ext cx="110700" cy="152360"/>
          </a:xfrm>
          <a:custGeom>
            <a:avLst/>
            <a:gdLst>
              <a:gd name="T0" fmla="*/ 40 w 95"/>
              <a:gd name="T1" fmla="*/ 131 h 131"/>
              <a:gd name="T2" fmla="*/ 37 w 95"/>
              <a:gd name="T3" fmla="*/ 128 h 131"/>
              <a:gd name="T4" fmla="*/ 37 w 95"/>
              <a:gd name="T5" fmla="*/ 97 h 131"/>
              <a:gd name="T6" fmla="*/ 10 w 95"/>
              <a:gd name="T7" fmla="*/ 97 h 131"/>
              <a:gd name="T8" fmla="*/ 7 w 95"/>
              <a:gd name="T9" fmla="*/ 94 h 131"/>
              <a:gd name="T10" fmla="*/ 7 w 95"/>
              <a:gd name="T11" fmla="*/ 85 h 131"/>
              <a:gd name="T12" fmla="*/ 10 w 95"/>
              <a:gd name="T13" fmla="*/ 82 h 131"/>
              <a:gd name="T14" fmla="*/ 37 w 95"/>
              <a:gd name="T15" fmla="*/ 82 h 131"/>
              <a:gd name="T16" fmla="*/ 37 w 95"/>
              <a:gd name="T17" fmla="*/ 74 h 131"/>
              <a:gd name="T18" fmla="*/ 10 w 95"/>
              <a:gd name="T19" fmla="*/ 74 h 131"/>
              <a:gd name="T20" fmla="*/ 7 w 95"/>
              <a:gd name="T21" fmla="*/ 71 h 131"/>
              <a:gd name="T22" fmla="*/ 7 w 95"/>
              <a:gd name="T23" fmla="*/ 61 h 131"/>
              <a:gd name="T24" fmla="*/ 10 w 95"/>
              <a:gd name="T25" fmla="*/ 58 h 131"/>
              <a:gd name="T26" fmla="*/ 30 w 95"/>
              <a:gd name="T27" fmla="*/ 58 h 131"/>
              <a:gd name="T28" fmla="*/ 1 w 95"/>
              <a:gd name="T29" fmla="*/ 5 h 131"/>
              <a:gd name="T30" fmla="*/ 1 w 95"/>
              <a:gd name="T31" fmla="*/ 2 h 131"/>
              <a:gd name="T32" fmla="*/ 3 w 95"/>
              <a:gd name="T33" fmla="*/ 0 h 131"/>
              <a:gd name="T34" fmla="*/ 21 w 95"/>
              <a:gd name="T35" fmla="*/ 0 h 131"/>
              <a:gd name="T36" fmla="*/ 24 w 95"/>
              <a:gd name="T37" fmla="*/ 2 h 131"/>
              <a:gd name="T38" fmla="*/ 44 w 95"/>
              <a:gd name="T39" fmla="*/ 41 h 131"/>
              <a:gd name="T40" fmla="*/ 49 w 95"/>
              <a:gd name="T41" fmla="*/ 53 h 131"/>
              <a:gd name="T42" fmla="*/ 54 w 95"/>
              <a:gd name="T43" fmla="*/ 41 h 131"/>
              <a:gd name="T44" fmla="*/ 72 w 95"/>
              <a:gd name="T45" fmla="*/ 2 h 131"/>
              <a:gd name="T46" fmla="*/ 74 w 95"/>
              <a:gd name="T47" fmla="*/ 0 h 131"/>
              <a:gd name="T48" fmla="*/ 92 w 95"/>
              <a:gd name="T49" fmla="*/ 0 h 131"/>
              <a:gd name="T50" fmla="*/ 95 w 95"/>
              <a:gd name="T51" fmla="*/ 2 h 131"/>
              <a:gd name="T52" fmla="*/ 95 w 95"/>
              <a:gd name="T53" fmla="*/ 5 h 131"/>
              <a:gd name="T54" fmla="*/ 66 w 95"/>
              <a:gd name="T55" fmla="*/ 58 h 131"/>
              <a:gd name="T56" fmla="*/ 86 w 95"/>
              <a:gd name="T57" fmla="*/ 58 h 131"/>
              <a:gd name="T58" fmla="*/ 89 w 95"/>
              <a:gd name="T59" fmla="*/ 61 h 131"/>
              <a:gd name="T60" fmla="*/ 89 w 95"/>
              <a:gd name="T61" fmla="*/ 71 h 131"/>
              <a:gd name="T62" fmla="*/ 86 w 95"/>
              <a:gd name="T63" fmla="*/ 74 h 131"/>
              <a:gd name="T64" fmla="*/ 59 w 95"/>
              <a:gd name="T65" fmla="*/ 74 h 131"/>
              <a:gd name="T66" fmla="*/ 59 w 95"/>
              <a:gd name="T67" fmla="*/ 82 h 131"/>
              <a:gd name="T68" fmla="*/ 86 w 95"/>
              <a:gd name="T69" fmla="*/ 82 h 131"/>
              <a:gd name="T70" fmla="*/ 89 w 95"/>
              <a:gd name="T71" fmla="*/ 85 h 131"/>
              <a:gd name="T72" fmla="*/ 89 w 95"/>
              <a:gd name="T73" fmla="*/ 94 h 131"/>
              <a:gd name="T74" fmla="*/ 86 w 95"/>
              <a:gd name="T75" fmla="*/ 97 h 131"/>
              <a:gd name="T76" fmla="*/ 59 w 95"/>
              <a:gd name="T77" fmla="*/ 97 h 131"/>
              <a:gd name="T78" fmla="*/ 59 w 95"/>
              <a:gd name="T79" fmla="*/ 128 h 131"/>
              <a:gd name="T80" fmla="*/ 56 w 95"/>
              <a:gd name="T81" fmla="*/ 131 h 131"/>
              <a:gd name="T82" fmla="*/ 40 w 95"/>
              <a:gd name="T83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5" h="131">
                <a:moveTo>
                  <a:pt x="40" y="131"/>
                </a:moveTo>
                <a:cubicBezTo>
                  <a:pt x="38" y="131"/>
                  <a:pt x="37" y="129"/>
                  <a:pt x="37" y="128"/>
                </a:cubicBezTo>
                <a:cubicBezTo>
                  <a:pt x="37" y="97"/>
                  <a:pt x="37" y="97"/>
                  <a:pt x="37" y="97"/>
                </a:cubicBezTo>
                <a:cubicBezTo>
                  <a:pt x="10" y="97"/>
                  <a:pt x="10" y="97"/>
                  <a:pt x="10" y="97"/>
                </a:cubicBezTo>
                <a:cubicBezTo>
                  <a:pt x="9" y="97"/>
                  <a:pt x="7" y="96"/>
                  <a:pt x="7" y="94"/>
                </a:cubicBezTo>
                <a:cubicBezTo>
                  <a:pt x="7" y="85"/>
                  <a:pt x="7" y="85"/>
                  <a:pt x="7" y="85"/>
                </a:cubicBezTo>
                <a:cubicBezTo>
                  <a:pt x="7" y="83"/>
                  <a:pt x="9" y="82"/>
                  <a:pt x="10" y="82"/>
                </a:cubicBezTo>
                <a:cubicBezTo>
                  <a:pt x="37" y="82"/>
                  <a:pt x="37" y="82"/>
                  <a:pt x="37" y="82"/>
                </a:cubicBezTo>
                <a:cubicBezTo>
                  <a:pt x="37" y="74"/>
                  <a:pt x="37" y="74"/>
                  <a:pt x="37" y="74"/>
                </a:cubicBezTo>
                <a:cubicBezTo>
                  <a:pt x="10" y="74"/>
                  <a:pt x="10" y="74"/>
                  <a:pt x="10" y="74"/>
                </a:cubicBezTo>
                <a:cubicBezTo>
                  <a:pt x="9" y="74"/>
                  <a:pt x="7" y="73"/>
                  <a:pt x="7" y="71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0"/>
                  <a:pt x="9" y="58"/>
                  <a:pt x="1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1" y="5"/>
                  <a:pt x="1" y="5"/>
                  <a:pt x="1" y="5"/>
                </a:cubicBezTo>
                <a:cubicBezTo>
                  <a:pt x="0" y="4"/>
                  <a:pt x="0" y="3"/>
                  <a:pt x="1" y="2"/>
                </a:cubicBezTo>
                <a:cubicBezTo>
                  <a:pt x="1" y="1"/>
                  <a:pt x="2" y="0"/>
                  <a:pt x="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4" y="2"/>
                </a:cubicBezTo>
                <a:cubicBezTo>
                  <a:pt x="44" y="41"/>
                  <a:pt x="44" y="41"/>
                  <a:pt x="44" y="41"/>
                </a:cubicBezTo>
                <a:cubicBezTo>
                  <a:pt x="46" y="46"/>
                  <a:pt x="47" y="49"/>
                  <a:pt x="49" y="53"/>
                </a:cubicBezTo>
                <a:cubicBezTo>
                  <a:pt x="50" y="49"/>
                  <a:pt x="52" y="45"/>
                  <a:pt x="54" y="41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1"/>
                  <a:pt x="73" y="0"/>
                  <a:pt x="74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3" y="0"/>
                  <a:pt x="94" y="1"/>
                  <a:pt x="95" y="2"/>
                </a:cubicBezTo>
                <a:cubicBezTo>
                  <a:pt x="95" y="3"/>
                  <a:pt x="95" y="4"/>
                  <a:pt x="95" y="5"/>
                </a:cubicBezTo>
                <a:cubicBezTo>
                  <a:pt x="66" y="58"/>
                  <a:pt x="66" y="58"/>
                  <a:pt x="66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7" y="58"/>
                  <a:pt x="89" y="60"/>
                  <a:pt x="89" y="61"/>
                </a:cubicBezTo>
                <a:cubicBezTo>
                  <a:pt x="89" y="71"/>
                  <a:pt x="89" y="71"/>
                  <a:pt x="89" y="71"/>
                </a:cubicBezTo>
                <a:cubicBezTo>
                  <a:pt x="89" y="73"/>
                  <a:pt x="87" y="74"/>
                  <a:pt x="86" y="74"/>
                </a:cubicBezTo>
                <a:cubicBezTo>
                  <a:pt x="59" y="74"/>
                  <a:pt x="59" y="74"/>
                  <a:pt x="59" y="74"/>
                </a:cubicBezTo>
                <a:cubicBezTo>
                  <a:pt x="59" y="82"/>
                  <a:pt x="59" y="82"/>
                  <a:pt x="59" y="82"/>
                </a:cubicBezTo>
                <a:cubicBezTo>
                  <a:pt x="86" y="82"/>
                  <a:pt x="86" y="82"/>
                  <a:pt x="86" y="82"/>
                </a:cubicBezTo>
                <a:cubicBezTo>
                  <a:pt x="87" y="82"/>
                  <a:pt x="89" y="83"/>
                  <a:pt x="89" y="85"/>
                </a:cubicBezTo>
                <a:cubicBezTo>
                  <a:pt x="89" y="94"/>
                  <a:pt x="89" y="94"/>
                  <a:pt x="89" y="94"/>
                </a:cubicBezTo>
                <a:cubicBezTo>
                  <a:pt x="89" y="96"/>
                  <a:pt x="87" y="97"/>
                  <a:pt x="86" y="97"/>
                </a:cubicBezTo>
                <a:cubicBezTo>
                  <a:pt x="59" y="97"/>
                  <a:pt x="59" y="97"/>
                  <a:pt x="59" y="97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59" y="129"/>
                  <a:pt x="57" y="131"/>
                  <a:pt x="56" y="131"/>
                </a:cubicBezTo>
                <a:lnTo>
                  <a:pt x="40" y="13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0" name="Freeform 242"/>
          <p:cNvSpPr>
            <a:spLocks/>
          </p:cNvSpPr>
          <p:nvPr/>
        </p:nvSpPr>
        <p:spPr bwMode="auto">
          <a:xfrm>
            <a:off x="645156" y="3419254"/>
            <a:ext cx="108319" cy="152360"/>
          </a:xfrm>
          <a:custGeom>
            <a:avLst/>
            <a:gdLst>
              <a:gd name="T0" fmla="*/ 94 w 94"/>
              <a:gd name="T1" fmla="*/ 128 h 131"/>
              <a:gd name="T2" fmla="*/ 91 w 94"/>
              <a:gd name="T3" fmla="*/ 131 h 131"/>
              <a:gd name="T4" fmla="*/ 3 w 94"/>
              <a:gd name="T5" fmla="*/ 131 h 131"/>
              <a:gd name="T6" fmla="*/ 0 w 94"/>
              <a:gd name="T7" fmla="*/ 128 h 131"/>
              <a:gd name="T8" fmla="*/ 0 w 94"/>
              <a:gd name="T9" fmla="*/ 114 h 131"/>
              <a:gd name="T10" fmla="*/ 3 w 94"/>
              <a:gd name="T11" fmla="*/ 111 h 131"/>
              <a:gd name="T12" fmla="*/ 12 w 94"/>
              <a:gd name="T13" fmla="*/ 111 h 131"/>
              <a:gd name="T14" fmla="*/ 12 w 94"/>
              <a:gd name="T15" fmla="*/ 75 h 131"/>
              <a:gd name="T16" fmla="*/ 3 w 94"/>
              <a:gd name="T17" fmla="*/ 75 h 131"/>
              <a:gd name="T18" fmla="*/ 0 w 94"/>
              <a:gd name="T19" fmla="*/ 72 h 131"/>
              <a:gd name="T20" fmla="*/ 0 w 94"/>
              <a:gd name="T21" fmla="*/ 60 h 131"/>
              <a:gd name="T22" fmla="*/ 3 w 94"/>
              <a:gd name="T23" fmla="*/ 57 h 131"/>
              <a:gd name="T24" fmla="*/ 12 w 94"/>
              <a:gd name="T25" fmla="*/ 57 h 131"/>
              <a:gd name="T26" fmla="*/ 12 w 94"/>
              <a:gd name="T27" fmla="*/ 37 h 131"/>
              <a:gd name="T28" fmla="*/ 52 w 94"/>
              <a:gd name="T29" fmla="*/ 0 h 131"/>
              <a:gd name="T30" fmla="*/ 83 w 94"/>
              <a:gd name="T31" fmla="*/ 12 h 131"/>
              <a:gd name="T32" fmla="*/ 84 w 94"/>
              <a:gd name="T33" fmla="*/ 16 h 131"/>
              <a:gd name="T34" fmla="*/ 74 w 94"/>
              <a:gd name="T35" fmla="*/ 28 h 131"/>
              <a:gd name="T36" fmla="*/ 72 w 94"/>
              <a:gd name="T37" fmla="*/ 29 h 131"/>
              <a:gd name="T38" fmla="*/ 70 w 94"/>
              <a:gd name="T39" fmla="*/ 28 h 131"/>
              <a:gd name="T40" fmla="*/ 53 w 94"/>
              <a:gd name="T41" fmla="*/ 22 h 131"/>
              <a:gd name="T42" fmla="*/ 35 w 94"/>
              <a:gd name="T43" fmla="*/ 38 h 131"/>
              <a:gd name="T44" fmla="*/ 35 w 94"/>
              <a:gd name="T45" fmla="*/ 57 h 131"/>
              <a:gd name="T46" fmla="*/ 63 w 94"/>
              <a:gd name="T47" fmla="*/ 57 h 131"/>
              <a:gd name="T48" fmla="*/ 66 w 94"/>
              <a:gd name="T49" fmla="*/ 60 h 131"/>
              <a:gd name="T50" fmla="*/ 66 w 94"/>
              <a:gd name="T51" fmla="*/ 72 h 131"/>
              <a:gd name="T52" fmla="*/ 63 w 94"/>
              <a:gd name="T53" fmla="*/ 75 h 131"/>
              <a:gd name="T54" fmla="*/ 35 w 94"/>
              <a:gd name="T55" fmla="*/ 75 h 131"/>
              <a:gd name="T56" fmla="*/ 35 w 94"/>
              <a:gd name="T57" fmla="*/ 110 h 131"/>
              <a:gd name="T58" fmla="*/ 73 w 94"/>
              <a:gd name="T59" fmla="*/ 110 h 131"/>
              <a:gd name="T60" fmla="*/ 73 w 94"/>
              <a:gd name="T61" fmla="*/ 94 h 131"/>
              <a:gd name="T62" fmla="*/ 76 w 94"/>
              <a:gd name="T63" fmla="*/ 91 h 131"/>
              <a:gd name="T64" fmla="*/ 91 w 94"/>
              <a:gd name="T65" fmla="*/ 91 h 131"/>
              <a:gd name="T66" fmla="*/ 94 w 94"/>
              <a:gd name="T67" fmla="*/ 94 h 131"/>
              <a:gd name="T68" fmla="*/ 94 w 94"/>
              <a:gd name="T69" fmla="*/ 12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4" h="131">
                <a:moveTo>
                  <a:pt x="94" y="128"/>
                </a:moveTo>
                <a:cubicBezTo>
                  <a:pt x="94" y="129"/>
                  <a:pt x="93" y="131"/>
                  <a:pt x="91" y="131"/>
                </a:cubicBezTo>
                <a:cubicBezTo>
                  <a:pt x="3" y="131"/>
                  <a:pt x="3" y="131"/>
                  <a:pt x="3" y="131"/>
                </a:cubicBezTo>
                <a:cubicBezTo>
                  <a:pt x="1" y="131"/>
                  <a:pt x="0" y="129"/>
                  <a:pt x="0" y="128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2"/>
                  <a:pt x="1" y="111"/>
                  <a:pt x="3" y="111"/>
                </a:cubicBezTo>
                <a:cubicBezTo>
                  <a:pt x="12" y="111"/>
                  <a:pt x="12" y="111"/>
                  <a:pt x="12" y="111"/>
                </a:cubicBezTo>
                <a:cubicBezTo>
                  <a:pt x="12" y="75"/>
                  <a:pt x="12" y="75"/>
                  <a:pt x="12" y="75"/>
                </a:cubicBezTo>
                <a:cubicBezTo>
                  <a:pt x="3" y="75"/>
                  <a:pt x="3" y="75"/>
                  <a:pt x="3" y="75"/>
                </a:cubicBezTo>
                <a:cubicBezTo>
                  <a:pt x="1" y="75"/>
                  <a:pt x="0" y="74"/>
                  <a:pt x="0" y="72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9"/>
                  <a:pt x="1" y="57"/>
                  <a:pt x="3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16"/>
                  <a:pt x="29" y="0"/>
                  <a:pt x="52" y="0"/>
                </a:cubicBezTo>
                <a:cubicBezTo>
                  <a:pt x="71" y="0"/>
                  <a:pt x="83" y="12"/>
                  <a:pt x="83" y="12"/>
                </a:cubicBezTo>
                <a:cubicBezTo>
                  <a:pt x="84" y="13"/>
                  <a:pt x="85" y="15"/>
                  <a:pt x="84" y="16"/>
                </a:cubicBezTo>
                <a:cubicBezTo>
                  <a:pt x="74" y="28"/>
                  <a:pt x="74" y="28"/>
                  <a:pt x="74" y="28"/>
                </a:cubicBezTo>
                <a:cubicBezTo>
                  <a:pt x="74" y="28"/>
                  <a:pt x="73" y="29"/>
                  <a:pt x="72" y="29"/>
                </a:cubicBezTo>
                <a:cubicBezTo>
                  <a:pt x="71" y="29"/>
                  <a:pt x="70" y="29"/>
                  <a:pt x="70" y="28"/>
                </a:cubicBezTo>
                <a:cubicBezTo>
                  <a:pt x="70" y="28"/>
                  <a:pt x="62" y="22"/>
                  <a:pt x="53" y="22"/>
                </a:cubicBezTo>
                <a:cubicBezTo>
                  <a:pt x="42" y="22"/>
                  <a:pt x="35" y="28"/>
                  <a:pt x="35" y="38"/>
                </a:cubicBezTo>
                <a:cubicBezTo>
                  <a:pt x="35" y="57"/>
                  <a:pt x="35" y="57"/>
                  <a:pt x="35" y="57"/>
                </a:cubicBezTo>
                <a:cubicBezTo>
                  <a:pt x="63" y="57"/>
                  <a:pt x="63" y="57"/>
                  <a:pt x="63" y="57"/>
                </a:cubicBezTo>
                <a:cubicBezTo>
                  <a:pt x="65" y="57"/>
                  <a:pt x="66" y="59"/>
                  <a:pt x="66" y="60"/>
                </a:cubicBezTo>
                <a:cubicBezTo>
                  <a:pt x="66" y="72"/>
                  <a:pt x="66" y="72"/>
                  <a:pt x="66" y="72"/>
                </a:cubicBezTo>
                <a:cubicBezTo>
                  <a:pt x="66" y="74"/>
                  <a:pt x="65" y="75"/>
                  <a:pt x="63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3" y="94"/>
                  <a:pt x="73" y="94"/>
                  <a:pt x="73" y="94"/>
                </a:cubicBezTo>
                <a:cubicBezTo>
                  <a:pt x="73" y="92"/>
                  <a:pt x="75" y="91"/>
                  <a:pt x="76" y="91"/>
                </a:cubicBezTo>
                <a:cubicBezTo>
                  <a:pt x="91" y="91"/>
                  <a:pt x="91" y="91"/>
                  <a:pt x="91" y="91"/>
                </a:cubicBezTo>
                <a:cubicBezTo>
                  <a:pt x="93" y="91"/>
                  <a:pt x="94" y="92"/>
                  <a:pt x="94" y="94"/>
                </a:cubicBezTo>
                <a:lnTo>
                  <a:pt x="94" y="12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1" name="Freeform 243"/>
          <p:cNvSpPr>
            <a:spLocks noEditPoints="1"/>
          </p:cNvSpPr>
          <p:nvPr/>
        </p:nvSpPr>
        <p:spPr bwMode="auto">
          <a:xfrm>
            <a:off x="802277" y="3419256"/>
            <a:ext cx="192831" cy="165454"/>
          </a:xfrm>
          <a:custGeom>
            <a:avLst/>
            <a:gdLst>
              <a:gd name="T0" fmla="*/ 166 w 166"/>
              <a:gd name="T1" fmla="*/ 74 h 142"/>
              <a:gd name="T2" fmla="*/ 166 w 166"/>
              <a:gd name="T3" fmla="*/ 80 h 142"/>
              <a:gd name="T4" fmla="*/ 163 w 166"/>
              <a:gd name="T5" fmla="*/ 83 h 142"/>
              <a:gd name="T6" fmla="*/ 3 w 166"/>
              <a:gd name="T7" fmla="*/ 83 h 142"/>
              <a:gd name="T8" fmla="*/ 0 w 166"/>
              <a:gd name="T9" fmla="*/ 80 h 142"/>
              <a:gd name="T10" fmla="*/ 0 w 166"/>
              <a:gd name="T11" fmla="*/ 74 h 142"/>
              <a:gd name="T12" fmla="*/ 3 w 166"/>
              <a:gd name="T13" fmla="*/ 71 h 142"/>
              <a:gd name="T14" fmla="*/ 163 w 166"/>
              <a:gd name="T15" fmla="*/ 71 h 142"/>
              <a:gd name="T16" fmla="*/ 166 w 166"/>
              <a:gd name="T17" fmla="*/ 74 h 142"/>
              <a:gd name="T18" fmla="*/ 40 w 166"/>
              <a:gd name="T19" fmla="*/ 58 h 142"/>
              <a:gd name="T20" fmla="*/ 35 w 166"/>
              <a:gd name="T21" fmla="*/ 41 h 142"/>
              <a:gd name="T22" fmla="*/ 48 w 166"/>
              <a:gd name="T23" fmla="*/ 12 h 142"/>
              <a:gd name="T24" fmla="*/ 84 w 166"/>
              <a:gd name="T25" fmla="*/ 0 h 142"/>
              <a:gd name="T26" fmla="*/ 100 w 166"/>
              <a:gd name="T27" fmla="*/ 2 h 142"/>
              <a:gd name="T28" fmla="*/ 116 w 166"/>
              <a:gd name="T29" fmla="*/ 7 h 142"/>
              <a:gd name="T30" fmla="*/ 118 w 166"/>
              <a:gd name="T31" fmla="*/ 18 h 142"/>
              <a:gd name="T32" fmla="*/ 119 w 166"/>
              <a:gd name="T33" fmla="*/ 34 h 142"/>
              <a:gd name="T34" fmla="*/ 119 w 166"/>
              <a:gd name="T35" fmla="*/ 39 h 142"/>
              <a:gd name="T36" fmla="*/ 118 w 166"/>
              <a:gd name="T37" fmla="*/ 39 h 142"/>
              <a:gd name="T38" fmla="*/ 110 w 166"/>
              <a:gd name="T39" fmla="*/ 38 h 142"/>
              <a:gd name="T40" fmla="*/ 108 w 166"/>
              <a:gd name="T41" fmla="*/ 38 h 142"/>
              <a:gd name="T42" fmla="*/ 99 w 166"/>
              <a:gd name="T43" fmla="*/ 19 h 142"/>
              <a:gd name="T44" fmla="*/ 80 w 166"/>
              <a:gd name="T45" fmla="*/ 11 h 142"/>
              <a:gd name="T46" fmla="*/ 63 w 166"/>
              <a:gd name="T47" fmla="*/ 16 h 142"/>
              <a:gd name="T48" fmla="*/ 57 w 166"/>
              <a:gd name="T49" fmla="*/ 30 h 142"/>
              <a:gd name="T50" fmla="*/ 63 w 166"/>
              <a:gd name="T51" fmla="*/ 43 h 142"/>
              <a:gd name="T52" fmla="*/ 88 w 166"/>
              <a:gd name="T53" fmla="*/ 55 h 142"/>
              <a:gd name="T54" fmla="*/ 104 w 166"/>
              <a:gd name="T55" fmla="*/ 61 h 142"/>
              <a:gd name="T56" fmla="*/ 113 w 166"/>
              <a:gd name="T57" fmla="*/ 66 h 142"/>
              <a:gd name="T58" fmla="*/ 45 w 166"/>
              <a:gd name="T59" fmla="*/ 66 h 142"/>
              <a:gd name="T60" fmla="*/ 40 w 166"/>
              <a:gd name="T61" fmla="*/ 58 h 142"/>
              <a:gd name="T62" fmla="*/ 129 w 166"/>
              <a:gd name="T63" fmla="*/ 89 h 142"/>
              <a:gd name="T64" fmla="*/ 130 w 166"/>
              <a:gd name="T65" fmla="*/ 98 h 142"/>
              <a:gd name="T66" fmla="*/ 126 w 166"/>
              <a:gd name="T67" fmla="*/ 117 h 142"/>
              <a:gd name="T68" fmla="*/ 120 w 166"/>
              <a:gd name="T69" fmla="*/ 127 h 142"/>
              <a:gd name="T70" fmla="*/ 110 w 166"/>
              <a:gd name="T71" fmla="*/ 134 h 142"/>
              <a:gd name="T72" fmla="*/ 95 w 166"/>
              <a:gd name="T73" fmla="*/ 140 h 142"/>
              <a:gd name="T74" fmla="*/ 77 w 166"/>
              <a:gd name="T75" fmla="*/ 142 h 142"/>
              <a:gd name="T76" fmla="*/ 59 w 166"/>
              <a:gd name="T77" fmla="*/ 140 h 142"/>
              <a:gd name="T78" fmla="*/ 46 w 166"/>
              <a:gd name="T79" fmla="*/ 137 h 142"/>
              <a:gd name="T80" fmla="*/ 39 w 166"/>
              <a:gd name="T81" fmla="*/ 134 h 142"/>
              <a:gd name="T82" fmla="*/ 38 w 166"/>
              <a:gd name="T83" fmla="*/ 132 h 142"/>
              <a:gd name="T84" fmla="*/ 38 w 166"/>
              <a:gd name="T85" fmla="*/ 131 h 142"/>
              <a:gd name="T86" fmla="*/ 38 w 166"/>
              <a:gd name="T87" fmla="*/ 116 h 142"/>
              <a:gd name="T88" fmla="*/ 38 w 166"/>
              <a:gd name="T89" fmla="*/ 107 h 142"/>
              <a:gd name="T90" fmla="*/ 38 w 166"/>
              <a:gd name="T91" fmla="*/ 103 h 142"/>
              <a:gd name="T92" fmla="*/ 48 w 166"/>
              <a:gd name="T93" fmla="*/ 102 h 142"/>
              <a:gd name="T94" fmla="*/ 54 w 166"/>
              <a:gd name="T95" fmla="*/ 117 h 142"/>
              <a:gd name="T96" fmla="*/ 61 w 166"/>
              <a:gd name="T97" fmla="*/ 125 h 142"/>
              <a:gd name="T98" fmla="*/ 71 w 166"/>
              <a:gd name="T99" fmla="*/ 131 h 142"/>
              <a:gd name="T100" fmla="*/ 83 w 166"/>
              <a:gd name="T101" fmla="*/ 133 h 142"/>
              <a:gd name="T102" fmla="*/ 96 w 166"/>
              <a:gd name="T103" fmla="*/ 130 h 142"/>
              <a:gd name="T104" fmla="*/ 107 w 166"/>
              <a:gd name="T105" fmla="*/ 122 h 142"/>
              <a:gd name="T106" fmla="*/ 112 w 166"/>
              <a:gd name="T107" fmla="*/ 110 h 142"/>
              <a:gd name="T108" fmla="*/ 104 w 166"/>
              <a:gd name="T109" fmla="*/ 96 h 142"/>
              <a:gd name="T110" fmla="*/ 91 w 166"/>
              <a:gd name="T111" fmla="*/ 89 h 142"/>
              <a:gd name="T112" fmla="*/ 129 w 166"/>
              <a:gd name="T113" fmla="*/ 8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6" h="142">
                <a:moveTo>
                  <a:pt x="166" y="74"/>
                </a:moveTo>
                <a:cubicBezTo>
                  <a:pt x="166" y="80"/>
                  <a:pt x="166" y="80"/>
                  <a:pt x="166" y="80"/>
                </a:cubicBezTo>
                <a:cubicBezTo>
                  <a:pt x="166" y="82"/>
                  <a:pt x="164" y="83"/>
                  <a:pt x="163" y="83"/>
                </a:cubicBezTo>
                <a:cubicBezTo>
                  <a:pt x="3" y="83"/>
                  <a:pt x="3" y="83"/>
                  <a:pt x="3" y="83"/>
                </a:cubicBezTo>
                <a:cubicBezTo>
                  <a:pt x="1" y="83"/>
                  <a:pt x="0" y="82"/>
                  <a:pt x="0" y="80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3"/>
                  <a:pt x="1" y="71"/>
                  <a:pt x="3" y="71"/>
                </a:cubicBezTo>
                <a:cubicBezTo>
                  <a:pt x="163" y="71"/>
                  <a:pt x="163" y="71"/>
                  <a:pt x="163" y="71"/>
                </a:cubicBezTo>
                <a:cubicBezTo>
                  <a:pt x="164" y="71"/>
                  <a:pt x="166" y="73"/>
                  <a:pt x="166" y="74"/>
                </a:cubicBezTo>
                <a:close/>
                <a:moveTo>
                  <a:pt x="40" y="58"/>
                </a:moveTo>
                <a:cubicBezTo>
                  <a:pt x="37" y="52"/>
                  <a:pt x="35" y="46"/>
                  <a:pt x="35" y="41"/>
                </a:cubicBezTo>
                <a:cubicBezTo>
                  <a:pt x="35" y="29"/>
                  <a:pt x="40" y="20"/>
                  <a:pt x="48" y="12"/>
                </a:cubicBezTo>
                <a:cubicBezTo>
                  <a:pt x="56" y="4"/>
                  <a:pt x="68" y="0"/>
                  <a:pt x="84" y="0"/>
                </a:cubicBezTo>
                <a:cubicBezTo>
                  <a:pt x="88" y="0"/>
                  <a:pt x="93" y="1"/>
                  <a:pt x="100" y="2"/>
                </a:cubicBezTo>
                <a:cubicBezTo>
                  <a:pt x="104" y="3"/>
                  <a:pt x="109" y="4"/>
                  <a:pt x="116" y="7"/>
                </a:cubicBezTo>
                <a:cubicBezTo>
                  <a:pt x="117" y="9"/>
                  <a:pt x="117" y="13"/>
                  <a:pt x="118" y="18"/>
                </a:cubicBezTo>
                <a:cubicBezTo>
                  <a:pt x="119" y="25"/>
                  <a:pt x="119" y="30"/>
                  <a:pt x="119" y="34"/>
                </a:cubicBezTo>
                <a:cubicBezTo>
                  <a:pt x="119" y="36"/>
                  <a:pt x="119" y="37"/>
                  <a:pt x="119" y="39"/>
                </a:cubicBezTo>
                <a:cubicBezTo>
                  <a:pt x="118" y="39"/>
                  <a:pt x="118" y="39"/>
                  <a:pt x="118" y="39"/>
                </a:cubicBezTo>
                <a:cubicBezTo>
                  <a:pt x="110" y="38"/>
                  <a:pt x="110" y="38"/>
                  <a:pt x="110" y="38"/>
                </a:cubicBezTo>
                <a:cubicBezTo>
                  <a:pt x="108" y="38"/>
                  <a:pt x="108" y="38"/>
                  <a:pt x="108" y="38"/>
                </a:cubicBezTo>
                <a:cubicBezTo>
                  <a:pt x="105" y="29"/>
                  <a:pt x="102" y="23"/>
                  <a:pt x="99" y="19"/>
                </a:cubicBezTo>
                <a:cubicBezTo>
                  <a:pt x="94" y="14"/>
                  <a:pt x="87" y="11"/>
                  <a:pt x="80" y="11"/>
                </a:cubicBezTo>
                <a:cubicBezTo>
                  <a:pt x="73" y="11"/>
                  <a:pt x="67" y="13"/>
                  <a:pt x="63" y="16"/>
                </a:cubicBezTo>
                <a:cubicBezTo>
                  <a:pt x="59" y="20"/>
                  <a:pt x="57" y="24"/>
                  <a:pt x="57" y="30"/>
                </a:cubicBezTo>
                <a:cubicBezTo>
                  <a:pt x="57" y="34"/>
                  <a:pt x="59" y="39"/>
                  <a:pt x="63" y="43"/>
                </a:cubicBezTo>
                <a:cubicBezTo>
                  <a:pt x="67" y="47"/>
                  <a:pt x="75" y="51"/>
                  <a:pt x="88" y="55"/>
                </a:cubicBezTo>
                <a:cubicBezTo>
                  <a:pt x="93" y="56"/>
                  <a:pt x="98" y="58"/>
                  <a:pt x="104" y="61"/>
                </a:cubicBezTo>
                <a:cubicBezTo>
                  <a:pt x="108" y="62"/>
                  <a:pt x="111" y="64"/>
                  <a:pt x="113" y="66"/>
                </a:cubicBezTo>
                <a:cubicBezTo>
                  <a:pt x="45" y="66"/>
                  <a:pt x="45" y="66"/>
                  <a:pt x="45" y="66"/>
                </a:cubicBezTo>
                <a:cubicBezTo>
                  <a:pt x="43" y="63"/>
                  <a:pt x="41" y="61"/>
                  <a:pt x="40" y="58"/>
                </a:cubicBezTo>
                <a:close/>
                <a:moveTo>
                  <a:pt x="129" y="89"/>
                </a:moveTo>
                <a:cubicBezTo>
                  <a:pt x="130" y="92"/>
                  <a:pt x="130" y="95"/>
                  <a:pt x="130" y="98"/>
                </a:cubicBezTo>
                <a:cubicBezTo>
                  <a:pt x="130" y="104"/>
                  <a:pt x="129" y="111"/>
                  <a:pt x="126" y="117"/>
                </a:cubicBezTo>
                <a:cubicBezTo>
                  <a:pt x="125" y="121"/>
                  <a:pt x="123" y="124"/>
                  <a:pt x="120" y="127"/>
                </a:cubicBezTo>
                <a:cubicBezTo>
                  <a:pt x="117" y="129"/>
                  <a:pt x="114" y="132"/>
                  <a:pt x="110" y="134"/>
                </a:cubicBezTo>
                <a:cubicBezTo>
                  <a:pt x="105" y="137"/>
                  <a:pt x="100" y="139"/>
                  <a:pt x="95" y="140"/>
                </a:cubicBezTo>
                <a:cubicBezTo>
                  <a:pt x="91" y="142"/>
                  <a:pt x="84" y="142"/>
                  <a:pt x="77" y="142"/>
                </a:cubicBezTo>
                <a:cubicBezTo>
                  <a:pt x="72" y="142"/>
                  <a:pt x="66" y="142"/>
                  <a:pt x="59" y="140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2" y="136"/>
                  <a:pt x="40" y="135"/>
                  <a:pt x="39" y="134"/>
                </a:cubicBezTo>
                <a:cubicBezTo>
                  <a:pt x="39" y="134"/>
                  <a:pt x="38" y="133"/>
                  <a:pt x="38" y="132"/>
                </a:cubicBezTo>
                <a:cubicBezTo>
                  <a:pt x="38" y="131"/>
                  <a:pt x="38" y="131"/>
                  <a:pt x="38" y="131"/>
                </a:cubicBezTo>
                <a:cubicBezTo>
                  <a:pt x="38" y="130"/>
                  <a:pt x="39" y="125"/>
                  <a:pt x="38" y="116"/>
                </a:cubicBezTo>
                <a:cubicBezTo>
                  <a:pt x="38" y="112"/>
                  <a:pt x="38" y="108"/>
                  <a:pt x="38" y="107"/>
                </a:cubicBezTo>
                <a:cubicBezTo>
                  <a:pt x="38" y="103"/>
                  <a:pt x="38" y="103"/>
                  <a:pt x="38" y="103"/>
                </a:cubicBezTo>
                <a:cubicBezTo>
                  <a:pt x="48" y="102"/>
                  <a:pt x="48" y="102"/>
                  <a:pt x="48" y="102"/>
                </a:cubicBezTo>
                <a:cubicBezTo>
                  <a:pt x="51" y="110"/>
                  <a:pt x="53" y="115"/>
                  <a:pt x="54" y="117"/>
                </a:cubicBezTo>
                <a:cubicBezTo>
                  <a:pt x="56" y="120"/>
                  <a:pt x="58" y="123"/>
                  <a:pt x="61" y="125"/>
                </a:cubicBezTo>
                <a:cubicBezTo>
                  <a:pt x="64" y="128"/>
                  <a:pt x="67" y="129"/>
                  <a:pt x="71" y="131"/>
                </a:cubicBezTo>
                <a:cubicBezTo>
                  <a:pt x="75" y="132"/>
                  <a:pt x="79" y="133"/>
                  <a:pt x="83" y="133"/>
                </a:cubicBezTo>
                <a:cubicBezTo>
                  <a:pt x="87" y="133"/>
                  <a:pt x="91" y="132"/>
                  <a:pt x="96" y="130"/>
                </a:cubicBezTo>
                <a:cubicBezTo>
                  <a:pt x="101" y="129"/>
                  <a:pt x="104" y="126"/>
                  <a:pt x="107" y="122"/>
                </a:cubicBezTo>
                <a:cubicBezTo>
                  <a:pt x="110" y="118"/>
                  <a:pt x="112" y="114"/>
                  <a:pt x="112" y="110"/>
                </a:cubicBezTo>
                <a:cubicBezTo>
                  <a:pt x="112" y="105"/>
                  <a:pt x="109" y="100"/>
                  <a:pt x="104" y="96"/>
                </a:cubicBezTo>
                <a:cubicBezTo>
                  <a:pt x="102" y="94"/>
                  <a:pt x="98" y="92"/>
                  <a:pt x="91" y="89"/>
                </a:cubicBezTo>
                <a:lnTo>
                  <a:pt x="129" y="8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2" name="Freeform 244"/>
          <p:cNvSpPr>
            <a:spLocks noEditPoints="1"/>
          </p:cNvSpPr>
          <p:nvPr/>
        </p:nvSpPr>
        <p:spPr bwMode="auto">
          <a:xfrm>
            <a:off x="1041530" y="3433539"/>
            <a:ext cx="205926" cy="138077"/>
          </a:xfrm>
          <a:custGeom>
            <a:avLst/>
            <a:gdLst>
              <a:gd name="T0" fmla="*/ 178 w 178"/>
              <a:gd name="T1" fmla="*/ 113 h 119"/>
              <a:gd name="T2" fmla="*/ 172 w 178"/>
              <a:gd name="T3" fmla="*/ 119 h 119"/>
              <a:gd name="T4" fmla="*/ 6 w 178"/>
              <a:gd name="T5" fmla="*/ 119 h 119"/>
              <a:gd name="T6" fmla="*/ 0 w 178"/>
              <a:gd name="T7" fmla="*/ 113 h 119"/>
              <a:gd name="T8" fmla="*/ 0 w 178"/>
              <a:gd name="T9" fmla="*/ 6 h 119"/>
              <a:gd name="T10" fmla="*/ 6 w 178"/>
              <a:gd name="T11" fmla="*/ 0 h 119"/>
              <a:gd name="T12" fmla="*/ 172 w 178"/>
              <a:gd name="T13" fmla="*/ 0 h 119"/>
              <a:gd name="T14" fmla="*/ 178 w 178"/>
              <a:gd name="T15" fmla="*/ 6 h 119"/>
              <a:gd name="T16" fmla="*/ 178 w 178"/>
              <a:gd name="T17" fmla="*/ 113 h 119"/>
              <a:gd name="T18" fmla="*/ 166 w 178"/>
              <a:gd name="T19" fmla="*/ 36 h 119"/>
              <a:gd name="T20" fmla="*/ 142 w 178"/>
              <a:gd name="T21" fmla="*/ 12 h 119"/>
              <a:gd name="T22" fmla="*/ 36 w 178"/>
              <a:gd name="T23" fmla="*/ 12 h 119"/>
              <a:gd name="T24" fmla="*/ 12 w 178"/>
              <a:gd name="T25" fmla="*/ 36 h 119"/>
              <a:gd name="T26" fmla="*/ 12 w 178"/>
              <a:gd name="T27" fmla="*/ 83 h 119"/>
              <a:gd name="T28" fmla="*/ 36 w 178"/>
              <a:gd name="T29" fmla="*/ 107 h 119"/>
              <a:gd name="T30" fmla="*/ 142 w 178"/>
              <a:gd name="T31" fmla="*/ 107 h 119"/>
              <a:gd name="T32" fmla="*/ 166 w 178"/>
              <a:gd name="T33" fmla="*/ 83 h 119"/>
              <a:gd name="T34" fmla="*/ 166 w 178"/>
              <a:gd name="T35" fmla="*/ 36 h 119"/>
              <a:gd name="T36" fmla="*/ 89 w 178"/>
              <a:gd name="T37" fmla="*/ 98 h 119"/>
              <a:gd name="T38" fmla="*/ 59 w 178"/>
              <a:gd name="T39" fmla="*/ 59 h 119"/>
              <a:gd name="T40" fmla="*/ 89 w 178"/>
              <a:gd name="T41" fmla="*/ 21 h 119"/>
              <a:gd name="T42" fmla="*/ 118 w 178"/>
              <a:gd name="T43" fmla="*/ 59 h 119"/>
              <a:gd name="T44" fmla="*/ 89 w 178"/>
              <a:gd name="T45" fmla="*/ 98 h 119"/>
              <a:gd name="T46" fmla="*/ 107 w 178"/>
              <a:gd name="T47" fmla="*/ 83 h 119"/>
              <a:gd name="T48" fmla="*/ 107 w 178"/>
              <a:gd name="T49" fmla="*/ 74 h 119"/>
              <a:gd name="T50" fmla="*/ 95 w 178"/>
              <a:gd name="T51" fmla="*/ 74 h 119"/>
              <a:gd name="T52" fmla="*/ 95 w 178"/>
              <a:gd name="T53" fmla="*/ 33 h 119"/>
              <a:gd name="T54" fmla="*/ 84 w 178"/>
              <a:gd name="T55" fmla="*/ 33 h 119"/>
              <a:gd name="T56" fmla="*/ 71 w 178"/>
              <a:gd name="T57" fmla="*/ 45 h 119"/>
              <a:gd name="T58" fmla="*/ 78 w 178"/>
              <a:gd name="T59" fmla="*/ 53 h 119"/>
              <a:gd name="T60" fmla="*/ 83 w 178"/>
              <a:gd name="T61" fmla="*/ 48 h 119"/>
              <a:gd name="T62" fmla="*/ 83 w 178"/>
              <a:gd name="T63" fmla="*/ 48 h 119"/>
              <a:gd name="T64" fmla="*/ 83 w 178"/>
              <a:gd name="T65" fmla="*/ 74 h 119"/>
              <a:gd name="T66" fmla="*/ 71 w 178"/>
              <a:gd name="T67" fmla="*/ 74 h 119"/>
              <a:gd name="T68" fmla="*/ 71 w 178"/>
              <a:gd name="T69" fmla="*/ 83 h 119"/>
              <a:gd name="T70" fmla="*/ 107 w 178"/>
              <a:gd name="T71" fmla="*/ 8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8" h="119">
                <a:moveTo>
                  <a:pt x="178" y="113"/>
                </a:moveTo>
                <a:cubicBezTo>
                  <a:pt x="178" y="116"/>
                  <a:pt x="175" y="119"/>
                  <a:pt x="172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6"/>
                  <a:pt x="0" y="113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72" y="0"/>
                  <a:pt x="172" y="0"/>
                  <a:pt x="172" y="0"/>
                </a:cubicBezTo>
                <a:cubicBezTo>
                  <a:pt x="175" y="0"/>
                  <a:pt x="178" y="3"/>
                  <a:pt x="178" y="6"/>
                </a:cubicBezTo>
                <a:lnTo>
                  <a:pt x="178" y="113"/>
                </a:lnTo>
                <a:close/>
                <a:moveTo>
                  <a:pt x="166" y="36"/>
                </a:moveTo>
                <a:cubicBezTo>
                  <a:pt x="153" y="36"/>
                  <a:pt x="142" y="25"/>
                  <a:pt x="142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25"/>
                  <a:pt x="25" y="36"/>
                  <a:pt x="12" y="36"/>
                </a:cubicBezTo>
                <a:cubicBezTo>
                  <a:pt x="12" y="83"/>
                  <a:pt x="12" y="83"/>
                  <a:pt x="12" y="83"/>
                </a:cubicBezTo>
                <a:cubicBezTo>
                  <a:pt x="25" y="83"/>
                  <a:pt x="36" y="94"/>
                  <a:pt x="36" y="107"/>
                </a:cubicBezTo>
                <a:cubicBezTo>
                  <a:pt x="142" y="107"/>
                  <a:pt x="142" y="107"/>
                  <a:pt x="142" y="107"/>
                </a:cubicBezTo>
                <a:cubicBezTo>
                  <a:pt x="142" y="94"/>
                  <a:pt x="153" y="83"/>
                  <a:pt x="166" y="83"/>
                </a:cubicBezTo>
                <a:lnTo>
                  <a:pt x="166" y="36"/>
                </a:lnTo>
                <a:close/>
                <a:moveTo>
                  <a:pt x="89" y="98"/>
                </a:moveTo>
                <a:cubicBezTo>
                  <a:pt x="69" y="98"/>
                  <a:pt x="59" y="76"/>
                  <a:pt x="59" y="59"/>
                </a:cubicBezTo>
                <a:cubicBezTo>
                  <a:pt x="59" y="43"/>
                  <a:pt x="69" y="21"/>
                  <a:pt x="89" y="21"/>
                </a:cubicBezTo>
                <a:cubicBezTo>
                  <a:pt x="108" y="21"/>
                  <a:pt x="118" y="43"/>
                  <a:pt x="118" y="59"/>
                </a:cubicBezTo>
                <a:cubicBezTo>
                  <a:pt x="118" y="76"/>
                  <a:pt x="108" y="98"/>
                  <a:pt x="89" y="98"/>
                </a:cubicBezTo>
                <a:close/>
                <a:moveTo>
                  <a:pt x="107" y="83"/>
                </a:moveTo>
                <a:cubicBezTo>
                  <a:pt x="107" y="74"/>
                  <a:pt x="107" y="74"/>
                  <a:pt x="107" y="74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33"/>
                  <a:pt x="95" y="33"/>
                  <a:pt x="95" y="33"/>
                </a:cubicBezTo>
                <a:cubicBezTo>
                  <a:pt x="84" y="33"/>
                  <a:pt x="84" y="33"/>
                  <a:pt x="84" y="33"/>
                </a:cubicBezTo>
                <a:cubicBezTo>
                  <a:pt x="71" y="45"/>
                  <a:pt x="71" y="45"/>
                  <a:pt x="71" y="45"/>
                </a:cubicBezTo>
                <a:cubicBezTo>
                  <a:pt x="78" y="53"/>
                  <a:pt x="78" y="53"/>
                  <a:pt x="78" y="53"/>
                </a:cubicBezTo>
                <a:cubicBezTo>
                  <a:pt x="80" y="51"/>
                  <a:pt x="81" y="50"/>
                  <a:pt x="83" y="48"/>
                </a:cubicBezTo>
                <a:cubicBezTo>
                  <a:pt x="83" y="48"/>
                  <a:pt x="83" y="48"/>
                  <a:pt x="83" y="48"/>
                </a:cubicBezTo>
                <a:cubicBezTo>
                  <a:pt x="83" y="74"/>
                  <a:pt x="83" y="74"/>
                  <a:pt x="83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83"/>
                  <a:pt x="71" y="83"/>
                  <a:pt x="71" y="83"/>
                </a:cubicBezTo>
                <a:lnTo>
                  <a:pt x="107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3" name="Freeform 245"/>
          <p:cNvSpPr>
            <a:spLocks noEditPoints="1"/>
          </p:cNvSpPr>
          <p:nvPr/>
        </p:nvSpPr>
        <p:spPr bwMode="auto">
          <a:xfrm>
            <a:off x="1293876" y="3419256"/>
            <a:ext cx="221399" cy="165454"/>
          </a:xfrm>
          <a:custGeom>
            <a:avLst/>
            <a:gdLst>
              <a:gd name="T0" fmla="*/ 190 w 190"/>
              <a:gd name="T1" fmla="*/ 142 h 142"/>
              <a:gd name="T2" fmla="*/ 0 w 190"/>
              <a:gd name="T3" fmla="*/ 142 h 142"/>
              <a:gd name="T4" fmla="*/ 0 w 190"/>
              <a:gd name="T5" fmla="*/ 0 h 142"/>
              <a:gd name="T6" fmla="*/ 190 w 190"/>
              <a:gd name="T7" fmla="*/ 0 h 142"/>
              <a:gd name="T8" fmla="*/ 190 w 190"/>
              <a:gd name="T9" fmla="*/ 142 h 142"/>
              <a:gd name="T10" fmla="*/ 165 w 190"/>
              <a:gd name="T11" fmla="*/ 28 h 142"/>
              <a:gd name="T12" fmla="*/ 160 w 190"/>
              <a:gd name="T13" fmla="*/ 24 h 142"/>
              <a:gd name="T14" fmla="*/ 96 w 190"/>
              <a:gd name="T15" fmla="*/ 18 h 142"/>
              <a:gd name="T16" fmla="*/ 30 w 190"/>
              <a:gd name="T17" fmla="*/ 24 h 142"/>
              <a:gd name="T18" fmla="*/ 25 w 190"/>
              <a:gd name="T19" fmla="*/ 28 h 142"/>
              <a:gd name="T20" fmla="*/ 18 w 190"/>
              <a:gd name="T21" fmla="*/ 71 h 142"/>
              <a:gd name="T22" fmla="*/ 25 w 190"/>
              <a:gd name="T23" fmla="*/ 114 h 142"/>
              <a:gd name="T24" fmla="*/ 30 w 190"/>
              <a:gd name="T25" fmla="*/ 118 h 142"/>
              <a:gd name="T26" fmla="*/ 96 w 190"/>
              <a:gd name="T27" fmla="*/ 124 h 142"/>
              <a:gd name="T28" fmla="*/ 160 w 190"/>
              <a:gd name="T29" fmla="*/ 118 h 142"/>
              <a:gd name="T30" fmla="*/ 165 w 190"/>
              <a:gd name="T31" fmla="*/ 114 h 142"/>
              <a:gd name="T32" fmla="*/ 172 w 190"/>
              <a:gd name="T33" fmla="*/ 71 h 142"/>
              <a:gd name="T34" fmla="*/ 165 w 190"/>
              <a:gd name="T35" fmla="*/ 28 h 142"/>
              <a:gd name="T36" fmla="*/ 92 w 190"/>
              <a:gd name="T37" fmla="*/ 82 h 142"/>
              <a:gd name="T38" fmla="*/ 63 w 190"/>
              <a:gd name="T39" fmla="*/ 113 h 142"/>
              <a:gd name="T40" fmla="*/ 31 w 190"/>
              <a:gd name="T41" fmla="*/ 73 h 142"/>
              <a:gd name="T42" fmla="*/ 61 w 190"/>
              <a:gd name="T43" fmla="*/ 34 h 142"/>
              <a:gd name="T44" fmla="*/ 92 w 190"/>
              <a:gd name="T45" fmla="*/ 64 h 142"/>
              <a:gd name="T46" fmla="*/ 73 w 190"/>
              <a:gd name="T47" fmla="*/ 64 h 142"/>
              <a:gd name="T48" fmla="*/ 62 w 190"/>
              <a:gd name="T49" fmla="*/ 52 h 142"/>
              <a:gd name="T50" fmla="*/ 51 w 190"/>
              <a:gd name="T51" fmla="*/ 74 h 142"/>
              <a:gd name="T52" fmla="*/ 63 w 190"/>
              <a:gd name="T53" fmla="*/ 95 h 142"/>
              <a:gd name="T54" fmla="*/ 73 w 190"/>
              <a:gd name="T55" fmla="*/ 82 h 142"/>
              <a:gd name="T56" fmla="*/ 92 w 190"/>
              <a:gd name="T57" fmla="*/ 82 h 142"/>
              <a:gd name="T58" fmla="*/ 158 w 190"/>
              <a:gd name="T59" fmla="*/ 82 h 142"/>
              <a:gd name="T60" fmla="*/ 129 w 190"/>
              <a:gd name="T61" fmla="*/ 113 h 142"/>
              <a:gd name="T62" fmla="*/ 97 w 190"/>
              <a:gd name="T63" fmla="*/ 73 h 142"/>
              <a:gd name="T64" fmla="*/ 127 w 190"/>
              <a:gd name="T65" fmla="*/ 34 h 142"/>
              <a:gd name="T66" fmla="*/ 157 w 190"/>
              <a:gd name="T67" fmla="*/ 64 h 142"/>
              <a:gd name="T68" fmla="*/ 138 w 190"/>
              <a:gd name="T69" fmla="*/ 64 h 142"/>
              <a:gd name="T70" fmla="*/ 128 w 190"/>
              <a:gd name="T71" fmla="*/ 52 h 142"/>
              <a:gd name="T72" fmla="*/ 117 w 190"/>
              <a:gd name="T73" fmla="*/ 74 h 142"/>
              <a:gd name="T74" fmla="*/ 128 w 190"/>
              <a:gd name="T75" fmla="*/ 95 h 142"/>
              <a:gd name="T76" fmla="*/ 139 w 190"/>
              <a:gd name="T77" fmla="*/ 82 h 142"/>
              <a:gd name="T78" fmla="*/ 158 w 190"/>
              <a:gd name="T79" fmla="*/ 8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0" h="142">
                <a:moveTo>
                  <a:pt x="19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0"/>
                  <a:pt x="0" y="0"/>
                  <a:pt x="0" y="0"/>
                </a:cubicBezTo>
                <a:cubicBezTo>
                  <a:pt x="190" y="0"/>
                  <a:pt x="190" y="0"/>
                  <a:pt x="190" y="0"/>
                </a:cubicBezTo>
                <a:lnTo>
                  <a:pt x="190" y="142"/>
                </a:lnTo>
                <a:close/>
                <a:moveTo>
                  <a:pt x="165" y="28"/>
                </a:moveTo>
                <a:cubicBezTo>
                  <a:pt x="164" y="26"/>
                  <a:pt x="162" y="25"/>
                  <a:pt x="160" y="24"/>
                </a:cubicBezTo>
                <a:cubicBezTo>
                  <a:pt x="154" y="20"/>
                  <a:pt x="127" y="18"/>
                  <a:pt x="96" y="18"/>
                </a:cubicBezTo>
                <a:cubicBezTo>
                  <a:pt x="64" y="18"/>
                  <a:pt x="36" y="20"/>
                  <a:pt x="30" y="24"/>
                </a:cubicBezTo>
                <a:cubicBezTo>
                  <a:pt x="28" y="25"/>
                  <a:pt x="26" y="26"/>
                  <a:pt x="25" y="28"/>
                </a:cubicBezTo>
                <a:cubicBezTo>
                  <a:pt x="19" y="35"/>
                  <a:pt x="18" y="46"/>
                  <a:pt x="18" y="71"/>
                </a:cubicBezTo>
                <a:cubicBezTo>
                  <a:pt x="18" y="96"/>
                  <a:pt x="20" y="106"/>
                  <a:pt x="25" y="114"/>
                </a:cubicBezTo>
                <a:cubicBezTo>
                  <a:pt x="26" y="116"/>
                  <a:pt x="28" y="117"/>
                  <a:pt x="30" y="118"/>
                </a:cubicBezTo>
                <a:cubicBezTo>
                  <a:pt x="36" y="122"/>
                  <a:pt x="64" y="124"/>
                  <a:pt x="96" y="124"/>
                </a:cubicBezTo>
                <a:cubicBezTo>
                  <a:pt x="127" y="124"/>
                  <a:pt x="154" y="122"/>
                  <a:pt x="160" y="118"/>
                </a:cubicBezTo>
                <a:cubicBezTo>
                  <a:pt x="162" y="117"/>
                  <a:pt x="164" y="116"/>
                  <a:pt x="165" y="114"/>
                </a:cubicBezTo>
                <a:cubicBezTo>
                  <a:pt x="171" y="106"/>
                  <a:pt x="172" y="96"/>
                  <a:pt x="172" y="71"/>
                </a:cubicBezTo>
                <a:cubicBezTo>
                  <a:pt x="172" y="46"/>
                  <a:pt x="171" y="35"/>
                  <a:pt x="165" y="28"/>
                </a:cubicBezTo>
                <a:close/>
                <a:moveTo>
                  <a:pt x="92" y="82"/>
                </a:moveTo>
                <a:cubicBezTo>
                  <a:pt x="90" y="101"/>
                  <a:pt x="79" y="113"/>
                  <a:pt x="63" y="113"/>
                </a:cubicBezTo>
                <a:cubicBezTo>
                  <a:pt x="43" y="113"/>
                  <a:pt x="31" y="98"/>
                  <a:pt x="31" y="73"/>
                </a:cubicBezTo>
                <a:cubicBezTo>
                  <a:pt x="31" y="49"/>
                  <a:pt x="44" y="34"/>
                  <a:pt x="61" y="34"/>
                </a:cubicBezTo>
                <a:cubicBezTo>
                  <a:pt x="80" y="34"/>
                  <a:pt x="90" y="45"/>
                  <a:pt x="92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2" y="57"/>
                  <a:pt x="68" y="52"/>
                  <a:pt x="62" y="52"/>
                </a:cubicBezTo>
                <a:cubicBezTo>
                  <a:pt x="55" y="52"/>
                  <a:pt x="51" y="59"/>
                  <a:pt x="51" y="74"/>
                </a:cubicBezTo>
                <a:cubicBezTo>
                  <a:pt x="51" y="85"/>
                  <a:pt x="53" y="95"/>
                  <a:pt x="63" y="95"/>
                </a:cubicBezTo>
                <a:cubicBezTo>
                  <a:pt x="69" y="95"/>
                  <a:pt x="72" y="89"/>
                  <a:pt x="73" y="82"/>
                </a:cubicBezTo>
                <a:lnTo>
                  <a:pt x="92" y="82"/>
                </a:lnTo>
                <a:close/>
                <a:moveTo>
                  <a:pt x="158" y="82"/>
                </a:moveTo>
                <a:cubicBezTo>
                  <a:pt x="156" y="101"/>
                  <a:pt x="145" y="113"/>
                  <a:pt x="129" y="113"/>
                </a:cubicBezTo>
                <a:cubicBezTo>
                  <a:pt x="109" y="113"/>
                  <a:pt x="97" y="98"/>
                  <a:pt x="97" y="73"/>
                </a:cubicBezTo>
                <a:cubicBezTo>
                  <a:pt x="97" y="49"/>
                  <a:pt x="110" y="34"/>
                  <a:pt x="127" y="34"/>
                </a:cubicBezTo>
                <a:cubicBezTo>
                  <a:pt x="145" y="34"/>
                  <a:pt x="156" y="45"/>
                  <a:pt x="157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8" y="57"/>
                  <a:pt x="134" y="52"/>
                  <a:pt x="128" y="52"/>
                </a:cubicBezTo>
                <a:cubicBezTo>
                  <a:pt x="121" y="52"/>
                  <a:pt x="117" y="59"/>
                  <a:pt x="117" y="74"/>
                </a:cubicBezTo>
                <a:cubicBezTo>
                  <a:pt x="117" y="85"/>
                  <a:pt x="118" y="95"/>
                  <a:pt x="128" y="95"/>
                </a:cubicBezTo>
                <a:cubicBezTo>
                  <a:pt x="135" y="95"/>
                  <a:pt x="138" y="89"/>
                  <a:pt x="139" y="82"/>
                </a:cubicBezTo>
                <a:lnTo>
                  <a:pt x="158" y="8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4" name="Freeform 246"/>
          <p:cNvSpPr>
            <a:spLocks noEditPoints="1"/>
          </p:cNvSpPr>
          <p:nvPr/>
        </p:nvSpPr>
        <p:spPr bwMode="auto">
          <a:xfrm>
            <a:off x="1556936" y="3419256"/>
            <a:ext cx="246396" cy="165454"/>
          </a:xfrm>
          <a:custGeom>
            <a:avLst/>
            <a:gdLst>
              <a:gd name="T0" fmla="*/ 0 w 213"/>
              <a:gd name="T1" fmla="*/ 67 h 142"/>
              <a:gd name="T2" fmla="*/ 40 w 213"/>
              <a:gd name="T3" fmla="*/ 67 h 142"/>
              <a:gd name="T4" fmla="*/ 55 w 213"/>
              <a:gd name="T5" fmla="*/ 67 h 142"/>
              <a:gd name="T6" fmla="*/ 106 w 213"/>
              <a:gd name="T7" fmla="*/ 67 h 142"/>
              <a:gd name="T8" fmla="*/ 160 w 213"/>
              <a:gd name="T9" fmla="*/ 62 h 142"/>
              <a:gd name="T10" fmla="*/ 203 w 213"/>
              <a:gd name="T11" fmla="*/ 67 h 142"/>
              <a:gd name="T12" fmla="*/ 167 w 213"/>
              <a:gd name="T13" fmla="*/ 32 h 142"/>
              <a:gd name="T14" fmla="*/ 132 w 213"/>
              <a:gd name="T15" fmla="*/ 32 h 142"/>
              <a:gd name="T16" fmla="*/ 47 w 213"/>
              <a:gd name="T17" fmla="*/ 41 h 142"/>
              <a:gd name="T18" fmla="*/ 8 w 213"/>
              <a:gd name="T19" fmla="*/ 32 h 142"/>
              <a:gd name="T20" fmla="*/ 213 w 213"/>
              <a:gd name="T21" fmla="*/ 13 h 142"/>
              <a:gd name="T22" fmla="*/ 178 w 213"/>
              <a:gd name="T23" fmla="*/ 76 h 142"/>
              <a:gd name="T24" fmla="*/ 134 w 213"/>
              <a:gd name="T25" fmla="*/ 76 h 142"/>
              <a:gd name="T26" fmla="*/ 80 w 213"/>
              <a:gd name="T27" fmla="*/ 81 h 142"/>
              <a:gd name="T28" fmla="*/ 79 w 213"/>
              <a:gd name="T29" fmla="*/ 105 h 142"/>
              <a:gd name="T30" fmla="*/ 114 w 213"/>
              <a:gd name="T31" fmla="*/ 101 h 142"/>
              <a:gd name="T32" fmla="*/ 132 w 213"/>
              <a:gd name="T33" fmla="*/ 102 h 142"/>
              <a:gd name="T34" fmla="*/ 204 w 213"/>
              <a:gd name="T35" fmla="*/ 110 h 142"/>
              <a:gd name="T36" fmla="*/ 59 w 213"/>
              <a:gd name="T37" fmla="*/ 43 h 142"/>
              <a:gd name="T38" fmla="*/ 24 w 213"/>
              <a:gd name="T39" fmla="*/ 62 h 142"/>
              <a:gd name="T40" fmla="*/ 11 w 213"/>
              <a:gd name="T41" fmla="*/ 37 h 142"/>
              <a:gd name="T42" fmla="*/ 48 w 213"/>
              <a:gd name="T43" fmla="*/ 54 h 142"/>
              <a:gd name="T44" fmla="*/ 15 w 213"/>
              <a:gd name="T45" fmla="*/ 42 h 142"/>
              <a:gd name="T46" fmla="*/ 87 w 213"/>
              <a:gd name="T47" fmla="*/ 106 h 142"/>
              <a:gd name="T48" fmla="*/ 72 w 213"/>
              <a:gd name="T49" fmla="*/ 80 h 142"/>
              <a:gd name="T50" fmla="*/ 98 w 213"/>
              <a:gd name="T51" fmla="*/ 97 h 142"/>
              <a:gd name="T52" fmla="*/ 67 w 213"/>
              <a:gd name="T53" fmla="*/ 90 h 142"/>
              <a:gd name="T54" fmla="*/ 76 w 213"/>
              <a:gd name="T55" fmla="*/ 93 h 142"/>
              <a:gd name="T56" fmla="*/ 89 w 213"/>
              <a:gd name="T57" fmla="*/ 43 h 142"/>
              <a:gd name="T58" fmla="*/ 75 w 213"/>
              <a:gd name="T59" fmla="*/ 52 h 142"/>
              <a:gd name="T60" fmla="*/ 92 w 213"/>
              <a:gd name="T61" fmla="*/ 83 h 142"/>
              <a:gd name="T62" fmla="*/ 117 w 213"/>
              <a:gd name="T63" fmla="*/ 62 h 142"/>
              <a:gd name="T64" fmla="*/ 94 w 213"/>
              <a:gd name="T65" fmla="*/ 62 h 142"/>
              <a:gd name="T66" fmla="*/ 106 w 213"/>
              <a:gd name="T67" fmla="*/ 86 h 142"/>
              <a:gd name="T68" fmla="*/ 106 w 213"/>
              <a:gd name="T69" fmla="*/ 86 h 142"/>
              <a:gd name="T70" fmla="*/ 111 w 213"/>
              <a:gd name="T71" fmla="*/ 45 h 142"/>
              <a:gd name="T72" fmla="*/ 137 w 213"/>
              <a:gd name="T73" fmla="*/ 106 h 142"/>
              <a:gd name="T74" fmla="*/ 119 w 213"/>
              <a:gd name="T75" fmla="*/ 106 h 142"/>
              <a:gd name="T76" fmla="*/ 127 w 213"/>
              <a:gd name="T77" fmla="*/ 62 h 142"/>
              <a:gd name="T78" fmla="*/ 133 w 213"/>
              <a:gd name="T79" fmla="*/ 86 h 142"/>
              <a:gd name="T80" fmla="*/ 133 w 213"/>
              <a:gd name="T81" fmla="*/ 86 h 142"/>
              <a:gd name="T82" fmla="*/ 166 w 213"/>
              <a:gd name="T83" fmla="*/ 62 h 142"/>
              <a:gd name="T84" fmla="*/ 130 w 213"/>
              <a:gd name="T85" fmla="*/ 50 h 142"/>
              <a:gd name="T86" fmla="*/ 142 w 213"/>
              <a:gd name="T87" fmla="*/ 57 h 142"/>
              <a:gd name="T88" fmla="*/ 172 w 213"/>
              <a:gd name="T89" fmla="*/ 37 h 142"/>
              <a:gd name="T90" fmla="*/ 198 w 213"/>
              <a:gd name="T91" fmla="*/ 62 h 142"/>
              <a:gd name="T92" fmla="*/ 167 w 213"/>
              <a:gd name="T93" fmla="*/ 86 h 142"/>
              <a:gd name="T94" fmla="*/ 153 w 213"/>
              <a:gd name="T95" fmla="*/ 95 h 142"/>
              <a:gd name="T96" fmla="*/ 158 w 213"/>
              <a:gd name="T97" fmla="*/ 42 h 142"/>
              <a:gd name="T98" fmla="*/ 170 w 213"/>
              <a:gd name="T99" fmla="*/ 100 h 142"/>
              <a:gd name="T100" fmla="*/ 190 w 213"/>
              <a:gd name="T101" fmla="*/ 80 h 142"/>
              <a:gd name="T102" fmla="*/ 182 w 213"/>
              <a:gd name="T103" fmla="*/ 106 h 142"/>
              <a:gd name="T104" fmla="*/ 205 w 213"/>
              <a:gd name="T105" fmla="*/ 100 h 142"/>
              <a:gd name="T106" fmla="*/ 213 w 213"/>
              <a:gd name="T107" fmla="*/ 8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13" h="142">
                <a:moveTo>
                  <a:pt x="213" y="130"/>
                </a:moveTo>
                <a:cubicBezTo>
                  <a:pt x="213" y="137"/>
                  <a:pt x="208" y="142"/>
                  <a:pt x="201" y="142"/>
                </a:cubicBezTo>
                <a:cubicBezTo>
                  <a:pt x="13" y="142"/>
                  <a:pt x="13" y="142"/>
                  <a:pt x="13" y="142"/>
                </a:cubicBezTo>
                <a:cubicBezTo>
                  <a:pt x="6" y="142"/>
                  <a:pt x="0" y="137"/>
                  <a:pt x="0" y="130"/>
                </a:cubicBezTo>
                <a:cubicBezTo>
                  <a:pt x="0" y="67"/>
                  <a:pt x="0" y="67"/>
                  <a:pt x="0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3" y="62"/>
                  <a:pt x="13" y="62"/>
                  <a:pt x="13" y="62"/>
                </a:cubicBezTo>
                <a:cubicBezTo>
                  <a:pt x="18" y="62"/>
                  <a:pt x="18" y="62"/>
                  <a:pt x="18" y="62"/>
                </a:cubicBezTo>
                <a:cubicBezTo>
                  <a:pt x="20" y="67"/>
                  <a:pt x="20" y="67"/>
                  <a:pt x="20" y="67"/>
                </a:cubicBezTo>
                <a:cubicBezTo>
                  <a:pt x="40" y="67"/>
                  <a:pt x="40" y="67"/>
                  <a:pt x="40" y="67"/>
                </a:cubicBezTo>
                <a:cubicBezTo>
                  <a:pt x="40" y="63"/>
                  <a:pt x="40" y="63"/>
                  <a:pt x="40" y="63"/>
                </a:cubicBezTo>
                <a:cubicBezTo>
                  <a:pt x="42" y="67"/>
                  <a:pt x="42" y="67"/>
                  <a:pt x="42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67"/>
                  <a:pt x="55" y="67"/>
                  <a:pt x="55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4" y="58"/>
                  <a:pt x="104" y="58"/>
                  <a:pt x="104" y="58"/>
                </a:cubicBezTo>
                <a:cubicBezTo>
                  <a:pt x="105" y="58"/>
                  <a:pt x="105" y="58"/>
                  <a:pt x="105" y="58"/>
                </a:cubicBezTo>
                <a:cubicBezTo>
                  <a:pt x="106" y="58"/>
                  <a:pt x="106" y="59"/>
                  <a:pt x="106" y="59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8" y="68"/>
                  <a:pt x="146" y="67"/>
                  <a:pt x="153" y="67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60" y="62"/>
                  <a:pt x="160" y="62"/>
                  <a:pt x="160" y="62"/>
                </a:cubicBezTo>
                <a:cubicBezTo>
                  <a:pt x="162" y="67"/>
                  <a:pt x="162" y="67"/>
                  <a:pt x="162" y="67"/>
                </a:cubicBezTo>
                <a:cubicBezTo>
                  <a:pt x="183" y="67"/>
                  <a:pt x="183" y="67"/>
                  <a:pt x="183" y="67"/>
                </a:cubicBezTo>
                <a:cubicBezTo>
                  <a:pt x="183" y="62"/>
                  <a:pt x="183" y="62"/>
                  <a:pt x="183" y="62"/>
                </a:cubicBezTo>
                <a:cubicBezTo>
                  <a:pt x="187" y="67"/>
                  <a:pt x="187" y="67"/>
                  <a:pt x="187" y="67"/>
                </a:cubicBezTo>
                <a:cubicBezTo>
                  <a:pt x="203" y="67"/>
                  <a:pt x="203" y="67"/>
                  <a:pt x="203" y="67"/>
                </a:cubicBezTo>
                <a:cubicBezTo>
                  <a:pt x="203" y="32"/>
                  <a:pt x="203" y="32"/>
                  <a:pt x="203" y="32"/>
                </a:cubicBezTo>
                <a:cubicBezTo>
                  <a:pt x="187" y="32"/>
                  <a:pt x="187" y="32"/>
                  <a:pt x="187" y="32"/>
                </a:cubicBezTo>
                <a:cubicBezTo>
                  <a:pt x="187" y="37"/>
                  <a:pt x="187" y="37"/>
                  <a:pt x="187" y="37"/>
                </a:cubicBezTo>
                <a:cubicBezTo>
                  <a:pt x="184" y="32"/>
                  <a:pt x="184" y="32"/>
                  <a:pt x="184" y="32"/>
                </a:cubicBezTo>
                <a:cubicBezTo>
                  <a:pt x="167" y="32"/>
                  <a:pt x="167" y="32"/>
                  <a:pt x="167" y="32"/>
                </a:cubicBezTo>
                <a:cubicBezTo>
                  <a:pt x="167" y="37"/>
                  <a:pt x="167" y="37"/>
                  <a:pt x="167" y="37"/>
                </a:cubicBezTo>
                <a:cubicBezTo>
                  <a:pt x="165" y="32"/>
                  <a:pt x="165" y="32"/>
                  <a:pt x="165" y="32"/>
                </a:cubicBezTo>
                <a:cubicBezTo>
                  <a:pt x="142" y="32"/>
                  <a:pt x="142" y="32"/>
                  <a:pt x="142" y="32"/>
                </a:cubicBezTo>
                <a:cubicBezTo>
                  <a:pt x="139" y="32"/>
                  <a:pt x="135" y="33"/>
                  <a:pt x="132" y="34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16" y="32"/>
                  <a:pt x="116" y="32"/>
                  <a:pt x="116" y="32"/>
                </a:cubicBezTo>
                <a:cubicBezTo>
                  <a:pt x="116" y="34"/>
                  <a:pt x="116" y="34"/>
                  <a:pt x="116" y="34"/>
                </a:cubicBezTo>
                <a:cubicBezTo>
                  <a:pt x="114" y="33"/>
                  <a:pt x="112" y="32"/>
                  <a:pt x="109" y="32"/>
                </a:cubicBezTo>
                <a:cubicBezTo>
                  <a:pt x="51" y="32"/>
                  <a:pt x="51" y="32"/>
                  <a:pt x="51" y="32"/>
                </a:cubicBezTo>
                <a:cubicBezTo>
                  <a:pt x="47" y="41"/>
                  <a:pt x="47" y="41"/>
                  <a:pt x="47" y="41"/>
                </a:cubicBezTo>
                <a:cubicBezTo>
                  <a:pt x="44" y="32"/>
                  <a:pt x="44" y="32"/>
                  <a:pt x="44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7"/>
                  <a:pt x="25" y="37"/>
                  <a:pt x="25" y="37"/>
                </a:cubicBezTo>
                <a:cubicBezTo>
                  <a:pt x="23" y="32"/>
                  <a:pt x="23" y="32"/>
                  <a:pt x="23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8" y="0"/>
                  <a:pt x="213" y="6"/>
                  <a:pt x="213" y="13"/>
                </a:cubicBezTo>
                <a:cubicBezTo>
                  <a:pt x="213" y="76"/>
                  <a:pt x="213" y="76"/>
                  <a:pt x="213" y="76"/>
                </a:cubicBezTo>
                <a:cubicBezTo>
                  <a:pt x="202" y="76"/>
                  <a:pt x="202" y="76"/>
                  <a:pt x="202" y="76"/>
                </a:cubicBezTo>
                <a:cubicBezTo>
                  <a:pt x="200" y="76"/>
                  <a:pt x="197" y="76"/>
                  <a:pt x="195" y="78"/>
                </a:cubicBezTo>
                <a:cubicBezTo>
                  <a:pt x="195" y="76"/>
                  <a:pt x="195" y="76"/>
                  <a:pt x="195" y="76"/>
                </a:cubicBezTo>
                <a:cubicBezTo>
                  <a:pt x="178" y="76"/>
                  <a:pt x="178" y="76"/>
                  <a:pt x="178" y="76"/>
                </a:cubicBezTo>
                <a:cubicBezTo>
                  <a:pt x="176" y="76"/>
                  <a:pt x="173" y="76"/>
                  <a:pt x="171" y="78"/>
                </a:cubicBezTo>
                <a:cubicBezTo>
                  <a:pt x="171" y="76"/>
                  <a:pt x="171" y="76"/>
                  <a:pt x="171" y="76"/>
                </a:cubicBezTo>
                <a:cubicBezTo>
                  <a:pt x="142" y="76"/>
                  <a:pt x="142" y="76"/>
                  <a:pt x="142" y="76"/>
                </a:cubicBezTo>
                <a:cubicBezTo>
                  <a:pt x="142" y="78"/>
                  <a:pt x="142" y="78"/>
                  <a:pt x="142" y="78"/>
                </a:cubicBezTo>
                <a:cubicBezTo>
                  <a:pt x="140" y="76"/>
                  <a:pt x="136" y="76"/>
                  <a:pt x="134" y="76"/>
                </a:cubicBezTo>
                <a:cubicBezTo>
                  <a:pt x="115" y="76"/>
                  <a:pt x="115" y="76"/>
                  <a:pt x="115" y="76"/>
                </a:cubicBezTo>
                <a:cubicBezTo>
                  <a:pt x="115" y="78"/>
                  <a:pt x="115" y="78"/>
                  <a:pt x="115" y="78"/>
                </a:cubicBezTo>
                <a:cubicBezTo>
                  <a:pt x="113" y="76"/>
                  <a:pt x="109" y="76"/>
                  <a:pt x="106" y="76"/>
                </a:cubicBezTo>
                <a:cubicBezTo>
                  <a:pt x="85" y="76"/>
                  <a:pt x="85" y="76"/>
                  <a:pt x="85" y="76"/>
                </a:cubicBezTo>
                <a:cubicBezTo>
                  <a:pt x="80" y="81"/>
                  <a:pt x="80" y="81"/>
                  <a:pt x="80" y="81"/>
                </a:cubicBezTo>
                <a:cubicBezTo>
                  <a:pt x="75" y="76"/>
                  <a:pt x="75" y="76"/>
                  <a:pt x="75" y="76"/>
                </a:cubicBezTo>
                <a:cubicBezTo>
                  <a:pt x="43" y="76"/>
                  <a:pt x="43" y="76"/>
                  <a:pt x="43" y="76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74" y="110"/>
                  <a:pt x="74" y="110"/>
                  <a:pt x="74" y="110"/>
                </a:cubicBezTo>
                <a:cubicBezTo>
                  <a:pt x="79" y="105"/>
                  <a:pt x="79" y="105"/>
                  <a:pt x="79" y="105"/>
                </a:cubicBezTo>
                <a:cubicBezTo>
                  <a:pt x="84" y="110"/>
                  <a:pt x="84" y="110"/>
                  <a:pt x="8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4" y="102"/>
                  <a:pt x="104" y="102"/>
                  <a:pt x="104" y="102"/>
                </a:cubicBezTo>
                <a:cubicBezTo>
                  <a:pt x="106" y="102"/>
                  <a:pt x="106" y="102"/>
                  <a:pt x="106" y="102"/>
                </a:cubicBezTo>
                <a:cubicBezTo>
                  <a:pt x="108" y="102"/>
                  <a:pt x="111" y="102"/>
                  <a:pt x="114" y="101"/>
                </a:cubicBezTo>
                <a:cubicBezTo>
                  <a:pt x="114" y="110"/>
                  <a:pt x="114" y="110"/>
                  <a:pt x="114" y="110"/>
                </a:cubicBezTo>
                <a:cubicBezTo>
                  <a:pt x="130" y="110"/>
                  <a:pt x="130" y="110"/>
                  <a:pt x="130" y="110"/>
                </a:cubicBezTo>
                <a:cubicBezTo>
                  <a:pt x="130" y="101"/>
                  <a:pt x="130" y="101"/>
                  <a:pt x="130" y="101"/>
                </a:cubicBezTo>
                <a:cubicBezTo>
                  <a:pt x="131" y="101"/>
                  <a:pt x="131" y="101"/>
                  <a:pt x="131" y="101"/>
                </a:cubicBezTo>
                <a:cubicBezTo>
                  <a:pt x="132" y="101"/>
                  <a:pt x="132" y="101"/>
                  <a:pt x="132" y="102"/>
                </a:cubicBezTo>
                <a:cubicBezTo>
                  <a:pt x="132" y="110"/>
                  <a:pt x="132" y="110"/>
                  <a:pt x="132" y="110"/>
                </a:cubicBezTo>
                <a:cubicBezTo>
                  <a:pt x="181" y="110"/>
                  <a:pt x="181" y="110"/>
                  <a:pt x="181" y="110"/>
                </a:cubicBezTo>
                <a:cubicBezTo>
                  <a:pt x="184" y="110"/>
                  <a:pt x="187" y="110"/>
                  <a:pt x="189" y="108"/>
                </a:cubicBezTo>
                <a:cubicBezTo>
                  <a:pt x="189" y="110"/>
                  <a:pt x="189" y="110"/>
                  <a:pt x="189" y="110"/>
                </a:cubicBezTo>
                <a:cubicBezTo>
                  <a:pt x="204" y="110"/>
                  <a:pt x="204" y="110"/>
                  <a:pt x="204" y="110"/>
                </a:cubicBezTo>
                <a:cubicBezTo>
                  <a:pt x="207" y="110"/>
                  <a:pt x="211" y="110"/>
                  <a:pt x="213" y="109"/>
                </a:cubicBezTo>
                <a:lnTo>
                  <a:pt x="213" y="130"/>
                </a:lnTo>
                <a:close/>
                <a:moveTo>
                  <a:pt x="65" y="62"/>
                </a:moveTo>
                <a:cubicBezTo>
                  <a:pt x="59" y="62"/>
                  <a:pt x="59" y="62"/>
                  <a:pt x="59" y="62"/>
                </a:cubicBezTo>
                <a:cubicBezTo>
                  <a:pt x="59" y="43"/>
                  <a:pt x="59" y="43"/>
                  <a:pt x="59" y="43"/>
                </a:cubicBezTo>
                <a:cubicBezTo>
                  <a:pt x="50" y="62"/>
                  <a:pt x="50" y="62"/>
                  <a:pt x="50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62"/>
                  <a:pt x="36" y="62"/>
                  <a:pt x="36" y="62"/>
                </a:cubicBezTo>
                <a:cubicBezTo>
                  <a:pt x="24" y="62"/>
                  <a:pt x="24" y="62"/>
                  <a:pt x="24" y="62"/>
                </a:cubicBezTo>
                <a:cubicBezTo>
                  <a:pt x="22" y="57"/>
                  <a:pt x="22" y="57"/>
                  <a:pt x="22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7" y="62"/>
                  <a:pt x="7" y="62"/>
                  <a:pt x="7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1" y="37"/>
                  <a:pt x="11" y="37"/>
                  <a:pt x="11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30" y="61"/>
                  <a:pt x="30" y="61"/>
                  <a:pt x="30" y="61"/>
                </a:cubicBezTo>
                <a:cubicBezTo>
                  <a:pt x="30" y="37"/>
                  <a:pt x="30" y="37"/>
                  <a:pt x="30" y="37"/>
                </a:cubicBezTo>
                <a:cubicBezTo>
                  <a:pt x="40" y="37"/>
                  <a:pt x="40" y="37"/>
                  <a:pt x="40" y="37"/>
                </a:cubicBezTo>
                <a:cubicBezTo>
                  <a:pt x="48" y="54"/>
                  <a:pt x="48" y="54"/>
                  <a:pt x="48" y="54"/>
                </a:cubicBezTo>
                <a:cubicBezTo>
                  <a:pt x="55" y="37"/>
                  <a:pt x="55" y="37"/>
                  <a:pt x="55" y="37"/>
                </a:cubicBezTo>
                <a:cubicBezTo>
                  <a:pt x="65" y="37"/>
                  <a:pt x="65" y="37"/>
                  <a:pt x="65" y="37"/>
                </a:cubicBezTo>
                <a:lnTo>
                  <a:pt x="65" y="62"/>
                </a:lnTo>
                <a:close/>
                <a:moveTo>
                  <a:pt x="20" y="52"/>
                </a:moveTo>
                <a:cubicBezTo>
                  <a:pt x="15" y="42"/>
                  <a:pt x="15" y="42"/>
                  <a:pt x="15" y="42"/>
                </a:cubicBezTo>
                <a:cubicBezTo>
                  <a:pt x="11" y="52"/>
                  <a:pt x="11" y="52"/>
                  <a:pt x="11" y="52"/>
                </a:cubicBezTo>
                <a:lnTo>
                  <a:pt x="20" y="52"/>
                </a:lnTo>
                <a:close/>
                <a:moveTo>
                  <a:pt x="98" y="97"/>
                </a:moveTo>
                <a:cubicBezTo>
                  <a:pt x="98" y="106"/>
                  <a:pt x="98" y="106"/>
                  <a:pt x="98" y="106"/>
                </a:cubicBezTo>
                <a:cubicBezTo>
                  <a:pt x="87" y="106"/>
                  <a:pt x="87" y="106"/>
                  <a:pt x="87" y="106"/>
                </a:cubicBezTo>
                <a:cubicBezTo>
                  <a:pt x="79" y="97"/>
                  <a:pt x="79" y="97"/>
                  <a:pt x="79" y="97"/>
                </a:cubicBezTo>
                <a:cubicBezTo>
                  <a:pt x="72" y="106"/>
                  <a:pt x="72" y="106"/>
                  <a:pt x="72" y="106"/>
                </a:cubicBezTo>
                <a:cubicBezTo>
                  <a:pt x="48" y="106"/>
                  <a:pt x="48" y="106"/>
                  <a:pt x="48" y="106"/>
                </a:cubicBezTo>
                <a:cubicBezTo>
                  <a:pt x="48" y="80"/>
                  <a:pt x="48" y="80"/>
                  <a:pt x="48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80" y="89"/>
                  <a:pt x="80" y="89"/>
                  <a:pt x="80" y="89"/>
                </a:cubicBezTo>
                <a:cubicBezTo>
                  <a:pt x="87" y="80"/>
                  <a:pt x="87" y="80"/>
                  <a:pt x="87" y="80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12" y="80"/>
                  <a:pt x="116" y="82"/>
                  <a:pt x="116" y="89"/>
                </a:cubicBezTo>
                <a:cubicBezTo>
                  <a:pt x="116" y="99"/>
                  <a:pt x="105" y="97"/>
                  <a:pt x="98" y="97"/>
                </a:cubicBezTo>
                <a:close/>
                <a:moveTo>
                  <a:pt x="76" y="93"/>
                </a:moveTo>
                <a:cubicBezTo>
                  <a:pt x="69" y="86"/>
                  <a:pt x="69" y="86"/>
                  <a:pt x="69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54" y="90"/>
                  <a:pt x="54" y="90"/>
                  <a:pt x="54" y="90"/>
                </a:cubicBezTo>
                <a:cubicBezTo>
                  <a:pt x="67" y="90"/>
                  <a:pt x="67" y="90"/>
                  <a:pt x="67" y="90"/>
                </a:cubicBezTo>
                <a:cubicBezTo>
                  <a:pt x="67" y="95"/>
                  <a:pt x="67" y="95"/>
                  <a:pt x="67" y="95"/>
                </a:cubicBezTo>
                <a:cubicBezTo>
                  <a:pt x="54" y="95"/>
                  <a:pt x="54" y="95"/>
                  <a:pt x="54" y="95"/>
                </a:cubicBezTo>
                <a:cubicBezTo>
                  <a:pt x="54" y="100"/>
                  <a:pt x="54" y="100"/>
                  <a:pt x="54" y="100"/>
                </a:cubicBezTo>
                <a:cubicBezTo>
                  <a:pt x="69" y="100"/>
                  <a:pt x="69" y="100"/>
                  <a:pt x="69" y="100"/>
                </a:cubicBezTo>
                <a:lnTo>
                  <a:pt x="76" y="93"/>
                </a:lnTo>
                <a:close/>
                <a:moveTo>
                  <a:pt x="89" y="62"/>
                </a:moveTo>
                <a:cubicBezTo>
                  <a:pt x="69" y="62"/>
                  <a:pt x="69" y="62"/>
                  <a:pt x="69" y="62"/>
                </a:cubicBezTo>
                <a:cubicBezTo>
                  <a:pt x="69" y="37"/>
                  <a:pt x="69" y="37"/>
                  <a:pt x="69" y="37"/>
                </a:cubicBezTo>
                <a:cubicBezTo>
                  <a:pt x="89" y="37"/>
                  <a:pt x="89" y="37"/>
                  <a:pt x="89" y="37"/>
                </a:cubicBezTo>
                <a:cubicBezTo>
                  <a:pt x="89" y="43"/>
                  <a:pt x="89" y="43"/>
                  <a:pt x="89" y="43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7"/>
                  <a:pt x="75" y="47"/>
                  <a:pt x="75" y="47"/>
                </a:cubicBezTo>
                <a:cubicBezTo>
                  <a:pt x="89" y="47"/>
                  <a:pt x="89" y="47"/>
                  <a:pt x="89" y="47"/>
                </a:cubicBezTo>
                <a:cubicBezTo>
                  <a:pt x="89" y="52"/>
                  <a:pt x="89" y="52"/>
                  <a:pt x="89" y="52"/>
                </a:cubicBezTo>
                <a:cubicBezTo>
                  <a:pt x="75" y="52"/>
                  <a:pt x="75" y="52"/>
                  <a:pt x="75" y="52"/>
                </a:cubicBezTo>
                <a:cubicBezTo>
                  <a:pt x="75" y="57"/>
                  <a:pt x="75" y="57"/>
                  <a:pt x="75" y="57"/>
                </a:cubicBezTo>
                <a:cubicBezTo>
                  <a:pt x="89" y="57"/>
                  <a:pt x="89" y="57"/>
                  <a:pt x="89" y="57"/>
                </a:cubicBezTo>
                <a:lnTo>
                  <a:pt x="89" y="62"/>
                </a:lnTo>
                <a:close/>
                <a:moveTo>
                  <a:pt x="92" y="103"/>
                </a:moveTo>
                <a:cubicBezTo>
                  <a:pt x="92" y="83"/>
                  <a:pt x="92" y="83"/>
                  <a:pt x="92" y="83"/>
                </a:cubicBezTo>
                <a:cubicBezTo>
                  <a:pt x="83" y="93"/>
                  <a:pt x="83" y="93"/>
                  <a:pt x="83" y="93"/>
                </a:cubicBezTo>
                <a:lnTo>
                  <a:pt x="92" y="103"/>
                </a:lnTo>
                <a:close/>
                <a:moveTo>
                  <a:pt x="113" y="51"/>
                </a:moveTo>
                <a:cubicBezTo>
                  <a:pt x="117" y="52"/>
                  <a:pt x="117" y="54"/>
                  <a:pt x="117" y="57"/>
                </a:cubicBezTo>
                <a:cubicBezTo>
                  <a:pt x="117" y="62"/>
                  <a:pt x="117" y="62"/>
                  <a:pt x="117" y="62"/>
                </a:cubicBezTo>
                <a:cubicBezTo>
                  <a:pt x="111" y="62"/>
                  <a:pt x="111" y="62"/>
                  <a:pt x="111" y="62"/>
                </a:cubicBezTo>
                <a:cubicBezTo>
                  <a:pt x="111" y="57"/>
                  <a:pt x="113" y="53"/>
                  <a:pt x="106" y="53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94" y="62"/>
                  <a:pt x="94" y="62"/>
                  <a:pt x="94" y="62"/>
                </a:cubicBezTo>
                <a:cubicBezTo>
                  <a:pt x="94" y="37"/>
                  <a:pt x="94" y="37"/>
                  <a:pt x="94" y="37"/>
                </a:cubicBezTo>
                <a:cubicBezTo>
                  <a:pt x="108" y="37"/>
                  <a:pt x="108" y="37"/>
                  <a:pt x="108" y="37"/>
                </a:cubicBezTo>
                <a:cubicBezTo>
                  <a:pt x="113" y="37"/>
                  <a:pt x="118" y="38"/>
                  <a:pt x="118" y="44"/>
                </a:cubicBezTo>
                <a:cubicBezTo>
                  <a:pt x="118" y="47"/>
                  <a:pt x="116" y="50"/>
                  <a:pt x="113" y="51"/>
                </a:cubicBezTo>
                <a:close/>
                <a:moveTo>
                  <a:pt x="106" y="86"/>
                </a:moveTo>
                <a:cubicBezTo>
                  <a:pt x="98" y="86"/>
                  <a:pt x="98" y="86"/>
                  <a:pt x="98" y="86"/>
                </a:cubicBezTo>
                <a:cubicBezTo>
                  <a:pt x="98" y="92"/>
                  <a:pt x="98" y="92"/>
                  <a:pt x="98" y="92"/>
                </a:cubicBezTo>
                <a:cubicBezTo>
                  <a:pt x="106" y="92"/>
                  <a:pt x="106" y="92"/>
                  <a:pt x="106" y="92"/>
                </a:cubicBezTo>
                <a:cubicBezTo>
                  <a:pt x="108" y="92"/>
                  <a:pt x="110" y="91"/>
                  <a:pt x="110" y="89"/>
                </a:cubicBezTo>
                <a:cubicBezTo>
                  <a:pt x="110" y="86"/>
                  <a:pt x="108" y="86"/>
                  <a:pt x="106" y="86"/>
                </a:cubicBezTo>
                <a:close/>
                <a:moveTo>
                  <a:pt x="107" y="43"/>
                </a:moveTo>
                <a:cubicBezTo>
                  <a:pt x="100" y="43"/>
                  <a:pt x="100" y="43"/>
                  <a:pt x="100" y="43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7" y="48"/>
                  <a:pt x="107" y="48"/>
                  <a:pt x="107" y="48"/>
                </a:cubicBezTo>
                <a:cubicBezTo>
                  <a:pt x="109" y="48"/>
                  <a:pt x="111" y="48"/>
                  <a:pt x="111" y="45"/>
                </a:cubicBezTo>
                <a:cubicBezTo>
                  <a:pt x="111" y="43"/>
                  <a:pt x="109" y="43"/>
                  <a:pt x="107" y="43"/>
                </a:cubicBezTo>
                <a:close/>
                <a:moveTo>
                  <a:pt x="139" y="94"/>
                </a:moveTo>
                <a:cubicBezTo>
                  <a:pt x="142" y="95"/>
                  <a:pt x="143" y="97"/>
                  <a:pt x="143" y="101"/>
                </a:cubicBezTo>
                <a:cubicBezTo>
                  <a:pt x="143" y="106"/>
                  <a:pt x="143" y="106"/>
                  <a:pt x="143" y="106"/>
                </a:cubicBezTo>
                <a:cubicBezTo>
                  <a:pt x="137" y="106"/>
                  <a:pt x="137" y="106"/>
                  <a:pt x="137" y="106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7" y="97"/>
                  <a:pt x="136" y="96"/>
                  <a:pt x="132" y="96"/>
                </a:cubicBezTo>
                <a:cubicBezTo>
                  <a:pt x="125" y="96"/>
                  <a:pt x="125" y="96"/>
                  <a:pt x="125" y="96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19" y="106"/>
                  <a:pt x="119" y="106"/>
                  <a:pt x="119" y="106"/>
                </a:cubicBezTo>
                <a:cubicBezTo>
                  <a:pt x="119" y="80"/>
                  <a:pt x="119" y="80"/>
                  <a:pt x="119" y="80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38" y="80"/>
                  <a:pt x="143" y="81"/>
                  <a:pt x="143" y="87"/>
                </a:cubicBezTo>
                <a:cubicBezTo>
                  <a:pt x="143" y="90"/>
                  <a:pt x="142" y="93"/>
                  <a:pt x="139" y="94"/>
                </a:cubicBezTo>
                <a:close/>
                <a:moveTo>
                  <a:pt x="127" y="62"/>
                </a:moveTo>
                <a:cubicBezTo>
                  <a:pt x="121" y="62"/>
                  <a:pt x="121" y="62"/>
                  <a:pt x="121" y="62"/>
                </a:cubicBezTo>
                <a:cubicBezTo>
                  <a:pt x="121" y="37"/>
                  <a:pt x="121" y="37"/>
                  <a:pt x="121" y="37"/>
                </a:cubicBezTo>
                <a:cubicBezTo>
                  <a:pt x="127" y="37"/>
                  <a:pt x="127" y="37"/>
                  <a:pt x="127" y="37"/>
                </a:cubicBezTo>
                <a:lnTo>
                  <a:pt x="127" y="62"/>
                </a:lnTo>
                <a:close/>
                <a:moveTo>
                  <a:pt x="133" y="86"/>
                </a:moveTo>
                <a:cubicBezTo>
                  <a:pt x="125" y="86"/>
                  <a:pt x="125" y="86"/>
                  <a:pt x="125" y="86"/>
                </a:cubicBezTo>
                <a:cubicBezTo>
                  <a:pt x="125" y="91"/>
                  <a:pt x="125" y="91"/>
                  <a:pt x="125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35" y="91"/>
                  <a:pt x="137" y="91"/>
                  <a:pt x="137" y="88"/>
                </a:cubicBezTo>
                <a:cubicBezTo>
                  <a:pt x="137" y="86"/>
                  <a:pt x="135" y="86"/>
                  <a:pt x="133" y="86"/>
                </a:cubicBezTo>
                <a:close/>
                <a:moveTo>
                  <a:pt x="198" y="62"/>
                </a:moveTo>
                <a:cubicBezTo>
                  <a:pt x="190" y="62"/>
                  <a:pt x="190" y="62"/>
                  <a:pt x="190" y="62"/>
                </a:cubicBezTo>
                <a:cubicBezTo>
                  <a:pt x="178" y="44"/>
                  <a:pt x="178" y="44"/>
                  <a:pt x="178" y="44"/>
                </a:cubicBezTo>
                <a:cubicBezTo>
                  <a:pt x="178" y="62"/>
                  <a:pt x="178" y="62"/>
                  <a:pt x="178" y="62"/>
                </a:cubicBezTo>
                <a:cubicBezTo>
                  <a:pt x="166" y="62"/>
                  <a:pt x="166" y="62"/>
                  <a:pt x="166" y="62"/>
                </a:cubicBezTo>
                <a:cubicBezTo>
                  <a:pt x="164" y="57"/>
                  <a:pt x="164" y="57"/>
                  <a:pt x="164" y="57"/>
                </a:cubicBezTo>
                <a:cubicBezTo>
                  <a:pt x="151" y="57"/>
                  <a:pt x="151" y="57"/>
                  <a:pt x="151" y="57"/>
                </a:cubicBezTo>
                <a:cubicBezTo>
                  <a:pt x="149" y="62"/>
                  <a:pt x="149" y="62"/>
                  <a:pt x="149" y="62"/>
                </a:cubicBezTo>
                <a:cubicBezTo>
                  <a:pt x="142" y="62"/>
                  <a:pt x="142" y="62"/>
                  <a:pt x="142" y="62"/>
                </a:cubicBezTo>
                <a:cubicBezTo>
                  <a:pt x="134" y="62"/>
                  <a:pt x="130" y="58"/>
                  <a:pt x="130" y="50"/>
                </a:cubicBezTo>
                <a:cubicBezTo>
                  <a:pt x="130" y="42"/>
                  <a:pt x="134" y="37"/>
                  <a:pt x="142" y="37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148" y="43"/>
                  <a:pt x="148" y="43"/>
                  <a:pt x="148" y="43"/>
                </a:cubicBezTo>
                <a:cubicBezTo>
                  <a:pt x="142" y="43"/>
                  <a:pt x="136" y="41"/>
                  <a:pt x="136" y="50"/>
                </a:cubicBezTo>
                <a:cubicBezTo>
                  <a:pt x="136" y="54"/>
                  <a:pt x="137" y="57"/>
                  <a:pt x="142" y="57"/>
                </a:cubicBezTo>
                <a:cubicBezTo>
                  <a:pt x="145" y="57"/>
                  <a:pt x="145" y="57"/>
                  <a:pt x="145" y="57"/>
                </a:cubicBezTo>
                <a:cubicBezTo>
                  <a:pt x="153" y="37"/>
                  <a:pt x="153" y="37"/>
                  <a:pt x="153" y="37"/>
                </a:cubicBezTo>
                <a:cubicBezTo>
                  <a:pt x="162" y="37"/>
                  <a:pt x="162" y="37"/>
                  <a:pt x="162" y="37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2" y="37"/>
                  <a:pt x="172" y="37"/>
                  <a:pt x="172" y="37"/>
                </a:cubicBezTo>
                <a:cubicBezTo>
                  <a:pt x="181" y="37"/>
                  <a:pt x="181" y="37"/>
                  <a:pt x="181" y="37"/>
                </a:cubicBezTo>
                <a:cubicBezTo>
                  <a:pt x="192" y="55"/>
                  <a:pt x="192" y="55"/>
                  <a:pt x="192" y="55"/>
                </a:cubicBezTo>
                <a:cubicBezTo>
                  <a:pt x="192" y="37"/>
                  <a:pt x="192" y="37"/>
                  <a:pt x="192" y="37"/>
                </a:cubicBezTo>
                <a:cubicBezTo>
                  <a:pt x="198" y="37"/>
                  <a:pt x="198" y="37"/>
                  <a:pt x="198" y="37"/>
                </a:cubicBezTo>
                <a:lnTo>
                  <a:pt x="198" y="62"/>
                </a:lnTo>
                <a:close/>
                <a:moveTo>
                  <a:pt x="167" y="106"/>
                </a:moveTo>
                <a:cubicBezTo>
                  <a:pt x="147" y="106"/>
                  <a:pt x="147" y="106"/>
                  <a:pt x="147" y="106"/>
                </a:cubicBezTo>
                <a:cubicBezTo>
                  <a:pt x="147" y="80"/>
                  <a:pt x="147" y="80"/>
                  <a:pt x="147" y="80"/>
                </a:cubicBezTo>
                <a:cubicBezTo>
                  <a:pt x="167" y="80"/>
                  <a:pt x="167" y="80"/>
                  <a:pt x="167" y="80"/>
                </a:cubicBezTo>
                <a:cubicBezTo>
                  <a:pt x="167" y="86"/>
                  <a:pt x="167" y="86"/>
                  <a:pt x="167" y="86"/>
                </a:cubicBezTo>
                <a:cubicBezTo>
                  <a:pt x="153" y="86"/>
                  <a:pt x="153" y="86"/>
                  <a:pt x="153" y="86"/>
                </a:cubicBezTo>
                <a:cubicBezTo>
                  <a:pt x="153" y="90"/>
                  <a:pt x="153" y="90"/>
                  <a:pt x="153" y="90"/>
                </a:cubicBezTo>
                <a:cubicBezTo>
                  <a:pt x="166" y="90"/>
                  <a:pt x="166" y="90"/>
                  <a:pt x="166" y="90"/>
                </a:cubicBezTo>
                <a:cubicBezTo>
                  <a:pt x="166" y="95"/>
                  <a:pt x="166" y="95"/>
                  <a:pt x="166" y="95"/>
                </a:cubicBezTo>
                <a:cubicBezTo>
                  <a:pt x="153" y="95"/>
                  <a:pt x="153" y="95"/>
                  <a:pt x="153" y="95"/>
                </a:cubicBezTo>
                <a:cubicBezTo>
                  <a:pt x="153" y="100"/>
                  <a:pt x="153" y="100"/>
                  <a:pt x="153" y="100"/>
                </a:cubicBezTo>
                <a:cubicBezTo>
                  <a:pt x="167" y="100"/>
                  <a:pt x="167" y="100"/>
                  <a:pt x="167" y="100"/>
                </a:cubicBezTo>
                <a:lnTo>
                  <a:pt x="167" y="106"/>
                </a:lnTo>
                <a:close/>
                <a:moveTo>
                  <a:pt x="162" y="52"/>
                </a:moveTo>
                <a:cubicBezTo>
                  <a:pt x="158" y="42"/>
                  <a:pt x="158" y="42"/>
                  <a:pt x="158" y="42"/>
                </a:cubicBezTo>
                <a:cubicBezTo>
                  <a:pt x="153" y="52"/>
                  <a:pt x="153" y="52"/>
                  <a:pt x="153" y="52"/>
                </a:cubicBezTo>
                <a:lnTo>
                  <a:pt x="162" y="52"/>
                </a:lnTo>
                <a:close/>
                <a:moveTo>
                  <a:pt x="182" y="106"/>
                </a:moveTo>
                <a:cubicBezTo>
                  <a:pt x="170" y="106"/>
                  <a:pt x="170" y="106"/>
                  <a:pt x="170" y="106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82" y="100"/>
                  <a:pt x="182" y="100"/>
                  <a:pt x="182" y="100"/>
                </a:cubicBezTo>
                <a:cubicBezTo>
                  <a:pt x="183" y="100"/>
                  <a:pt x="185" y="100"/>
                  <a:pt x="185" y="98"/>
                </a:cubicBezTo>
                <a:cubicBezTo>
                  <a:pt x="185" y="93"/>
                  <a:pt x="169" y="100"/>
                  <a:pt x="169" y="88"/>
                </a:cubicBezTo>
                <a:cubicBezTo>
                  <a:pt x="169" y="83"/>
                  <a:pt x="173" y="80"/>
                  <a:pt x="178" y="80"/>
                </a:cubicBezTo>
                <a:cubicBezTo>
                  <a:pt x="190" y="80"/>
                  <a:pt x="190" y="80"/>
                  <a:pt x="190" y="80"/>
                </a:cubicBezTo>
                <a:cubicBezTo>
                  <a:pt x="190" y="86"/>
                  <a:pt x="190" y="86"/>
                  <a:pt x="190" y="86"/>
                </a:cubicBezTo>
                <a:cubicBezTo>
                  <a:pt x="179" y="86"/>
                  <a:pt x="179" y="86"/>
                  <a:pt x="179" y="86"/>
                </a:cubicBezTo>
                <a:cubicBezTo>
                  <a:pt x="177" y="86"/>
                  <a:pt x="176" y="86"/>
                  <a:pt x="176" y="88"/>
                </a:cubicBezTo>
                <a:cubicBezTo>
                  <a:pt x="176" y="94"/>
                  <a:pt x="191" y="86"/>
                  <a:pt x="191" y="98"/>
                </a:cubicBezTo>
                <a:cubicBezTo>
                  <a:pt x="191" y="104"/>
                  <a:pt x="187" y="106"/>
                  <a:pt x="182" y="106"/>
                </a:cubicBezTo>
                <a:close/>
                <a:moveTo>
                  <a:pt x="213" y="102"/>
                </a:moveTo>
                <a:cubicBezTo>
                  <a:pt x="212" y="105"/>
                  <a:pt x="208" y="106"/>
                  <a:pt x="205" y="106"/>
                </a:cubicBezTo>
                <a:cubicBezTo>
                  <a:pt x="194" y="106"/>
                  <a:pt x="194" y="106"/>
                  <a:pt x="194" y="106"/>
                </a:cubicBezTo>
                <a:cubicBezTo>
                  <a:pt x="194" y="100"/>
                  <a:pt x="194" y="100"/>
                  <a:pt x="194" y="100"/>
                </a:cubicBezTo>
                <a:cubicBezTo>
                  <a:pt x="205" y="100"/>
                  <a:pt x="205" y="100"/>
                  <a:pt x="205" y="100"/>
                </a:cubicBezTo>
                <a:cubicBezTo>
                  <a:pt x="207" y="100"/>
                  <a:pt x="208" y="100"/>
                  <a:pt x="208" y="98"/>
                </a:cubicBezTo>
                <a:cubicBezTo>
                  <a:pt x="208" y="93"/>
                  <a:pt x="193" y="100"/>
                  <a:pt x="193" y="88"/>
                </a:cubicBezTo>
                <a:cubicBezTo>
                  <a:pt x="193" y="83"/>
                  <a:pt x="197" y="80"/>
                  <a:pt x="201" y="80"/>
                </a:cubicBezTo>
                <a:cubicBezTo>
                  <a:pt x="213" y="80"/>
                  <a:pt x="213" y="80"/>
                  <a:pt x="213" y="80"/>
                </a:cubicBezTo>
                <a:cubicBezTo>
                  <a:pt x="213" y="86"/>
                  <a:pt x="213" y="86"/>
                  <a:pt x="213" y="86"/>
                </a:cubicBezTo>
                <a:cubicBezTo>
                  <a:pt x="202" y="86"/>
                  <a:pt x="202" y="86"/>
                  <a:pt x="202" y="86"/>
                </a:cubicBezTo>
                <a:cubicBezTo>
                  <a:pt x="201" y="86"/>
                  <a:pt x="199" y="86"/>
                  <a:pt x="199" y="88"/>
                </a:cubicBezTo>
                <a:cubicBezTo>
                  <a:pt x="199" y="93"/>
                  <a:pt x="209" y="88"/>
                  <a:pt x="213" y="93"/>
                </a:cubicBezTo>
                <a:lnTo>
                  <a:pt x="213" y="10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" name="Freeform 247"/>
          <p:cNvSpPr>
            <a:spLocks noEditPoints="1"/>
          </p:cNvSpPr>
          <p:nvPr/>
        </p:nvSpPr>
        <p:spPr bwMode="auto">
          <a:xfrm>
            <a:off x="1846182" y="3419256"/>
            <a:ext cx="247586" cy="165454"/>
          </a:xfrm>
          <a:custGeom>
            <a:avLst/>
            <a:gdLst>
              <a:gd name="T0" fmla="*/ 201 w 213"/>
              <a:gd name="T1" fmla="*/ 142 h 142"/>
              <a:gd name="T2" fmla="*/ 0 w 213"/>
              <a:gd name="T3" fmla="*/ 130 h 142"/>
              <a:gd name="T4" fmla="*/ 12 w 213"/>
              <a:gd name="T5" fmla="*/ 0 h 142"/>
              <a:gd name="T6" fmla="*/ 213 w 213"/>
              <a:gd name="T7" fmla="*/ 13 h 142"/>
              <a:gd name="T8" fmla="*/ 19 w 213"/>
              <a:gd name="T9" fmla="*/ 45 h 142"/>
              <a:gd name="T10" fmla="*/ 10 w 213"/>
              <a:gd name="T11" fmla="*/ 76 h 142"/>
              <a:gd name="T12" fmla="*/ 30 w 213"/>
              <a:gd name="T13" fmla="*/ 72 h 142"/>
              <a:gd name="T14" fmla="*/ 19 w 213"/>
              <a:gd name="T15" fmla="*/ 45 h 142"/>
              <a:gd name="T16" fmla="*/ 18 w 213"/>
              <a:gd name="T17" fmla="*/ 71 h 142"/>
              <a:gd name="T18" fmla="*/ 16 w 213"/>
              <a:gd name="T19" fmla="*/ 50 h 142"/>
              <a:gd name="T20" fmla="*/ 26 w 213"/>
              <a:gd name="T21" fmla="*/ 53 h 142"/>
              <a:gd name="T22" fmla="*/ 26 w 213"/>
              <a:gd name="T23" fmla="*/ 68 h 142"/>
              <a:gd name="T24" fmla="*/ 44 w 213"/>
              <a:gd name="T25" fmla="*/ 45 h 142"/>
              <a:gd name="T26" fmla="*/ 38 w 213"/>
              <a:gd name="T27" fmla="*/ 76 h 142"/>
              <a:gd name="T28" fmla="*/ 59 w 213"/>
              <a:gd name="T29" fmla="*/ 57 h 142"/>
              <a:gd name="T30" fmla="*/ 59 w 213"/>
              <a:gd name="T31" fmla="*/ 50 h 142"/>
              <a:gd name="T32" fmla="*/ 67 w 213"/>
              <a:gd name="T33" fmla="*/ 48 h 142"/>
              <a:gd name="T34" fmla="*/ 48 w 213"/>
              <a:gd name="T35" fmla="*/ 53 h 142"/>
              <a:gd name="T36" fmla="*/ 60 w 213"/>
              <a:gd name="T37" fmla="*/ 64 h 142"/>
              <a:gd name="T38" fmla="*/ 57 w 213"/>
              <a:gd name="T39" fmla="*/ 71 h 142"/>
              <a:gd name="T40" fmla="*/ 46 w 213"/>
              <a:gd name="T41" fmla="*/ 71 h 142"/>
              <a:gd name="T42" fmla="*/ 68 w 213"/>
              <a:gd name="T43" fmla="*/ 66 h 142"/>
              <a:gd name="T44" fmla="*/ 207 w 213"/>
              <a:gd name="T45" fmla="*/ 82 h 142"/>
              <a:gd name="T46" fmla="*/ 201 w 213"/>
              <a:gd name="T47" fmla="*/ 136 h 142"/>
              <a:gd name="T48" fmla="*/ 207 w 213"/>
              <a:gd name="T49" fmla="*/ 82 h 142"/>
              <a:gd name="T50" fmla="*/ 86 w 213"/>
              <a:gd name="T51" fmla="*/ 71 h 142"/>
              <a:gd name="T52" fmla="*/ 86 w 213"/>
              <a:gd name="T53" fmla="*/ 50 h 142"/>
              <a:gd name="T54" fmla="*/ 93 w 213"/>
              <a:gd name="T55" fmla="*/ 46 h 142"/>
              <a:gd name="T56" fmla="*/ 70 w 213"/>
              <a:gd name="T57" fmla="*/ 60 h 142"/>
              <a:gd name="T58" fmla="*/ 93 w 213"/>
              <a:gd name="T59" fmla="*/ 75 h 142"/>
              <a:gd name="T60" fmla="*/ 112 w 213"/>
              <a:gd name="T61" fmla="*/ 44 h 142"/>
              <a:gd name="T62" fmla="*/ 112 w 213"/>
              <a:gd name="T63" fmla="*/ 77 h 142"/>
              <a:gd name="T64" fmla="*/ 112 w 213"/>
              <a:gd name="T65" fmla="*/ 44 h 142"/>
              <a:gd name="T66" fmla="*/ 149 w 213"/>
              <a:gd name="T67" fmla="*/ 45 h 142"/>
              <a:gd name="T68" fmla="*/ 133 w 213"/>
              <a:gd name="T69" fmla="*/ 45 h 142"/>
              <a:gd name="T70" fmla="*/ 139 w 213"/>
              <a:gd name="T71" fmla="*/ 77 h 142"/>
              <a:gd name="T72" fmla="*/ 156 w 213"/>
              <a:gd name="T73" fmla="*/ 45 h 142"/>
              <a:gd name="T74" fmla="*/ 176 w 213"/>
              <a:gd name="T75" fmla="*/ 71 h 142"/>
              <a:gd name="T76" fmla="*/ 165 w 213"/>
              <a:gd name="T77" fmla="*/ 62 h 142"/>
              <a:gd name="T78" fmla="*/ 175 w 213"/>
              <a:gd name="T79" fmla="*/ 57 h 142"/>
              <a:gd name="T80" fmla="*/ 165 w 213"/>
              <a:gd name="T81" fmla="*/ 50 h 142"/>
              <a:gd name="T82" fmla="*/ 176 w 213"/>
              <a:gd name="T83" fmla="*/ 45 h 142"/>
              <a:gd name="T84" fmla="*/ 159 w 213"/>
              <a:gd name="T85" fmla="*/ 76 h 142"/>
              <a:gd name="T86" fmla="*/ 202 w 213"/>
              <a:gd name="T87" fmla="*/ 76 h 142"/>
              <a:gd name="T88" fmla="*/ 200 w 213"/>
              <a:gd name="T89" fmla="*/ 54 h 142"/>
              <a:gd name="T90" fmla="*/ 180 w 213"/>
              <a:gd name="T91" fmla="*/ 45 h 142"/>
              <a:gd name="T92" fmla="*/ 186 w 213"/>
              <a:gd name="T93" fmla="*/ 76 h 142"/>
              <a:gd name="T94" fmla="*/ 186 w 213"/>
              <a:gd name="T95" fmla="*/ 63 h 142"/>
              <a:gd name="T96" fmla="*/ 202 w 213"/>
              <a:gd name="T97" fmla="*/ 76 h 142"/>
              <a:gd name="T98" fmla="*/ 186 w 213"/>
              <a:gd name="T99" fmla="*/ 59 h 142"/>
              <a:gd name="T100" fmla="*/ 187 w 213"/>
              <a:gd name="T101" fmla="*/ 50 h 142"/>
              <a:gd name="T102" fmla="*/ 187 w 213"/>
              <a:gd name="T103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3" h="142">
                <a:moveTo>
                  <a:pt x="213" y="130"/>
                </a:moveTo>
                <a:cubicBezTo>
                  <a:pt x="213" y="137"/>
                  <a:pt x="208" y="142"/>
                  <a:pt x="201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6" y="142"/>
                  <a:pt x="0" y="137"/>
                  <a:pt x="0" y="13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8" y="0"/>
                  <a:pt x="213" y="6"/>
                  <a:pt x="213" y="13"/>
                </a:cubicBezTo>
                <a:lnTo>
                  <a:pt x="213" y="130"/>
                </a:lnTo>
                <a:close/>
                <a:moveTo>
                  <a:pt x="19" y="45"/>
                </a:moveTo>
                <a:cubicBezTo>
                  <a:pt x="10" y="45"/>
                  <a:pt x="10" y="45"/>
                  <a:pt x="10" y="45"/>
                </a:cubicBezTo>
                <a:cubicBezTo>
                  <a:pt x="10" y="76"/>
                  <a:pt x="10" y="76"/>
                  <a:pt x="10" y="76"/>
                </a:cubicBezTo>
                <a:cubicBezTo>
                  <a:pt x="19" y="76"/>
                  <a:pt x="19" y="76"/>
                  <a:pt x="19" y="76"/>
                </a:cubicBezTo>
                <a:cubicBezTo>
                  <a:pt x="23" y="76"/>
                  <a:pt x="27" y="75"/>
                  <a:pt x="30" y="72"/>
                </a:cubicBezTo>
                <a:cubicBezTo>
                  <a:pt x="33" y="69"/>
                  <a:pt x="35" y="65"/>
                  <a:pt x="35" y="60"/>
                </a:cubicBezTo>
                <a:cubicBezTo>
                  <a:pt x="35" y="51"/>
                  <a:pt x="29" y="45"/>
                  <a:pt x="19" y="45"/>
                </a:cubicBezTo>
                <a:close/>
                <a:moveTo>
                  <a:pt x="26" y="68"/>
                </a:moveTo>
                <a:cubicBezTo>
                  <a:pt x="24" y="70"/>
                  <a:pt x="22" y="71"/>
                  <a:pt x="18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50"/>
                  <a:pt x="16" y="50"/>
                  <a:pt x="16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22" y="50"/>
                  <a:pt x="24" y="51"/>
                  <a:pt x="26" y="53"/>
                </a:cubicBezTo>
                <a:cubicBezTo>
                  <a:pt x="28" y="55"/>
                  <a:pt x="29" y="57"/>
                  <a:pt x="29" y="60"/>
                </a:cubicBezTo>
                <a:cubicBezTo>
                  <a:pt x="29" y="63"/>
                  <a:pt x="28" y="66"/>
                  <a:pt x="26" y="68"/>
                </a:cubicBezTo>
                <a:close/>
                <a:moveTo>
                  <a:pt x="44" y="76"/>
                </a:moveTo>
                <a:cubicBezTo>
                  <a:pt x="44" y="45"/>
                  <a:pt x="44" y="45"/>
                  <a:pt x="44" y="45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76"/>
                  <a:pt x="38" y="76"/>
                  <a:pt x="38" y="76"/>
                </a:cubicBezTo>
                <a:lnTo>
                  <a:pt x="44" y="76"/>
                </a:lnTo>
                <a:close/>
                <a:moveTo>
                  <a:pt x="59" y="57"/>
                </a:moveTo>
                <a:cubicBezTo>
                  <a:pt x="55" y="56"/>
                  <a:pt x="54" y="55"/>
                  <a:pt x="54" y="53"/>
                </a:cubicBezTo>
                <a:cubicBezTo>
                  <a:pt x="54" y="51"/>
                  <a:pt x="56" y="50"/>
                  <a:pt x="59" y="50"/>
                </a:cubicBezTo>
                <a:cubicBezTo>
                  <a:pt x="61" y="50"/>
                  <a:pt x="62" y="50"/>
                  <a:pt x="64" y="52"/>
                </a:cubicBezTo>
                <a:cubicBezTo>
                  <a:pt x="67" y="48"/>
                  <a:pt x="67" y="48"/>
                  <a:pt x="67" y="48"/>
                </a:cubicBezTo>
                <a:cubicBezTo>
                  <a:pt x="64" y="46"/>
                  <a:pt x="61" y="45"/>
                  <a:pt x="58" y="45"/>
                </a:cubicBezTo>
                <a:cubicBezTo>
                  <a:pt x="52" y="45"/>
                  <a:pt x="48" y="48"/>
                  <a:pt x="48" y="53"/>
                </a:cubicBezTo>
                <a:cubicBezTo>
                  <a:pt x="48" y="58"/>
                  <a:pt x="50" y="60"/>
                  <a:pt x="56" y="62"/>
                </a:cubicBezTo>
                <a:cubicBezTo>
                  <a:pt x="58" y="63"/>
                  <a:pt x="59" y="63"/>
                  <a:pt x="60" y="64"/>
                </a:cubicBezTo>
                <a:cubicBezTo>
                  <a:pt x="61" y="64"/>
                  <a:pt x="62" y="65"/>
                  <a:pt x="62" y="67"/>
                </a:cubicBezTo>
                <a:cubicBezTo>
                  <a:pt x="62" y="69"/>
                  <a:pt x="60" y="71"/>
                  <a:pt x="57" y="71"/>
                </a:cubicBezTo>
                <a:cubicBezTo>
                  <a:pt x="54" y="71"/>
                  <a:pt x="52" y="70"/>
                  <a:pt x="50" y="67"/>
                </a:cubicBezTo>
                <a:cubicBezTo>
                  <a:pt x="46" y="71"/>
                  <a:pt x="46" y="71"/>
                  <a:pt x="46" y="71"/>
                </a:cubicBezTo>
                <a:cubicBezTo>
                  <a:pt x="49" y="75"/>
                  <a:pt x="53" y="77"/>
                  <a:pt x="57" y="77"/>
                </a:cubicBezTo>
                <a:cubicBezTo>
                  <a:pt x="63" y="77"/>
                  <a:pt x="68" y="72"/>
                  <a:pt x="68" y="66"/>
                </a:cubicBezTo>
                <a:cubicBezTo>
                  <a:pt x="68" y="62"/>
                  <a:pt x="66" y="59"/>
                  <a:pt x="59" y="57"/>
                </a:cubicBezTo>
                <a:close/>
                <a:moveTo>
                  <a:pt x="207" y="82"/>
                </a:moveTo>
                <a:cubicBezTo>
                  <a:pt x="192" y="91"/>
                  <a:pt x="140" y="121"/>
                  <a:pt x="56" y="136"/>
                </a:cubicBezTo>
                <a:cubicBezTo>
                  <a:pt x="201" y="136"/>
                  <a:pt x="201" y="136"/>
                  <a:pt x="201" y="136"/>
                </a:cubicBezTo>
                <a:cubicBezTo>
                  <a:pt x="205" y="136"/>
                  <a:pt x="207" y="134"/>
                  <a:pt x="207" y="131"/>
                </a:cubicBezTo>
                <a:lnTo>
                  <a:pt x="207" y="82"/>
                </a:lnTo>
                <a:close/>
                <a:moveTo>
                  <a:pt x="93" y="68"/>
                </a:moveTo>
                <a:cubicBezTo>
                  <a:pt x="91" y="70"/>
                  <a:pt x="89" y="71"/>
                  <a:pt x="86" y="71"/>
                </a:cubicBezTo>
                <a:cubicBezTo>
                  <a:pt x="80" y="71"/>
                  <a:pt x="76" y="67"/>
                  <a:pt x="76" y="60"/>
                </a:cubicBezTo>
                <a:cubicBezTo>
                  <a:pt x="76" y="55"/>
                  <a:pt x="80" y="50"/>
                  <a:pt x="86" y="50"/>
                </a:cubicBezTo>
                <a:cubicBezTo>
                  <a:pt x="89" y="50"/>
                  <a:pt x="91" y="51"/>
                  <a:pt x="93" y="53"/>
                </a:cubicBezTo>
                <a:cubicBezTo>
                  <a:pt x="93" y="46"/>
                  <a:pt x="93" y="46"/>
                  <a:pt x="93" y="46"/>
                </a:cubicBezTo>
                <a:cubicBezTo>
                  <a:pt x="91" y="45"/>
                  <a:pt x="89" y="44"/>
                  <a:pt x="86" y="44"/>
                </a:cubicBezTo>
                <a:cubicBezTo>
                  <a:pt x="77" y="44"/>
                  <a:pt x="70" y="51"/>
                  <a:pt x="70" y="60"/>
                </a:cubicBezTo>
                <a:cubicBezTo>
                  <a:pt x="70" y="69"/>
                  <a:pt x="77" y="77"/>
                  <a:pt x="86" y="77"/>
                </a:cubicBezTo>
                <a:cubicBezTo>
                  <a:pt x="89" y="77"/>
                  <a:pt x="91" y="76"/>
                  <a:pt x="93" y="75"/>
                </a:cubicBezTo>
                <a:lnTo>
                  <a:pt x="93" y="68"/>
                </a:lnTo>
                <a:close/>
                <a:moveTo>
                  <a:pt x="112" y="44"/>
                </a:moveTo>
                <a:cubicBezTo>
                  <a:pt x="103" y="44"/>
                  <a:pt x="95" y="51"/>
                  <a:pt x="95" y="61"/>
                </a:cubicBezTo>
                <a:cubicBezTo>
                  <a:pt x="95" y="70"/>
                  <a:pt x="103" y="77"/>
                  <a:pt x="112" y="77"/>
                </a:cubicBezTo>
                <a:cubicBezTo>
                  <a:pt x="121" y="77"/>
                  <a:pt x="129" y="70"/>
                  <a:pt x="129" y="61"/>
                </a:cubicBezTo>
                <a:cubicBezTo>
                  <a:pt x="129" y="51"/>
                  <a:pt x="121" y="44"/>
                  <a:pt x="112" y="44"/>
                </a:cubicBezTo>
                <a:close/>
                <a:moveTo>
                  <a:pt x="156" y="45"/>
                </a:moveTo>
                <a:cubicBezTo>
                  <a:pt x="149" y="45"/>
                  <a:pt x="149" y="45"/>
                  <a:pt x="149" y="45"/>
                </a:cubicBezTo>
                <a:cubicBezTo>
                  <a:pt x="141" y="66"/>
                  <a:pt x="141" y="66"/>
                  <a:pt x="141" y="66"/>
                </a:cubicBezTo>
                <a:cubicBezTo>
                  <a:pt x="133" y="45"/>
                  <a:pt x="133" y="45"/>
                  <a:pt x="133" y="45"/>
                </a:cubicBezTo>
                <a:cubicBezTo>
                  <a:pt x="126" y="45"/>
                  <a:pt x="126" y="45"/>
                  <a:pt x="126" y="45"/>
                </a:cubicBezTo>
                <a:cubicBezTo>
                  <a:pt x="139" y="77"/>
                  <a:pt x="139" y="77"/>
                  <a:pt x="139" y="77"/>
                </a:cubicBezTo>
                <a:cubicBezTo>
                  <a:pt x="143" y="77"/>
                  <a:pt x="143" y="77"/>
                  <a:pt x="143" y="77"/>
                </a:cubicBezTo>
                <a:lnTo>
                  <a:pt x="156" y="45"/>
                </a:lnTo>
                <a:close/>
                <a:moveTo>
                  <a:pt x="176" y="76"/>
                </a:moveTo>
                <a:cubicBezTo>
                  <a:pt x="176" y="71"/>
                  <a:pt x="176" y="71"/>
                  <a:pt x="176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5" y="62"/>
                  <a:pt x="165" y="62"/>
                  <a:pt x="165" y="62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75" y="57"/>
                  <a:pt x="175" y="57"/>
                  <a:pt x="175" y="57"/>
                </a:cubicBezTo>
                <a:cubicBezTo>
                  <a:pt x="165" y="57"/>
                  <a:pt x="165" y="57"/>
                  <a:pt x="165" y="57"/>
                </a:cubicBezTo>
                <a:cubicBezTo>
                  <a:pt x="165" y="50"/>
                  <a:pt x="165" y="50"/>
                  <a:pt x="165" y="50"/>
                </a:cubicBezTo>
                <a:cubicBezTo>
                  <a:pt x="176" y="50"/>
                  <a:pt x="176" y="50"/>
                  <a:pt x="176" y="50"/>
                </a:cubicBezTo>
                <a:cubicBezTo>
                  <a:pt x="176" y="45"/>
                  <a:pt x="176" y="45"/>
                  <a:pt x="176" y="45"/>
                </a:cubicBezTo>
                <a:cubicBezTo>
                  <a:pt x="159" y="45"/>
                  <a:pt x="159" y="45"/>
                  <a:pt x="159" y="45"/>
                </a:cubicBezTo>
                <a:cubicBezTo>
                  <a:pt x="159" y="76"/>
                  <a:pt x="159" y="76"/>
                  <a:pt x="159" y="76"/>
                </a:cubicBezTo>
                <a:lnTo>
                  <a:pt x="176" y="76"/>
                </a:lnTo>
                <a:close/>
                <a:moveTo>
                  <a:pt x="202" y="76"/>
                </a:moveTo>
                <a:cubicBezTo>
                  <a:pt x="192" y="63"/>
                  <a:pt x="192" y="63"/>
                  <a:pt x="192" y="63"/>
                </a:cubicBezTo>
                <a:cubicBezTo>
                  <a:pt x="197" y="62"/>
                  <a:pt x="200" y="59"/>
                  <a:pt x="200" y="54"/>
                </a:cubicBezTo>
                <a:cubicBezTo>
                  <a:pt x="200" y="48"/>
                  <a:pt x="196" y="45"/>
                  <a:pt x="189" y="45"/>
                </a:cubicBezTo>
                <a:cubicBezTo>
                  <a:pt x="180" y="45"/>
                  <a:pt x="180" y="45"/>
                  <a:pt x="180" y="45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86" y="76"/>
                  <a:pt x="186" y="76"/>
                  <a:pt x="186" y="76"/>
                </a:cubicBezTo>
                <a:cubicBezTo>
                  <a:pt x="186" y="63"/>
                  <a:pt x="186" y="63"/>
                  <a:pt x="186" y="63"/>
                </a:cubicBezTo>
                <a:cubicBezTo>
                  <a:pt x="186" y="63"/>
                  <a:pt x="186" y="63"/>
                  <a:pt x="186" y="63"/>
                </a:cubicBezTo>
                <a:cubicBezTo>
                  <a:pt x="195" y="76"/>
                  <a:pt x="195" y="76"/>
                  <a:pt x="195" y="76"/>
                </a:cubicBezTo>
                <a:lnTo>
                  <a:pt x="202" y="76"/>
                </a:lnTo>
                <a:close/>
                <a:moveTo>
                  <a:pt x="187" y="59"/>
                </a:moveTo>
                <a:cubicBezTo>
                  <a:pt x="186" y="59"/>
                  <a:pt x="186" y="59"/>
                  <a:pt x="186" y="59"/>
                </a:cubicBezTo>
                <a:cubicBezTo>
                  <a:pt x="186" y="50"/>
                  <a:pt x="186" y="50"/>
                  <a:pt x="186" y="50"/>
                </a:cubicBezTo>
                <a:cubicBezTo>
                  <a:pt x="187" y="50"/>
                  <a:pt x="187" y="50"/>
                  <a:pt x="187" y="50"/>
                </a:cubicBezTo>
                <a:cubicBezTo>
                  <a:pt x="191" y="50"/>
                  <a:pt x="193" y="51"/>
                  <a:pt x="193" y="54"/>
                </a:cubicBezTo>
                <a:cubicBezTo>
                  <a:pt x="193" y="58"/>
                  <a:pt x="191" y="59"/>
                  <a:pt x="187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6" name="Freeform 248"/>
          <p:cNvSpPr>
            <a:spLocks noEditPoints="1"/>
          </p:cNvSpPr>
          <p:nvPr/>
        </p:nvSpPr>
        <p:spPr bwMode="auto">
          <a:xfrm>
            <a:off x="2136618" y="3419256"/>
            <a:ext cx="247586" cy="165454"/>
          </a:xfrm>
          <a:custGeom>
            <a:avLst/>
            <a:gdLst>
              <a:gd name="T0" fmla="*/ 12 w 213"/>
              <a:gd name="T1" fmla="*/ 142 h 142"/>
              <a:gd name="T2" fmla="*/ 12 w 213"/>
              <a:gd name="T3" fmla="*/ 0 h 142"/>
              <a:gd name="T4" fmla="*/ 213 w 213"/>
              <a:gd name="T5" fmla="*/ 131 h 142"/>
              <a:gd name="T6" fmla="*/ 126 w 213"/>
              <a:gd name="T7" fmla="*/ 58 h 142"/>
              <a:gd name="T8" fmla="*/ 92 w 213"/>
              <a:gd name="T9" fmla="*/ 58 h 142"/>
              <a:gd name="T10" fmla="*/ 73 w 213"/>
              <a:gd name="T11" fmla="*/ 21 h 142"/>
              <a:gd name="T12" fmla="*/ 103 w 213"/>
              <a:gd name="T13" fmla="*/ 112 h 142"/>
              <a:gd name="T14" fmla="*/ 107 w 213"/>
              <a:gd name="T15" fmla="*/ 109 h 142"/>
              <a:gd name="T16" fmla="*/ 110 w 213"/>
              <a:gd name="T17" fmla="*/ 112 h 142"/>
              <a:gd name="T18" fmla="*/ 140 w 213"/>
              <a:gd name="T19" fmla="*/ 21 h 142"/>
              <a:gd name="T20" fmla="*/ 43 w 213"/>
              <a:gd name="T21" fmla="*/ 84 h 142"/>
              <a:gd name="T22" fmla="*/ 36 w 213"/>
              <a:gd name="T23" fmla="*/ 84 h 142"/>
              <a:gd name="T24" fmla="*/ 28 w 213"/>
              <a:gd name="T25" fmla="*/ 84 h 142"/>
              <a:gd name="T26" fmla="*/ 40 w 213"/>
              <a:gd name="T27" fmla="*/ 74 h 142"/>
              <a:gd name="T28" fmla="*/ 68 w 213"/>
              <a:gd name="T29" fmla="*/ 73 h 142"/>
              <a:gd name="T30" fmla="*/ 62 w 213"/>
              <a:gd name="T31" fmla="*/ 82 h 142"/>
              <a:gd name="T32" fmla="*/ 61 w 213"/>
              <a:gd name="T33" fmla="*/ 71 h 142"/>
              <a:gd name="T34" fmla="*/ 60 w 213"/>
              <a:gd name="T35" fmla="*/ 68 h 142"/>
              <a:gd name="T36" fmla="*/ 61 w 213"/>
              <a:gd name="T37" fmla="*/ 64 h 142"/>
              <a:gd name="T38" fmla="*/ 61 w 213"/>
              <a:gd name="T39" fmla="*/ 75 h 142"/>
              <a:gd name="T40" fmla="*/ 62 w 213"/>
              <a:gd name="T41" fmla="*/ 75 h 142"/>
              <a:gd name="T42" fmla="*/ 78 w 213"/>
              <a:gd name="T43" fmla="*/ 68 h 142"/>
              <a:gd name="T44" fmla="*/ 81 w 213"/>
              <a:gd name="T45" fmla="*/ 77 h 142"/>
              <a:gd name="T46" fmla="*/ 69 w 213"/>
              <a:gd name="T47" fmla="*/ 79 h 142"/>
              <a:gd name="T48" fmla="*/ 74 w 213"/>
              <a:gd name="T49" fmla="*/ 76 h 142"/>
              <a:gd name="T50" fmla="*/ 82 w 213"/>
              <a:gd name="T51" fmla="*/ 64 h 142"/>
              <a:gd name="T52" fmla="*/ 92 w 213"/>
              <a:gd name="T53" fmla="*/ 69 h 142"/>
              <a:gd name="T54" fmla="*/ 90 w 213"/>
              <a:gd name="T55" fmla="*/ 79 h 142"/>
              <a:gd name="T56" fmla="*/ 87 w 213"/>
              <a:gd name="T57" fmla="*/ 84 h 142"/>
              <a:gd name="T58" fmla="*/ 86 w 213"/>
              <a:gd name="T59" fmla="*/ 61 h 142"/>
              <a:gd name="T60" fmla="*/ 93 w 213"/>
              <a:gd name="T61" fmla="*/ 64 h 142"/>
              <a:gd name="T62" fmla="*/ 103 w 213"/>
              <a:gd name="T63" fmla="*/ 80 h 142"/>
              <a:gd name="T64" fmla="*/ 102 w 213"/>
              <a:gd name="T65" fmla="*/ 84 h 142"/>
              <a:gd name="T66" fmla="*/ 109 w 213"/>
              <a:gd name="T67" fmla="*/ 71 h 142"/>
              <a:gd name="T68" fmla="*/ 102 w 213"/>
              <a:gd name="T69" fmla="*/ 68 h 142"/>
              <a:gd name="T70" fmla="*/ 120 w 213"/>
              <a:gd name="T71" fmla="*/ 70 h 142"/>
              <a:gd name="T72" fmla="*/ 110 w 213"/>
              <a:gd name="T73" fmla="*/ 82 h 142"/>
              <a:gd name="T74" fmla="*/ 117 w 213"/>
              <a:gd name="T75" fmla="*/ 67 h 142"/>
              <a:gd name="T76" fmla="*/ 139 w 213"/>
              <a:gd name="T77" fmla="*/ 65 h 142"/>
              <a:gd name="T78" fmla="*/ 132 w 213"/>
              <a:gd name="T79" fmla="*/ 79 h 142"/>
              <a:gd name="T80" fmla="*/ 131 w 213"/>
              <a:gd name="T81" fmla="*/ 84 h 142"/>
              <a:gd name="T82" fmla="*/ 139 w 213"/>
              <a:gd name="T83" fmla="*/ 60 h 142"/>
              <a:gd name="T84" fmla="*/ 152 w 213"/>
              <a:gd name="T85" fmla="*/ 84 h 142"/>
              <a:gd name="T86" fmla="*/ 143 w 213"/>
              <a:gd name="T87" fmla="*/ 84 h 142"/>
              <a:gd name="T88" fmla="*/ 149 w 213"/>
              <a:gd name="T89" fmla="*/ 71 h 142"/>
              <a:gd name="T90" fmla="*/ 141 w 213"/>
              <a:gd name="T91" fmla="*/ 69 h 142"/>
              <a:gd name="T92" fmla="*/ 154 w 213"/>
              <a:gd name="T93" fmla="*/ 69 h 142"/>
              <a:gd name="T94" fmla="*/ 143 w 213"/>
              <a:gd name="T95" fmla="*/ 78 h 142"/>
              <a:gd name="T96" fmla="*/ 148 w 213"/>
              <a:gd name="T97" fmla="*/ 75 h 142"/>
              <a:gd name="T98" fmla="*/ 155 w 213"/>
              <a:gd name="T99" fmla="*/ 84 h 142"/>
              <a:gd name="T100" fmla="*/ 163 w 213"/>
              <a:gd name="T101" fmla="*/ 64 h 142"/>
              <a:gd name="T102" fmla="*/ 165 w 213"/>
              <a:gd name="T103" fmla="*/ 70 h 142"/>
              <a:gd name="T104" fmla="*/ 177 w 213"/>
              <a:gd name="T105" fmla="*/ 84 h 142"/>
              <a:gd name="T106" fmla="*/ 166 w 213"/>
              <a:gd name="T107" fmla="*/ 76 h 142"/>
              <a:gd name="T108" fmla="*/ 180 w 213"/>
              <a:gd name="T109" fmla="*/ 59 h 142"/>
              <a:gd name="T110" fmla="*/ 171 w 213"/>
              <a:gd name="T111" fmla="*/ 75 h 142"/>
              <a:gd name="T112" fmla="*/ 175 w 213"/>
              <a:gd name="T113" fmla="*/ 6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3" h="142">
                <a:moveTo>
                  <a:pt x="213" y="131"/>
                </a:moveTo>
                <a:cubicBezTo>
                  <a:pt x="213" y="137"/>
                  <a:pt x="208" y="142"/>
                  <a:pt x="201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6" y="142"/>
                  <a:pt x="0" y="137"/>
                  <a:pt x="0" y="1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8" y="0"/>
                  <a:pt x="213" y="6"/>
                  <a:pt x="213" y="12"/>
                </a:cubicBezTo>
                <a:lnTo>
                  <a:pt x="213" y="131"/>
                </a:lnTo>
                <a:close/>
                <a:moveTo>
                  <a:pt x="140" y="21"/>
                </a:moveTo>
                <a:cubicBezTo>
                  <a:pt x="129" y="21"/>
                  <a:pt x="119" y="25"/>
                  <a:pt x="110" y="31"/>
                </a:cubicBezTo>
                <a:cubicBezTo>
                  <a:pt x="118" y="38"/>
                  <a:pt x="123" y="47"/>
                  <a:pt x="126" y="58"/>
                </a:cubicBezTo>
                <a:cubicBezTo>
                  <a:pt x="121" y="58"/>
                  <a:pt x="121" y="58"/>
                  <a:pt x="121" y="58"/>
                </a:cubicBezTo>
                <a:cubicBezTo>
                  <a:pt x="119" y="48"/>
                  <a:pt x="114" y="40"/>
                  <a:pt x="107" y="34"/>
                </a:cubicBezTo>
                <a:cubicBezTo>
                  <a:pt x="100" y="40"/>
                  <a:pt x="95" y="48"/>
                  <a:pt x="92" y="58"/>
                </a:cubicBezTo>
                <a:cubicBezTo>
                  <a:pt x="87" y="58"/>
                  <a:pt x="87" y="58"/>
                  <a:pt x="87" y="58"/>
                </a:cubicBezTo>
                <a:cubicBezTo>
                  <a:pt x="90" y="47"/>
                  <a:pt x="96" y="38"/>
                  <a:pt x="103" y="31"/>
                </a:cubicBezTo>
                <a:cubicBezTo>
                  <a:pt x="95" y="25"/>
                  <a:pt x="84" y="21"/>
                  <a:pt x="73" y="21"/>
                </a:cubicBezTo>
                <a:cubicBezTo>
                  <a:pt x="45" y="21"/>
                  <a:pt x="23" y="44"/>
                  <a:pt x="23" y="71"/>
                </a:cubicBezTo>
                <a:cubicBezTo>
                  <a:pt x="23" y="99"/>
                  <a:pt x="45" y="122"/>
                  <a:pt x="73" y="122"/>
                </a:cubicBezTo>
                <a:cubicBezTo>
                  <a:pt x="84" y="122"/>
                  <a:pt x="95" y="118"/>
                  <a:pt x="103" y="112"/>
                </a:cubicBezTo>
                <a:cubicBezTo>
                  <a:pt x="96" y="105"/>
                  <a:pt x="91" y="97"/>
                  <a:pt x="88" y="87"/>
                </a:cubicBezTo>
                <a:cubicBezTo>
                  <a:pt x="93" y="87"/>
                  <a:pt x="93" y="87"/>
                  <a:pt x="93" y="87"/>
                </a:cubicBezTo>
                <a:cubicBezTo>
                  <a:pt x="95" y="95"/>
                  <a:pt x="100" y="103"/>
                  <a:pt x="107" y="109"/>
                </a:cubicBezTo>
                <a:cubicBezTo>
                  <a:pt x="113" y="103"/>
                  <a:pt x="118" y="95"/>
                  <a:pt x="121" y="87"/>
                </a:cubicBezTo>
                <a:cubicBezTo>
                  <a:pt x="125" y="87"/>
                  <a:pt x="125" y="87"/>
                  <a:pt x="125" y="87"/>
                </a:cubicBezTo>
                <a:cubicBezTo>
                  <a:pt x="123" y="97"/>
                  <a:pt x="117" y="105"/>
                  <a:pt x="110" y="112"/>
                </a:cubicBezTo>
                <a:cubicBezTo>
                  <a:pt x="119" y="118"/>
                  <a:pt x="129" y="122"/>
                  <a:pt x="140" y="122"/>
                </a:cubicBezTo>
                <a:cubicBezTo>
                  <a:pt x="168" y="122"/>
                  <a:pt x="191" y="99"/>
                  <a:pt x="191" y="71"/>
                </a:cubicBezTo>
                <a:cubicBezTo>
                  <a:pt x="191" y="44"/>
                  <a:pt x="168" y="21"/>
                  <a:pt x="140" y="21"/>
                </a:cubicBezTo>
                <a:close/>
                <a:moveTo>
                  <a:pt x="53" y="59"/>
                </a:moveTo>
                <a:cubicBezTo>
                  <a:pt x="49" y="84"/>
                  <a:pt x="49" y="84"/>
                  <a:pt x="49" y="84"/>
                </a:cubicBezTo>
                <a:cubicBezTo>
                  <a:pt x="43" y="84"/>
                  <a:pt x="43" y="84"/>
                  <a:pt x="43" y="84"/>
                </a:cubicBezTo>
                <a:cubicBezTo>
                  <a:pt x="46" y="65"/>
                  <a:pt x="46" y="65"/>
                  <a:pt x="46" y="65"/>
                </a:cubicBezTo>
                <a:cubicBezTo>
                  <a:pt x="40" y="84"/>
                  <a:pt x="40" y="84"/>
                  <a:pt x="40" y="84"/>
                </a:cubicBezTo>
                <a:cubicBezTo>
                  <a:pt x="36" y="84"/>
                  <a:pt x="36" y="84"/>
                  <a:pt x="36" y="84"/>
                </a:cubicBezTo>
                <a:cubicBezTo>
                  <a:pt x="36" y="65"/>
                  <a:pt x="36" y="65"/>
                  <a:pt x="36" y="65"/>
                </a:cubicBezTo>
                <a:cubicBezTo>
                  <a:pt x="33" y="84"/>
                  <a:pt x="33" y="84"/>
                  <a:pt x="33" y="84"/>
                </a:cubicBezTo>
                <a:cubicBezTo>
                  <a:pt x="28" y="84"/>
                  <a:pt x="28" y="84"/>
                  <a:pt x="28" y="84"/>
                </a:cubicBezTo>
                <a:cubicBezTo>
                  <a:pt x="32" y="59"/>
                  <a:pt x="32" y="59"/>
                  <a:pt x="32" y="59"/>
                </a:cubicBezTo>
                <a:cubicBezTo>
                  <a:pt x="39" y="59"/>
                  <a:pt x="39" y="59"/>
                  <a:pt x="39" y="59"/>
                </a:cubicBezTo>
                <a:cubicBezTo>
                  <a:pt x="40" y="74"/>
                  <a:pt x="40" y="74"/>
                  <a:pt x="40" y="74"/>
                </a:cubicBezTo>
                <a:cubicBezTo>
                  <a:pt x="45" y="59"/>
                  <a:pt x="45" y="59"/>
                  <a:pt x="45" y="59"/>
                </a:cubicBezTo>
                <a:lnTo>
                  <a:pt x="53" y="59"/>
                </a:lnTo>
                <a:close/>
                <a:moveTo>
                  <a:pt x="68" y="73"/>
                </a:moveTo>
                <a:cubicBezTo>
                  <a:pt x="67" y="76"/>
                  <a:pt x="66" y="82"/>
                  <a:pt x="66" y="84"/>
                </a:cubicBezTo>
                <a:cubicBezTo>
                  <a:pt x="66" y="84"/>
                  <a:pt x="65" y="84"/>
                  <a:pt x="62" y="84"/>
                </a:cubicBezTo>
                <a:cubicBezTo>
                  <a:pt x="62" y="82"/>
                  <a:pt x="62" y="82"/>
                  <a:pt x="62" y="82"/>
                </a:cubicBezTo>
                <a:cubicBezTo>
                  <a:pt x="61" y="83"/>
                  <a:pt x="59" y="84"/>
                  <a:pt x="56" y="84"/>
                </a:cubicBezTo>
                <a:cubicBezTo>
                  <a:pt x="54" y="84"/>
                  <a:pt x="52" y="82"/>
                  <a:pt x="52" y="79"/>
                </a:cubicBezTo>
                <a:cubicBezTo>
                  <a:pt x="52" y="74"/>
                  <a:pt x="55" y="71"/>
                  <a:pt x="61" y="71"/>
                </a:cubicBezTo>
                <a:cubicBezTo>
                  <a:pt x="61" y="71"/>
                  <a:pt x="62" y="71"/>
                  <a:pt x="63" y="71"/>
                </a:cubicBezTo>
                <a:cubicBezTo>
                  <a:pt x="63" y="71"/>
                  <a:pt x="63" y="70"/>
                  <a:pt x="63" y="70"/>
                </a:cubicBezTo>
                <a:cubicBezTo>
                  <a:pt x="63" y="69"/>
                  <a:pt x="62" y="68"/>
                  <a:pt x="60" y="68"/>
                </a:cubicBezTo>
                <a:cubicBezTo>
                  <a:pt x="57" y="68"/>
                  <a:pt x="55" y="69"/>
                  <a:pt x="54" y="69"/>
                </a:cubicBezTo>
                <a:cubicBezTo>
                  <a:pt x="54" y="69"/>
                  <a:pt x="54" y="69"/>
                  <a:pt x="55" y="65"/>
                </a:cubicBezTo>
                <a:cubicBezTo>
                  <a:pt x="58" y="64"/>
                  <a:pt x="59" y="64"/>
                  <a:pt x="61" y="64"/>
                </a:cubicBezTo>
                <a:cubicBezTo>
                  <a:pt x="66" y="64"/>
                  <a:pt x="68" y="66"/>
                  <a:pt x="68" y="69"/>
                </a:cubicBezTo>
                <a:cubicBezTo>
                  <a:pt x="68" y="70"/>
                  <a:pt x="68" y="72"/>
                  <a:pt x="68" y="73"/>
                </a:cubicBezTo>
                <a:close/>
                <a:moveTo>
                  <a:pt x="61" y="75"/>
                </a:moveTo>
                <a:cubicBezTo>
                  <a:pt x="58" y="75"/>
                  <a:pt x="57" y="76"/>
                  <a:pt x="57" y="78"/>
                </a:cubicBezTo>
                <a:cubicBezTo>
                  <a:pt x="57" y="79"/>
                  <a:pt x="57" y="80"/>
                  <a:pt x="59" y="80"/>
                </a:cubicBezTo>
                <a:cubicBezTo>
                  <a:pt x="61" y="80"/>
                  <a:pt x="62" y="78"/>
                  <a:pt x="62" y="75"/>
                </a:cubicBezTo>
                <a:cubicBezTo>
                  <a:pt x="62" y="75"/>
                  <a:pt x="62" y="75"/>
                  <a:pt x="61" y="75"/>
                </a:cubicBezTo>
                <a:close/>
                <a:moveTo>
                  <a:pt x="82" y="68"/>
                </a:moveTo>
                <a:cubicBezTo>
                  <a:pt x="80" y="68"/>
                  <a:pt x="79" y="68"/>
                  <a:pt x="78" y="68"/>
                </a:cubicBezTo>
                <a:cubicBezTo>
                  <a:pt x="76" y="68"/>
                  <a:pt x="75" y="69"/>
                  <a:pt x="75" y="70"/>
                </a:cubicBezTo>
                <a:cubicBezTo>
                  <a:pt x="75" y="71"/>
                  <a:pt x="76" y="71"/>
                  <a:pt x="78" y="72"/>
                </a:cubicBezTo>
                <a:cubicBezTo>
                  <a:pt x="80" y="73"/>
                  <a:pt x="81" y="75"/>
                  <a:pt x="81" y="77"/>
                </a:cubicBezTo>
                <a:cubicBezTo>
                  <a:pt x="81" y="82"/>
                  <a:pt x="79" y="84"/>
                  <a:pt x="73" y="84"/>
                </a:cubicBezTo>
                <a:cubicBezTo>
                  <a:pt x="70" y="84"/>
                  <a:pt x="69" y="84"/>
                  <a:pt x="68" y="83"/>
                </a:cubicBezTo>
                <a:cubicBezTo>
                  <a:pt x="68" y="83"/>
                  <a:pt x="68" y="83"/>
                  <a:pt x="69" y="79"/>
                </a:cubicBezTo>
                <a:cubicBezTo>
                  <a:pt x="70" y="79"/>
                  <a:pt x="72" y="80"/>
                  <a:pt x="73" y="80"/>
                </a:cubicBezTo>
                <a:cubicBezTo>
                  <a:pt x="75" y="80"/>
                  <a:pt x="76" y="79"/>
                  <a:pt x="76" y="78"/>
                </a:cubicBezTo>
                <a:cubicBezTo>
                  <a:pt x="76" y="77"/>
                  <a:pt x="76" y="77"/>
                  <a:pt x="74" y="76"/>
                </a:cubicBezTo>
                <a:cubicBezTo>
                  <a:pt x="71" y="74"/>
                  <a:pt x="70" y="73"/>
                  <a:pt x="70" y="70"/>
                </a:cubicBezTo>
                <a:cubicBezTo>
                  <a:pt x="70" y="67"/>
                  <a:pt x="72" y="64"/>
                  <a:pt x="78" y="64"/>
                </a:cubicBezTo>
                <a:cubicBezTo>
                  <a:pt x="79" y="64"/>
                  <a:pt x="81" y="64"/>
                  <a:pt x="82" y="64"/>
                </a:cubicBezTo>
                <a:lnTo>
                  <a:pt x="82" y="68"/>
                </a:lnTo>
                <a:close/>
                <a:moveTo>
                  <a:pt x="93" y="64"/>
                </a:moveTo>
                <a:cubicBezTo>
                  <a:pt x="92" y="69"/>
                  <a:pt x="92" y="69"/>
                  <a:pt x="92" y="69"/>
                </a:cubicBezTo>
                <a:cubicBezTo>
                  <a:pt x="90" y="69"/>
                  <a:pt x="90" y="69"/>
                  <a:pt x="90" y="69"/>
                </a:cubicBezTo>
                <a:cubicBezTo>
                  <a:pt x="89" y="72"/>
                  <a:pt x="88" y="77"/>
                  <a:pt x="88" y="78"/>
                </a:cubicBezTo>
                <a:cubicBezTo>
                  <a:pt x="88" y="79"/>
                  <a:pt x="89" y="79"/>
                  <a:pt x="90" y="79"/>
                </a:cubicBezTo>
                <a:cubicBezTo>
                  <a:pt x="91" y="79"/>
                  <a:pt x="91" y="79"/>
                  <a:pt x="92" y="79"/>
                </a:cubicBezTo>
                <a:cubicBezTo>
                  <a:pt x="91" y="83"/>
                  <a:pt x="91" y="83"/>
                  <a:pt x="91" y="83"/>
                </a:cubicBezTo>
                <a:cubicBezTo>
                  <a:pt x="89" y="84"/>
                  <a:pt x="88" y="84"/>
                  <a:pt x="87" y="84"/>
                </a:cubicBezTo>
                <a:cubicBezTo>
                  <a:pt x="84" y="84"/>
                  <a:pt x="83" y="83"/>
                  <a:pt x="83" y="80"/>
                </a:cubicBezTo>
                <a:cubicBezTo>
                  <a:pt x="83" y="79"/>
                  <a:pt x="83" y="77"/>
                  <a:pt x="84" y="74"/>
                </a:cubicBezTo>
                <a:cubicBezTo>
                  <a:pt x="84" y="74"/>
                  <a:pt x="84" y="73"/>
                  <a:pt x="86" y="61"/>
                </a:cubicBezTo>
                <a:cubicBezTo>
                  <a:pt x="91" y="61"/>
                  <a:pt x="91" y="61"/>
                  <a:pt x="91" y="61"/>
                </a:cubicBezTo>
                <a:cubicBezTo>
                  <a:pt x="91" y="64"/>
                  <a:pt x="91" y="64"/>
                  <a:pt x="91" y="64"/>
                </a:cubicBezTo>
                <a:lnTo>
                  <a:pt x="93" y="64"/>
                </a:lnTo>
                <a:close/>
                <a:moveTo>
                  <a:pt x="109" y="76"/>
                </a:moveTo>
                <a:cubicBezTo>
                  <a:pt x="98" y="76"/>
                  <a:pt x="98" y="76"/>
                  <a:pt x="98" y="76"/>
                </a:cubicBezTo>
                <a:cubicBezTo>
                  <a:pt x="98" y="78"/>
                  <a:pt x="100" y="80"/>
                  <a:pt x="103" y="80"/>
                </a:cubicBezTo>
                <a:cubicBezTo>
                  <a:pt x="105" y="80"/>
                  <a:pt x="106" y="79"/>
                  <a:pt x="108" y="78"/>
                </a:cubicBezTo>
                <a:cubicBezTo>
                  <a:pt x="107" y="83"/>
                  <a:pt x="107" y="83"/>
                  <a:pt x="107" y="83"/>
                </a:cubicBezTo>
                <a:cubicBezTo>
                  <a:pt x="106" y="84"/>
                  <a:pt x="104" y="84"/>
                  <a:pt x="102" y="84"/>
                </a:cubicBezTo>
                <a:cubicBezTo>
                  <a:pt x="96" y="84"/>
                  <a:pt x="93" y="81"/>
                  <a:pt x="93" y="75"/>
                </a:cubicBezTo>
                <a:cubicBezTo>
                  <a:pt x="93" y="68"/>
                  <a:pt x="97" y="64"/>
                  <a:pt x="102" y="64"/>
                </a:cubicBezTo>
                <a:cubicBezTo>
                  <a:pt x="107" y="64"/>
                  <a:pt x="109" y="66"/>
                  <a:pt x="109" y="71"/>
                </a:cubicBezTo>
                <a:cubicBezTo>
                  <a:pt x="109" y="72"/>
                  <a:pt x="109" y="74"/>
                  <a:pt x="109" y="76"/>
                </a:cubicBezTo>
                <a:close/>
                <a:moveTo>
                  <a:pt x="105" y="72"/>
                </a:moveTo>
                <a:cubicBezTo>
                  <a:pt x="105" y="71"/>
                  <a:pt x="105" y="68"/>
                  <a:pt x="102" y="68"/>
                </a:cubicBezTo>
                <a:cubicBezTo>
                  <a:pt x="100" y="68"/>
                  <a:pt x="99" y="69"/>
                  <a:pt x="99" y="72"/>
                </a:cubicBezTo>
                <a:lnTo>
                  <a:pt x="105" y="72"/>
                </a:lnTo>
                <a:close/>
                <a:moveTo>
                  <a:pt x="120" y="70"/>
                </a:moveTo>
                <a:cubicBezTo>
                  <a:pt x="117" y="69"/>
                  <a:pt x="117" y="72"/>
                  <a:pt x="115" y="84"/>
                </a:cubicBezTo>
                <a:cubicBezTo>
                  <a:pt x="110" y="84"/>
                  <a:pt x="110" y="84"/>
                  <a:pt x="110" y="84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1" y="76"/>
                  <a:pt x="112" y="70"/>
                  <a:pt x="113" y="64"/>
                </a:cubicBezTo>
                <a:cubicBezTo>
                  <a:pt x="117" y="64"/>
                  <a:pt x="117" y="64"/>
                  <a:pt x="117" y="64"/>
                </a:cubicBezTo>
                <a:cubicBezTo>
                  <a:pt x="118" y="65"/>
                  <a:pt x="117" y="66"/>
                  <a:pt x="117" y="67"/>
                </a:cubicBezTo>
                <a:cubicBezTo>
                  <a:pt x="119" y="65"/>
                  <a:pt x="120" y="63"/>
                  <a:pt x="122" y="64"/>
                </a:cubicBezTo>
                <a:cubicBezTo>
                  <a:pt x="122" y="65"/>
                  <a:pt x="121" y="67"/>
                  <a:pt x="120" y="70"/>
                </a:cubicBezTo>
                <a:close/>
                <a:moveTo>
                  <a:pt x="139" y="65"/>
                </a:moveTo>
                <a:cubicBezTo>
                  <a:pt x="137" y="64"/>
                  <a:pt x="135" y="64"/>
                  <a:pt x="134" y="64"/>
                </a:cubicBezTo>
                <a:cubicBezTo>
                  <a:pt x="130" y="64"/>
                  <a:pt x="127" y="68"/>
                  <a:pt x="127" y="73"/>
                </a:cubicBezTo>
                <a:cubicBezTo>
                  <a:pt x="127" y="77"/>
                  <a:pt x="129" y="79"/>
                  <a:pt x="132" y="79"/>
                </a:cubicBezTo>
                <a:cubicBezTo>
                  <a:pt x="134" y="79"/>
                  <a:pt x="135" y="79"/>
                  <a:pt x="137" y="78"/>
                </a:cubicBezTo>
                <a:cubicBezTo>
                  <a:pt x="136" y="83"/>
                  <a:pt x="136" y="83"/>
                  <a:pt x="136" y="83"/>
                </a:cubicBezTo>
                <a:cubicBezTo>
                  <a:pt x="134" y="84"/>
                  <a:pt x="133" y="84"/>
                  <a:pt x="131" y="84"/>
                </a:cubicBezTo>
                <a:cubicBezTo>
                  <a:pt x="126" y="84"/>
                  <a:pt x="122" y="80"/>
                  <a:pt x="122" y="74"/>
                </a:cubicBezTo>
                <a:cubicBezTo>
                  <a:pt x="122" y="65"/>
                  <a:pt x="127" y="59"/>
                  <a:pt x="134" y="59"/>
                </a:cubicBezTo>
                <a:cubicBezTo>
                  <a:pt x="136" y="59"/>
                  <a:pt x="139" y="60"/>
                  <a:pt x="139" y="60"/>
                </a:cubicBezTo>
                <a:lnTo>
                  <a:pt x="139" y="65"/>
                </a:lnTo>
                <a:close/>
                <a:moveTo>
                  <a:pt x="154" y="73"/>
                </a:moveTo>
                <a:cubicBezTo>
                  <a:pt x="154" y="76"/>
                  <a:pt x="153" y="82"/>
                  <a:pt x="152" y="84"/>
                </a:cubicBezTo>
                <a:cubicBezTo>
                  <a:pt x="152" y="84"/>
                  <a:pt x="152" y="84"/>
                  <a:pt x="148" y="84"/>
                </a:cubicBezTo>
                <a:cubicBezTo>
                  <a:pt x="148" y="82"/>
                  <a:pt x="148" y="82"/>
                  <a:pt x="148" y="82"/>
                </a:cubicBezTo>
                <a:cubicBezTo>
                  <a:pt x="147" y="83"/>
                  <a:pt x="145" y="84"/>
                  <a:pt x="143" y="84"/>
                </a:cubicBezTo>
                <a:cubicBezTo>
                  <a:pt x="140" y="84"/>
                  <a:pt x="138" y="82"/>
                  <a:pt x="138" y="79"/>
                </a:cubicBezTo>
                <a:cubicBezTo>
                  <a:pt x="138" y="74"/>
                  <a:pt x="141" y="71"/>
                  <a:pt x="147" y="71"/>
                </a:cubicBezTo>
                <a:cubicBezTo>
                  <a:pt x="148" y="71"/>
                  <a:pt x="149" y="71"/>
                  <a:pt x="149" y="71"/>
                </a:cubicBezTo>
                <a:cubicBezTo>
                  <a:pt x="150" y="71"/>
                  <a:pt x="150" y="70"/>
                  <a:pt x="150" y="70"/>
                </a:cubicBezTo>
                <a:cubicBezTo>
                  <a:pt x="150" y="69"/>
                  <a:pt x="149" y="68"/>
                  <a:pt x="146" y="68"/>
                </a:cubicBezTo>
                <a:cubicBezTo>
                  <a:pt x="144" y="68"/>
                  <a:pt x="142" y="69"/>
                  <a:pt x="141" y="69"/>
                </a:cubicBezTo>
                <a:cubicBezTo>
                  <a:pt x="141" y="69"/>
                  <a:pt x="141" y="69"/>
                  <a:pt x="141" y="65"/>
                </a:cubicBezTo>
                <a:cubicBezTo>
                  <a:pt x="144" y="64"/>
                  <a:pt x="146" y="64"/>
                  <a:pt x="148" y="64"/>
                </a:cubicBezTo>
                <a:cubicBezTo>
                  <a:pt x="152" y="64"/>
                  <a:pt x="154" y="66"/>
                  <a:pt x="154" y="69"/>
                </a:cubicBezTo>
                <a:cubicBezTo>
                  <a:pt x="154" y="70"/>
                  <a:pt x="154" y="72"/>
                  <a:pt x="154" y="73"/>
                </a:cubicBezTo>
                <a:close/>
                <a:moveTo>
                  <a:pt x="148" y="75"/>
                </a:moveTo>
                <a:cubicBezTo>
                  <a:pt x="145" y="75"/>
                  <a:pt x="143" y="76"/>
                  <a:pt x="143" y="78"/>
                </a:cubicBezTo>
                <a:cubicBezTo>
                  <a:pt x="143" y="79"/>
                  <a:pt x="144" y="80"/>
                  <a:pt x="145" y="80"/>
                </a:cubicBezTo>
                <a:cubicBezTo>
                  <a:pt x="147" y="80"/>
                  <a:pt x="149" y="78"/>
                  <a:pt x="149" y="75"/>
                </a:cubicBezTo>
                <a:cubicBezTo>
                  <a:pt x="148" y="75"/>
                  <a:pt x="148" y="75"/>
                  <a:pt x="148" y="75"/>
                </a:cubicBezTo>
                <a:close/>
                <a:moveTo>
                  <a:pt x="165" y="70"/>
                </a:moveTo>
                <a:cubicBezTo>
                  <a:pt x="163" y="69"/>
                  <a:pt x="162" y="72"/>
                  <a:pt x="160" y="84"/>
                </a:cubicBezTo>
                <a:cubicBezTo>
                  <a:pt x="155" y="84"/>
                  <a:pt x="155" y="84"/>
                  <a:pt x="155" y="84"/>
                </a:cubicBezTo>
                <a:cubicBezTo>
                  <a:pt x="155" y="82"/>
                  <a:pt x="155" y="82"/>
                  <a:pt x="155" y="82"/>
                </a:cubicBezTo>
                <a:cubicBezTo>
                  <a:pt x="156" y="76"/>
                  <a:pt x="157" y="70"/>
                  <a:pt x="158" y="64"/>
                </a:cubicBezTo>
                <a:cubicBezTo>
                  <a:pt x="163" y="64"/>
                  <a:pt x="163" y="64"/>
                  <a:pt x="163" y="64"/>
                </a:cubicBezTo>
                <a:cubicBezTo>
                  <a:pt x="163" y="65"/>
                  <a:pt x="163" y="66"/>
                  <a:pt x="162" y="67"/>
                </a:cubicBezTo>
                <a:cubicBezTo>
                  <a:pt x="164" y="65"/>
                  <a:pt x="165" y="63"/>
                  <a:pt x="167" y="64"/>
                </a:cubicBezTo>
                <a:cubicBezTo>
                  <a:pt x="167" y="65"/>
                  <a:pt x="166" y="67"/>
                  <a:pt x="165" y="70"/>
                </a:cubicBezTo>
                <a:close/>
                <a:moveTo>
                  <a:pt x="186" y="59"/>
                </a:moveTo>
                <a:cubicBezTo>
                  <a:pt x="182" y="84"/>
                  <a:pt x="182" y="84"/>
                  <a:pt x="182" y="84"/>
                </a:cubicBezTo>
                <a:cubicBezTo>
                  <a:pt x="177" y="84"/>
                  <a:pt x="177" y="84"/>
                  <a:pt x="177" y="84"/>
                </a:cubicBezTo>
                <a:cubicBezTo>
                  <a:pt x="177" y="82"/>
                  <a:pt x="177" y="82"/>
                  <a:pt x="177" y="82"/>
                </a:cubicBezTo>
                <a:cubicBezTo>
                  <a:pt x="176" y="83"/>
                  <a:pt x="174" y="84"/>
                  <a:pt x="172" y="84"/>
                </a:cubicBezTo>
                <a:cubicBezTo>
                  <a:pt x="168" y="84"/>
                  <a:pt x="166" y="81"/>
                  <a:pt x="166" y="76"/>
                </a:cubicBezTo>
                <a:cubicBezTo>
                  <a:pt x="166" y="69"/>
                  <a:pt x="170" y="64"/>
                  <a:pt x="174" y="64"/>
                </a:cubicBezTo>
                <a:cubicBezTo>
                  <a:pt x="176" y="64"/>
                  <a:pt x="178" y="65"/>
                  <a:pt x="179" y="66"/>
                </a:cubicBezTo>
                <a:cubicBezTo>
                  <a:pt x="180" y="59"/>
                  <a:pt x="180" y="59"/>
                  <a:pt x="180" y="59"/>
                </a:cubicBezTo>
                <a:lnTo>
                  <a:pt x="186" y="59"/>
                </a:lnTo>
                <a:close/>
                <a:moveTo>
                  <a:pt x="175" y="69"/>
                </a:moveTo>
                <a:cubicBezTo>
                  <a:pt x="173" y="69"/>
                  <a:pt x="171" y="71"/>
                  <a:pt x="171" y="75"/>
                </a:cubicBezTo>
                <a:cubicBezTo>
                  <a:pt x="171" y="78"/>
                  <a:pt x="172" y="79"/>
                  <a:pt x="174" y="79"/>
                </a:cubicBezTo>
                <a:cubicBezTo>
                  <a:pt x="176" y="79"/>
                  <a:pt x="178" y="76"/>
                  <a:pt x="178" y="72"/>
                </a:cubicBezTo>
                <a:cubicBezTo>
                  <a:pt x="178" y="70"/>
                  <a:pt x="177" y="69"/>
                  <a:pt x="175" y="6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7" name="Freeform 249"/>
          <p:cNvSpPr>
            <a:spLocks noEditPoints="1"/>
          </p:cNvSpPr>
          <p:nvPr/>
        </p:nvSpPr>
        <p:spPr bwMode="auto">
          <a:xfrm>
            <a:off x="2427056" y="3419256"/>
            <a:ext cx="246396" cy="165454"/>
          </a:xfrm>
          <a:custGeom>
            <a:avLst/>
            <a:gdLst>
              <a:gd name="T0" fmla="*/ 201 w 213"/>
              <a:gd name="T1" fmla="*/ 142 h 142"/>
              <a:gd name="T2" fmla="*/ 0 w 213"/>
              <a:gd name="T3" fmla="*/ 131 h 142"/>
              <a:gd name="T4" fmla="*/ 12 w 213"/>
              <a:gd name="T5" fmla="*/ 0 h 142"/>
              <a:gd name="T6" fmla="*/ 213 w 213"/>
              <a:gd name="T7" fmla="*/ 12 h 142"/>
              <a:gd name="T8" fmla="*/ 23 w 213"/>
              <a:gd name="T9" fmla="*/ 48 h 142"/>
              <a:gd name="T10" fmla="*/ 12 w 213"/>
              <a:gd name="T11" fmla="*/ 85 h 142"/>
              <a:gd name="T12" fmla="*/ 19 w 213"/>
              <a:gd name="T13" fmla="*/ 87 h 142"/>
              <a:gd name="T14" fmla="*/ 50 w 213"/>
              <a:gd name="T15" fmla="*/ 59 h 142"/>
              <a:gd name="T16" fmla="*/ 23 w 213"/>
              <a:gd name="T17" fmla="*/ 48 h 142"/>
              <a:gd name="T18" fmla="*/ 27 w 213"/>
              <a:gd name="T19" fmla="*/ 65 h 142"/>
              <a:gd name="T20" fmla="*/ 32 w 213"/>
              <a:gd name="T21" fmla="*/ 55 h 142"/>
              <a:gd name="T22" fmla="*/ 30 w 213"/>
              <a:gd name="T23" fmla="*/ 67 h 142"/>
              <a:gd name="T24" fmla="*/ 60 w 213"/>
              <a:gd name="T25" fmla="*/ 57 h 142"/>
              <a:gd name="T26" fmla="*/ 53 w 213"/>
              <a:gd name="T27" fmla="*/ 64 h 142"/>
              <a:gd name="T28" fmla="*/ 58 w 213"/>
              <a:gd name="T29" fmla="*/ 64 h 142"/>
              <a:gd name="T30" fmla="*/ 70 w 213"/>
              <a:gd name="T31" fmla="*/ 67 h 142"/>
              <a:gd name="T32" fmla="*/ 64 w 213"/>
              <a:gd name="T33" fmla="*/ 68 h 142"/>
              <a:gd name="T34" fmla="*/ 56 w 213"/>
              <a:gd name="T35" fmla="*/ 88 h 142"/>
              <a:gd name="T36" fmla="*/ 66 w 213"/>
              <a:gd name="T37" fmla="*/ 85 h 142"/>
              <a:gd name="T38" fmla="*/ 73 w 213"/>
              <a:gd name="T39" fmla="*/ 87 h 142"/>
              <a:gd name="T40" fmla="*/ 80 w 213"/>
              <a:gd name="T41" fmla="*/ 67 h 142"/>
              <a:gd name="T42" fmla="*/ 67 w 213"/>
              <a:gd name="T43" fmla="*/ 57 h 142"/>
              <a:gd name="T44" fmla="*/ 57 w 213"/>
              <a:gd name="T45" fmla="*/ 79 h 142"/>
              <a:gd name="T46" fmla="*/ 69 w 213"/>
              <a:gd name="T47" fmla="*/ 74 h 142"/>
              <a:gd name="T48" fmla="*/ 57 w 213"/>
              <a:gd name="T49" fmla="*/ 79 h 142"/>
              <a:gd name="T50" fmla="*/ 105 w 213"/>
              <a:gd name="T51" fmla="*/ 59 h 142"/>
              <a:gd name="T52" fmla="*/ 95 w 213"/>
              <a:gd name="T53" fmla="*/ 75 h 142"/>
              <a:gd name="T54" fmla="*/ 86 w 213"/>
              <a:gd name="T55" fmla="*/ 57 h 142"/>
              <a:gd name="T56" fmla="*/ 83 w 213"/>
              <a:gd name="T57" fmla="*/ 60 h 142"/>
              <a:gd name="T58" fmla="*/ 87 w 213"/>
              <a:gd name="T59" fmla="*/ 89 h 142"/>
              <a:gd name="T60" fmla="*/ 86 w 213"/>
              <a:gd name="T61" fmla="*/ 101 h 142"/>
              <a:gd name="T62" fmla="*/ 115 w 213"/>
              <a:gd name="T63" fmla="*/ 61 h 142"/>
              <a:gd name="T64" fmla="*/ 115 w 213"/>
              <a:gd name="T65" fmla="*/ 57 h 142"/>
              <a:gd name="T66" fmla="*/ 126 w 213"/>
              <a:gd name="T67" fmla="*/ 48 h 142"/>
              <a:gd name="T68" fmla="*/ 115 w 213"/>
              <a:gd name="T69" fmla="*/ 86 h 142"/>
              <a:gd name="T70" fmla="*/ 125 w 213"/>
              <a:gd name="T71" fmla="*/ 85 h 142"/>
              <a:gd name="T72" fmla="*/ 130 w 213"/>
              <a:gd name="T73" fmla="*/ 74 h 142"/>
              <a:gd name="T74" fmla="*/ 138 w 213"/>
              <a:gd name="T75" fmla="*/ 48 h 142"/>
              <a:gd name="T76" fmla="*/ 132 w 213"/>
              <a:gd name="T77" fmla="*/ 67 h 142"/>
              <a:gd name="T78" fmla="*/ 132 w 213"/>
              <a:gd name="T79" fmla="*/ 57 h 142"/>
              <a:gd name="T80" fmla="*/ 143 w 213"/>
              <a:gd name="T81" fmla="*/ 60 h 142"/>
              <a:gd name="T82" fmla="*/ 132 w 213"/>
              <a:gd name="T83" fmla="*/ 67 h 142"/>
              <a:gd name="T84" fmla="*/ 157 w 213"/>
              <a:gd name="T85" fmla="*/ 61 h 142"/>
              <a:gd name="T86" fmla="*/ 157 w 213"/>
              <a:gd name="T87" fmla="*/ 65 h 142"/>
              <a:gd name="T88" fmla="*/ 167 w 213"/>
              <a:gd name="T89" fmla="*/ 63 h 142"/>
              <a:gd name="T90" fmla="*/ 172 w 213"/>
              <a:gd name="T91" fmla="*/ 68 h 142"/>
              <a:gd name="T92" fmla="*/ 150 w 213"/>
              <a:gd name="T93" fmla="*/ 81 h 142"/>
              <a:gd name="T94" fmla="*/ 170 w 213"/>
              <a:gd name="T95" fmla="*/ 84 h 142"/>
              <a:gd name="T96" fmla="*/ 174 w 213"/>
              <a:gd name="T97" fmla="*/ 87 h 142"/>
              <a:gd name="T98" fmla="*/ 183 w 213"/>
              <a:gd name="T99" fmla="*/ 67 h 142"/>
              <a:gd name="T100" fmla="*/ 170 w 213"/>
              <a:gd name="T101" fmla="*/ 57 h 142"/>
              <a:gd name="T102" fmla="*/ 160 w 213"/>
              <a:gd name="T103" fmla="*/ 79 h 142"/>
              <a:gd name="T104" fmla="*/ 172 w 213"/>
              <a:gd name="T105" fmla="*/ 74 h 142"/>
              <a:gd name="T106" fmla="*/ 160 w 213"/>
              <a:gd name="T107" fmla="*/ 79 h 142"/>
              <a:gd name="T108" fmla="*/ 191 w 213"/>
              <a:gd name="T109" fmla="*/ 52 h 142"/>
              <a:gd name="T110" fmla="*/ 184 w 213"/>
              <a:gd name="T111" fmla="*/ 86 h 142"/>
              <a:gd name="T112" fmla="*/ 186 w 213"/>
              <a:gd name="T113" fmla="*/ 87 h 142"/>
              <a:gd name="T114" fmla="*/ 194 w 213"/>
              <a:gd name="T115" fmla="*/ 85 h 142"/>
              <a:gd name="T116" fmla="*/ 201 w 213"/>
              <a:gd name="T117" fmla="*/ 51 h 142"/>
              <a:gd name="T118" fmla="*/ 199 w 213"/>
              <a:gd name="T119" fmla="*/ 4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3" h="142">
                <a:moveTo>
                  <a:pt x="213" y="131"/>
                </a:moveTo>
                <a:cubicBezTo>
                  <a:pt x="213" y="137"/>
                  <a:pt x="208" y="142"/>
                  <a:pt x="201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5" y="142"/>
                  <a:pt x="0" y="137"/>
                  <a:pt x="0" y="1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8" y="0"/>
                  <a:pt x="213" y="6"/>
                  <a:pt x="213" y="12"/>
                </a:cubicBezTo>
                <a:lnTo>
                  <a:pt x="213" y="131"/>
                </a:lnTo>
                <a:close/>
                <a:moveTo>
                  <a:pt x="23" y="48"/>
                </a:moveTo>
                <a:cubicBezTo>
                  <a:pt x="21" y="48"/>
                  <a:pt x="21" y="49"/>
                  <a:pt x="20" y="50"/>
                </a:cubicBezTo>
                <a:cubicBezTo>
                  <a:pt x="20" y="51"/>
                  <a:pt x="12" y="84"/>
                  <a:pt x="12" y="85"/>
                </a:cubicBezTo>
                <a:cubicBezTo>
                  <a:pt x="12" y="86"/>
                  <a:pt x="13" y="87"/>
                  <a:pt x="14" y="87"/>
                </a:cubicBezTo>
                <a:cubicBezTo>
                  <a:pt x="19" y="87"/>
                  <a:pt x="19" y="87"/>
                  <a:pt x="19" y="87"/>
                </a:cubicBezTo>
                <a:cubicBezTo>
                  <a:pt x="25" y="87"/>
                  <a:pt x="21" y="74"/>
                  <a:pt x="27" y="74"/>
                </a:cubicBezTo>
                <a:cubicBezTo>
                  <a:pt x="37" y="74"/>
                  <a:pt x="50" y="72"/>
                  <a:pt x="50" y="59"/>
                </a:cubicBezTo>
                <a:cubicBezTo>
                  <a:pt x="50" y="49"/>
                  <a:pt x="42" y="48"/>
                  <a:pt x="35" y="48"/>
                </a:cubicBezTo>
                <a:lnTo>
                  <a:pt x="23" y="48"/>
                </a:lnTo>
                <a:close/>
                <a:moveTo>
                  <a:pt x="28" y="67"/>
                </a:moveTo>
                <a:cubicBezTo>
                  <a:pt x="28" y="67"/>
                  <a:pt x="27" y="66"/>
                  <a:pt x="27" y="65"/>
                </a:cubicBezTo>
                <a:cubicBezTo>
                  <a:pt x="27" y="63"/>
                  <a:pt x="28" y="59"/>
                  <a:pt x="28" y="57"/>
                </a:cubicBezTo>
                <a:cubicBezTo>
                  <a:pt x="29" y="55"/>
                  <a:pt x="31" y="55"/>
                  <a:pt x="32" y="55"/>
                </a:cubicBezTo>
                <a:cubicBezTo>
                  <a:pt x="36" y="55"/>
                  <a:pt x="40" y="56"/>
                  <a:pt x="40" y="60"/>
                </a:cubicBezTo>
                <a:cubicBezTo>
                  <a:pt x="40" y="65"/>
                  <a:pt x="35" y="67"/>
                  <a:pt x="30" y="67"/>
                </a:cubicBezTo>
                <a:lnTo>
                  <a:pt x="28" y="67"/>
                </a:lnTo>
                <a:close/>
                <a:moveTo>
                  <a:pt x="60" y="57"/>
                </a:moveTo>
                <a:cubicBezTo>
                  <a:pt x="57" y="58"/>
                  <a:pt x="55" y="58"/>
                  <a:pt x="54" y="61"/>
                </a:cubicBezTo>
                <a:cubicBezTo>
                  <a:pt x="54" y="62"/>
                  <a:pt x="53" y="63"/>
                  <a:pt x="53" y="64"/>
                </a:cubicBezTo>
                <a:cubicBezTo>
                  <a:pt x="53" y="65"/>
                  <a:pt x="54" y="65"/>
                  <a:pt x="54" y="65"/>
                </a:cubicBezTo>
                <a:cubicBezTo>
                  <a:pt x="55" y="65"/>
                  <a:pt x="57" y="64"/>
                  <a:pt x="58" y="64"/>
                </a:cubicBezTo>
                <a:cubicBezTo>
                  <a:pt x="60" y="64"/>
                  <a:pt x="62" y="63"/>
                  <a:pt x="63" y="63"/>
                </a:cubicBezTo>
                <a:cubicBezTo>
                  <a:pt x="66" y="63"/>
                  <a:pt x="70" y="63"/>
                  <a:pt x="70" y="67"/>
                </a:cubicBezTo>
                <a:cubicBezTo>
                  <a:pt x="70" y="67"/>
                  <a:pt x="70" y="68"/>
                  <a:pt x="69" y="68"/>
                </a:cubicBezTo>
                <a:cubicBezTo>
                  <a:pt x="68" y="68"/>
                  <a:pt x="66" y="68"/>
                  <a:pt x="64" y="68"/>
                </a:cubicBezTo>
                <a:cubicBezTo>
                  <a:pt x="56" y="69"/>
                  <a:pt x="47" y="71"/>
                  <a:pt x="47" y="81"/>
                </a:cubicBezTo>
                <a:cubicBezTo>
                  <a:pt x="47" y="85"/>
                  <a:pt x="51" y="88"/>
                  <a:pt x="56" y="88"/>
                </a:cubicBezTo>
                <a:cubicBezTo>
                  <a:pt x="60" y="88"/>
                  <a:pt x="63" y="86"/>
                  <a:pt x="66" y="84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6"/>
                  <a:pt x="67" y="87"/>
                  <a:pt x="68" y="87"/>
                </a:cubicBezTo>
                <a:cubicBezTo>
                  <a:pt x="73" y="87"/>
                  <a:pt x="73" y="87"/>
                  <a:pt x="73" y="87"/>
                </a:cubicBezTo>
                <a:cubicBezTo>
                  <a:pt x="74" y="87"/>
                  <a:pt x="75" y="86"/>
                  <a:pt x="75" y="85"/>
                </a:cubicBezTo>
                <a:cubicBezTo>
                  <a:pt x="80" y="67"/>
                  <a:pt x="80" y="67"/>
                  <a:pt x="80" y="67"/>
                </a:cubicBezTo>
                <a:cubicBezTo>
                  <a:pt x="80" y="66"/>
                  <a:pt x="80" y="65"/>
                  <a:pt x="80" y="64"/>
                </a:cubicBezTo>
                <a:cubicBezTo>
                  <a:pt x="80" y="57"/>
                  <a:pt x="72" y="57"/>
                  <a:pt x="67" y="57"/>
                </a:cubicBezTo>
                <a:cubicBezTo>
                  <a:pt x="64" y="57"/>
                  <a:pt x="62" y="57"/>
                  <a:pt x="60" y="57"/>
                </a:cubicBezTo>
                <a:close/>
                <a:moveTo>
                  <a:pt x="57" y="79"/>
                </a:moveTo>
                <a:cubicBezTo>
                  <a:pt x="57" y="74"/>
                  <a:pt x="65" y="73"/>
                  <a:pt x="69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69" y="78"/>
                  <a:pt x="67" y="82"/>
                  <a:pt x="61" y="82"/>
                </a:cubicBezTo>
                <a:cubicBezTo>
                  <a:pt x="60" y="82"/>
                  <a:pt x="57" y="82"/>
                  <a:pt x="57" y="79"/>
                </a:cubicBezTo>
                <a:close/>
                <a:moveTo>
                  <a:pt x="109" y="57"/>
                </a:moveTo>
                <a:cubicBezTo>
                  <a:pt x="107" y="57"/>
                  <a:pt x="106" y="58"/>
                  <a:pt x="105" y="59"/>
                </a:cubicBezTo>
                <a:cubicBezTo>
                  <a:pt x="104" y="61"/>
                  <a:pt x="96" y="75"/>
                  <a:pt x="95" y="75"/>
                </a:cubicBezTo>
                <a:cubicBezTo>
                  <a:pt x="95" y="75"/>
                  <a:pt x="95" y="75"/>
                  <a:pt x="95" y="75"/>
                </a:cubicBezTo>
                <a:cubicBezTo>
                  <a:pt x="95" y="70"/>
                  <a:pt x="94" y="64"/>
                  <a:pt x="93" y="60"/>
                </a:cubicBezTo>
                <a:cubicBezTo>
                  <a:pt x="92" y="57"/>
                  <a:pt x="88" y="57"/>
                  <a:pt x="86" y="57"/>
                </a:cubicBezTo>
                <a:cubicBezTo>
                  <a:pt x="85" y="57"/>
                  <a:pt x="83" y="57"/>
                  <a:pt x="83" y="59"/>
                </a:cubicBezTo>
                <a:cubicBezTo>
                  <a:pt x="83" y="60"/>
                  <a:pt x="83" y="60"/>
                  <a:pt x="83" y="60"/>
                </a:cubicBezTo>
                <a:cubicBezTo>
                  <a:pt x="83" y="69"/>
                  <a:pt x="86" y="78"/>
                  <a:pt x="87" y="87"/>
                </a:cubicBezTo>
                <a:cubicBezTo>
                  <a:pt x="87" y="87"/>
                  <a:pt x="87" y="88"/>
                  <a:pt x="87" y="89"/>
                </a:cubicBezTo>
                <a:cubicBezTo>
                  <a:pt x="87" y="92"/>
                  <a:pt x="82" y="97"/>
                  <a:pt x="82" y="100"/>
                </a:cubicBezTo>
                <a:cubicBezTo>
                  <a:pt x="82" y="101"/>
                  <a:pt x="85" y="101"/>
                  <a:pt x="86" y="101"/>
                </a:cubicBezTo>
                <a:cubicBezTo>
                  <a:pt x="88" y="101"/>
                  <a:pt x="91" y="101"/>
                  <a:pt x="93" y="99"/>
                </a:cubicBezTo>
                <a:cubicBezTo>
                  <a:pt x="115" y="61"/>
                  <a:pt x="115" y="61"/>
                  <a:pt x="115" y="61"/>
                </a:cubicBezTo>
                <a:cubicBezTo>
                  <a:pt x="116" y="60"/>
                  <a:pt x="116" y="59"/>
                  <a:pt x="116" y="58"/>
                </a:cubicBezTo>
                <a:cubicBezTo>
                  <a:pt x="116" y="58"/>
                  <a:pt x="116" y="57"/>
                  <a:pt x="115" y="57"/>
                </a:cubicBezTo>
                <a:lnTo>
                  <a:pt x="109" y="57"/>
                </a:lnTo>
                <a:close/>
                <a:moveTo>
                  <a:pt x="126" y="48"/>
                </a:moveTo>
                <a:cubicBezTo>
                  <a:pt x="124" y="48"/>
                  <a:pt x="124" y="49"/>
                  <a:pt x="123" y="50"/>
                </a:cubicBezTo>
                <a:cubicBezTo>
                  <a:pt x="122" y="52"/>
                  <a:pt x="115" y="84"/>
                  <a:pt x="115" y="86"/>
                </a:cubicBezTo>
                <a:cubicBezTo>
                  <a:pt x="115" y="87"/>
                  <a:pt x="118" y="87"/>
                  <a:pt x="119" y="87"/>
                </a:cubicBezTo>
                <a:cubicBezTo>
                  <a:pt x="121" y="87"/>
                  <a:pt x="125" y="88"/>
                  <a:pt x="125" y="85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27" y="75"/>
                  <a:pt x="129" y="74"/>
                  <a:pt x="130" y="74"/>
                </a:cubicBezTo>
                <a:cubicBezTo>
                  <a:pt x="140" y="74"/>
                  <a:pt x="154" y="72"/>
                  <a:pt x="154" y="59"/>
                </a:cubicBezTo>
                <a:cubicBezTo>
                  <a:pt x="154" y="50"/>
                  <a:pt x="145" y="48"/>
                  <a:pt x="138" y="48"/>
                </a:cubicBezTo>
                <a:lnTo>
                  <a:pt x="126" y="48"/>
                </a:lnTo>
                <a:close/>
                <a:moveTo>
                  <a:pt x="132" y="67"/>
                </a:moveTo>
                <a:cubicBezTo>
                  <a:pt x="131" y="67"/>
                  <a:pt x="130" y="66"/>
                  <a:pt x="130" y="65"/>
                </a:cubicBezTo>
                <a:cubicBezTo>
                  <a:pt x="130" y="63"/>
                  <a:pt x="131" y="59"/>
                  <a:pt x="132" y="57"/>
                </a:cubicBezTo>
                <a:cubicBezTo>
                  <a:pt x="132" y="55"/>
                  <a:pt x="134" y="55"/>
                  <a:pt x="136" y="55"/>
                </a:cubicBezTo>
                <a:cubicBezTo>
                  <a:pt x="139" y="55"/>
                  <a:pt x="143" y="56"/>
                  <a:pt x="143" y="60"/>
                </a:cubicBezTo>
                <a:cubicBezTo>
                  <a:pt x="143" y="65"/>
                  <a:pt x="138" y="67"/>
                  <a:pt x="133" y="67"/>
                </a:cubicBezTo>
                <a:lnTo>
                  <a:pt x="132" y="67"/>
                </a:lnTo>
                <a:close/>
                <a:moveTo>
                  <a:pt x="163" y="57"/>
                </a:moveTo>
                <a:cubicBezTo>
                  <a:pt x="160" y="58"/>
                  <a:pt x="158" y="58"/>
                  <a:pt x="157" y="61"/>
                </a:cubicBezTo>
                <a:cubicBezTo>
                  <a:pt x="157" y="62"/>
                  <a:pt x="157" y="63"/>
                  <a:pt x="157" y="64"/>
                </a:cubicBezTo>
                <a:cubicBezTo>
                  <a:pt x="157" y="65"/>
                  <a:pt x="157" y="65"/>
                  <a:pt x="157" y="65"/>
                </a:cubicBezTo>
                <a:cubicBezTo>
                  <a:pt x="158" y="65"/>
                  <a:pt x="160" y="64"/>
                  <a:pt x="161" y="64"/>
                </a:cubicBezTo>
                <a:cubicBezTo>
                  <a:pt x="163" y="64"/>
                  <a:pt x="165" y="63"/>
                  <a:pt x="167" y="63"/>
                </a:cubicBezTo>
                <a:cubicBezTo>
                  <a:pt x="169" y="63"/>
                  <a:pt x="173" y="63"/>
                  <a:pt x="173" y="67"/>
                </a:cubicBezTo>
                <a:cubicBezTo>
                  <a:pt x="173" y="67"/>
                  <a:pt x="173" y="68"/>
                  <a:pt x="172" y="68"/>
                </a:cubicBezTo>
                <a:cubicBezTo>
                  <a:pt x="171" y="68"/>
                  <a:pt x="169" y="68"/>
                  <a:pt x="167" y="69"/>
                </a:cubicBezTo>
                <a:cubicBezTo>
                  <a:pt x="160" y="69"/>
                  <a:pt x="150" y="71"/>
                  <a:pt x="150" y="81"/>
                </a:cubicBezTo>
                <a:cubicBezTo>
                  <a:pt x="150" y="85"/>
                  <a:pt x="154" y="88"/>
                  <a:pt x="159" y="88"/>
                </a:cubicBezTo>
                <a:cubicBezTo>
                  <a:pt x="163" y="88"/>
                  <a:pt x="166" y="87"/>
                  <a:pt x="170" y="84"/>
                </a:cubicBezTo>
                <a:cubicBezTo>
                  <a:pt x="169" y="85"/>
                  <a:pt x="169" y="85"/>
                  <a:pt x="169" y="86"/>
                </a:cubicBezTo>
                <a:cubicBezTo>
                  <a:pt x="169" y="88"/>
                  <a:pt x="173" y="87"/>
                  <a:pt x="174" y="87"/>
                </a:cubicBezTo>
                <a:cubicBezTo>
                  <a:pt x="176" y="87"/>
                  <a:pt x="178" y="87"/>
                  <a:pt x="179" y="85"/>
                </a:cubicBezTo>
                <a:cubicBezTo>
                  <a:pt x="183" y="67"/>
                  <a:pt x="183" y="67"/>
                  <a:pt x="183" y="67"/>
                </a:cubicBezTo>
                <a:cubicBezTo>
                  <a:pt x="183" y="66"/>
                  <a:pt x="183" y="65"/>
                  <a:pt x="183" y="64"/>
                </a:cubicBezTo>
                <a:cubicBezTo>
                  <a:pt x="183" y="57"/>
                  <a:pt x="175" y="57"/>
                  <a:pt x="170" y="57"/>
                </a:cubicBezTo>
                <a:cubicBezTo>
                  <a:pt x="167" y="57"/>
                  <a:pt x="165" y="57"/>
                  <a:pt x="163" y="57"/>
                </a:cubicBezTo>
                <a:close/>
                <a:moveTo>
                  <a:pt x="160" y="79"/>
                </a:moveTo>
                <a:cubicBezTo>
                  <a:pt x="160" y="74"/>
                  <a:pt x="168" y="73"/>
                  <a:pt x="172" y="73"/>
                </a:cubicBezTo>
                <a:cubicBezTo>
                  <a:pt x="172" y="74"/>
                  <a:pt x="172" y="74"/>
                  <a:pt x="172" y="74"/>
                </a:cubicBezTo>
                <a:cubicBezTo>
                  <a:pt x="172" y="78"/>
                  <a:pt x="170" y="82"/>
                  <a:pt x="165" y="82"/>
                </a:cubicBezTo>
                <a:cubicBezTo>
                  <a:pt x="163" y="82"/>
                  <a:pt x="160" y="82"/>
                  <a:pt x="160" y="79"/>
                </a:cubicBezTo>
                <a:close/>
                <a:moveTo>
                  <a:pt x="194" y="48"/>
                </a:moveTo>
                <a:cubicBezTo>
                  <a:pt x="192" y="48"/>
                  <a:pt x="192" y="50"/>
                  <a:pt x="191" y="52"/>
                </a:cubicBezTo>
                <a:cubicBezTo>
                  <a:pt x="189" y="63"/>
                  <a:pt x="187" y="74"/>
                  <a:pt x="184" y="85"/>
                </a:cubicBezTo>
                <a:cubicBezTo>
                  <a:pt x="184" y="86"/>
                  <a:pt x="184" y="86"/>
                  <a:pt x="184" y="86"/>
                </a:cubicBezTo>
                <a:cubicBezTo>
                  <a:pt x="184" y="86"/>
                  <a:pt x="185" y="87"/>
                  <a:pt x="185" y="87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91" y="87"/>
                  <a:pt x="191" y="87"/>
                  <a:pt x="191" y="87"/>
                </a:cubicBezTo>
                <a:cubicBezTo>
                  <a:pt x="192" y="87"/>
                  <a:pt x="193" y="86"/>
                  <a:pt x="194" y="85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1" y="51"/>
                  <a:pt x="201" y="51"/>
                  <a:pt x="201" y="51"/>
                </a:cubicBezTo>
                <a:cubicBezTo>
                  <a:pt x="201" y="50"/>
                  <a:pt x="201" y="50"/>
                  <a:pt x="201" y="50"/>
                </a:cubicBezTo>
                <a:cubicBezTo>
                  <a:pt x="201" y="49"/>
                  <a:pt x="200" y="48"/>
                  <a:pt x="199" y="48"/>
                </a:cubicBezTo>
                <a:lnTo>
                  <a:pt x="194" y="4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8" name="Freeform 250"/>
          <p:cNvSpPr>
            <a:spLocks noEditPoints="1"/>
          </p:cNvSpPr>
          <p:nvPr/>
        </p:nvSpPr>
        <p:spPr bwMode="auto">
          <a:xfrm>
            <a:off x="2717492" y="3419256"/>
            <a:ext cx="247586" cy="165454"/>
          </a:xfrm>
          <a:custGeom>
            <a:avLst/>
            <a:gdLst>
              <a:gd name="T0" fmla="*/ 201 w 213"/>
              <a:gd name="T1" fmla="*/ 142 h 142"/>
              <a:gd name="T2" fmla="*/ 0 w 213"/>
              <a:gd name="T3" fmla="*/ 131 h 142"/>
              <a:gd name="T4" fmla="*/ 12 w 213"/>
              <a:gd name="T5" fmla="*/ 0 h 142"/>
              <a:gd name="T6" fmla="*/ 213 w 213"/>
              <a:gd name="T7" fmla="*/ 12 h 142"/>
              <a:gd name="T8" fmla="*/ 32 w 213"/>
              <a:gd name="T9" fmla="*/ 67 h 142"/>
              <a:gd name="T10" fmla="*/ 29 w 213"/>
              <a:gd name="T11" fmla="*/ 61 h 142"/>
              <a:gd name="T12" fmla="*/ 42 w 213"/>
              <a:gd name="T13" fmla="*/ 53 h 142"/>
              <a:gd name="T14" fmla="*/ 17 w 213"/>
              <a:gd name="T15" fmla="*/ 54 h 142"/>
              <a:gd name="T16" fmla="*/ 25 w 213"/>
              <a:gd name="T17" fmla="*/ 77 h 142"/>
              <a:gd name="T18" fmla="*/ 27 w 213"/>
              <a:gd name="T19" fmla="*/ 85 h 142"/>
              <a:gd name="T20" fmla="*/ 12 w 213"/>
              <a:gd name="T21" fmla="*/ 92 h 142"/>
              <a:gd name="T22" fmla="*/ 39 w 213"/>
              <a:gd name="T23" fmla="*/ 92 h 142"/>
              <a:gd name="T24" fmla="*/ 32 w 213"/>
              <a:gd name="T25" fmla="*/ 67 h 142"/>
              <a:gd name="T26" fmla="*/ 64 w 213"/>
              <a:gd name="T27" fmla="*/ 51 h 142"/>
              <a:gd name="T28" fmla="*/ 52 w 213"/>
              <a:gd name="T29" fmla="*/ 41 h 142"/>
              <a:gd name="T30" fmla="*/ 46 w 213"/>
              <a:gd name="T31" fmla="*/ 52 h 142"/>
              <a:gd name="T32" fmla="*/ 50 w 213"/>
              <a:gd name="T33" fmla="*/ 61 h 142"/>
              <a:gd name="T34" fmla="*/ 55 w 213"/>
              <a:gd name="T35" fmla="*/ 93 h 142"/>
              <a:gd name="T36" fmla="*/ 72 w 213"/>
              <a:gd name="T37" fmla="*/ 94 h 142"/>
              <a:gd name="T38" fmla="*/ 68 w 213"/>
              <a:gd name="T39" fmla="*/ 84 h 142"/>
              <a:gd name="T40" fmla="*/ 64 w 213"/>
              <a:gd name="T41" fmla="*/ 61 h 142"/>
              <a:gd name="T42" fmla="*/ 73 w 213"/>
              <a:gd name="T43" fmla="*/ 51 h 142"/>
              <a:gd name="T44" fmla="*/ 98 w 213"/>
              <a:gd name="T45" fmla="*/ 51 h 142"/>
              <a:gd name="T46" fmla="*/ 89 w 213"/>
              <a:gd name="T47" fmla="*/ 51 h 142"/>
              <a:gd name="T48" fmla="*/ 77 w 213"/>
              <a:gd name="T49" fmla="*/ 95 h 142"/>
              <a:gd name="T50" fmla="*/ 90 w 213"/>
              <a:gd name="T51" fmla="*/ 66 h 142"/>
              <a:gd name="T52" fmla="*/ 100 w 213"/>
              <a:gd name="T53" fmla="*/ 64 h 142"/>
              <a:gd name="T54" fmla="*/ 111 w 213"/>
              <a:gd name="T55" fmla="*/ 32 h 142"/>
              <a:gd name="T56" fmla="*/ 111 w 213"/>
              <a:gd name="T57" fmla="*/ 47 h 142"/>
              <a:gd name="T58" fmla="*/ 111 w 213"/>
              <a:gd name="T59" fmla="*/ 32 h 142"/>
              <a:gd name="T60" fmla="*/ 118 w 213"/>
              <a:gd name="T61" fmla="*/ 51 h 142"/>
              <a:gd name="T62" fmla="*/ 104 w 213"/>
              <a:gd name="T63" fmla="*/ 95 h 142"/>
              <a:gd name="T64" fmla="*/ 157 w 213"/>
              <a:gd name="T65" fmla="*/ 55 h 142"/>
              <a:gd name="T66" fmla="*/ 136 w 213"/>
              <a:gd name="T67" fmla="*/ 55 h 142"/>
              <a:gd name="T68" fmla="*/ 123 w 213"/>
              <a:gd name="T69" fmla="*/ 51 h 142"/>
              <a:gd name="T70" fmla="*/ 137 w 213"/>
              <a:gd name="T71" fmla="*/ 108 h 142"/>
              <a:gd name="T72" fmla="*/ 143 w 213"/>
              <a:gd name="T73" fmla="*/ 95 h 142"/>
              <a:gd name="T74" fmla="*/ 161 w 213"/>
              <a:gd name="T75" fmla="*/ 72 h 142"/>
              <a:gd name="T76" fmla="*/ 146 w 213"/>
              <a:gd name="T77" fmla="*/ 82 h 142"/>
              <a:gd name="T78" fmla="*/ 137 w 213"/>
              <a:gd name="T79" fmla="*/ 84 h 142"/>
              <a:gd name="T80" fmla="*/ 142 w 213"/>
              <a:gd name="T81" fmla="*/ 61 h 142"/>
              <a:gd name="T82" fmla="*/ 146 w 213"/>
              <a:gd name="T83" fmla="*/ 82 h 142"/>
              <a:gd name="T84" fmla="*/ 183 w 213"/>
              <a:gd name="T85" fmla="*/ 50 h 142"/>
              <a:gd name="T86" fmla="*/ 170 w 213"/>
              <a:gd name="T87" fmla="*/ 90 h 142"/>
              <a:gd name="T88" fmla="*/ 200 w 213"/>
              <a:gd name="T89" fmla="*/ 92 h 142"/>
              <a:gd name="T90" fmla="*/ 186 w 213"/>
              <a:gd name="T91" fmla="*/ 85 h 142"/>
              <a:gd name="T92" fmla="*/ 178 w 213"/>
              <a:gd name="T93" fmla="*/ 77 h 142"/>
              <a:gd name="T94" fmla="*/ 201 w 213"/>
              <a:gd name="T95" fmla="*/ 72 h 142"/>
              <a:gd name="T96" fmla="*/ 178 w 213"/>
              <a:gd name="T97" fmla="*/ 69 h 142"/>
              <a:gd name="T98" fmla="*/ 188 w 213"/>
              <a:gd name="T99" fmla="*/ 6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13" h="142">
                <a:moveTo>
                  <a:pt x="213" y="131"/>
                </a:moveTo>
                <a:cubicBezTo>
                  <a:pt x="213" y="137"/>
                  <a:pt x="208" y="142"/>
                  <a:pt x="201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5" y="142"/>
                  <a:pt x="0" y="137"/>
                  <a:pt x="0" y="1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8" y="0"/>
                  <a:pt x="213" y="6"/>
                  <a:pt x="213" y="12"/>
                </a:cubicBezTo>
                <a:lnTo>
                  <a:pt x="213" y="131"/>
                </a:lnTo>
                <a:close/>
                <a:moveTo>
                  <a:pt x="32" y="67"/>
                </a:moveTo>
                <a:cubicBezTo>
                  <a:pt x="28" y="66"/>
                  <a:pt x="25" y="65"/>
                  <a:pt x="25" y="63"/>
                </a:cubicBezTo>
                <a:cubicBezTo>
                  <a:pt x="25" y="61"/>
                  <a:pt x="27" y="61"/>
                  <a:pt x="29" y="61"/>
                </a:cubicBezTo>
                <a:cubicBezTo>
                  <a:pt x="33" y="61"/>
                  <a:pt x="37" y="62"/>
                  <a:pt x="40" y="64"/>
                </a:cubicBezTo>
                <a:cubicBezTo>
                  <a:pt x="42" y="53"/>
                  <a:pt x="42" y="53"/>
                  <a:pt x="42" y="53"/>
                </a:cubicBezTo>
                <a:cubicBezTo>
                  <a:pt x="40" y="52"/>
                  <a:pt x="35" y="50"/>
                  <a:pt x="28" y="50"/>
                </a:cubicBezTo>
                <a:cubicBezTo>
                  <a:pt x="23" y="50"/>
                  <a:pt x="20" y="51"/>
                  <a:pt x="17" y="54"/>
                </a:cubicBezTo>
                <a:cubicBezTo>
                  <a:pt x="14" y="56"/>
                  <a:pt x="12" y="60"/>
                  <a:pt x="12" y="64"/>
                </a:cubicBezTo>
                <a:cubicBezTo>
                  <a:pt x="12" y="71"/>
                  <a:pt x="17" y="75"/>
                  <a:pt x="25" y="77"/>
                </a:cubicBezTo>
                <a:cubicBezTo>
                  <a:pt x="29" y="79"/>
                  <a:pt x="31" y="80"/>
                  <a:pt x="31" y="82"/>
                </a:cubicBezTo>
                <a:cubicBezTo>
                  <a:pt x="31" y="84"/>
                  <a:pt x="29" y="85"/>
                  <a:pt x="27" y="85"/>
                </a:cubicBezTo>
                <a:cubicBezTo>
                  <a:pt x="23" y="85"/>
                  <a:pt x="17" y="83"/>
                  <a:pt x="13" y="81"/>
                </a:cubicBezTo>
                <a:cubicBezTo>
                  <a:pt x="12" y="92"/>
                  <a:pt x="12" y="92"/>
                  <a:pt x="12" y="92"/>
                </a:cubicBezTo>
                <a:cubicBezTo>
                  <a:pt x="15" y="94"/>
                  <a:pt x="21" y="95"/>
                  <a:pt x="27" y="95"/>
                </a:cubicBezTo>
                <a:cubicBezTo>
                  <a:pt x="32" y="95"/>
                  <a:pt x="36" y="94"/>
                  <a:pt x="39" y="92"/>
                </a:cubicBezTo>
                <a:cubicBezTo>
                  <a:pt x="42" y="90"/>
                  <a:pt x="44" y="86"/>
                  <a:pt x="44" y="81"/>
                </a:cubicBezTo>
                <a:cubicBezTo>
                  <a:pt x="44" y="73"/>
                  <a:pt x="39" y="70"/>
                  <a:pt x="32" y="67"/>
                </a:cubicBezTo>
                <a:close/>
                <a:moveTo>
                  <a:pt x="73" y="51"/>
                </a:moveTo>
                <a:cubicBezTo>
                  <a:pt x="64" y="51"/>
                  <a:pt x="64" y="51"/>
                  <a:pt x="64" y="51"/>
                </a:cubicBezTo>
                <a:cubicBezTo>
                  <a:pt x="64" y="39"/>
                  <a:pt x="64" y="39"/>
                  <a:pt x="64" y="39"/>
                </a:cubicBezTo>
                <a:cubicBezTo>
                  <a:pt x="52" y="41"/>
                  <a:pt x="52" y="41"/>
                  <a:pt x="52" y="41"/>
                </a:cubicBezTo>
                <a:cubicBezTo>
                  <a:pt x="51" y="51"/>
                  <a:pt x="51" y="51"/>
                  <a:pt x="51" y="51"/>
                </a:cubicBezTo>
                <a:cubicBezTo>
                  <a:pt x="46" y="52"/>
                  <a:pt x="46" y="52"/>
                  <a:pt x="46" y="52"/>
                </a:cubicBezTo>
                <a:cubicBezTo>
                  <a:pt x="45" y="61"/>
                  <a:pt x="45" y="61"/>
                  <a:pt x="45" y="61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82"/>
                  <a:pt x="50" y="82"/>
                  <a:pt x="50" y="82"/>
                </a:cubicBezTo>
                <a:cubicBezTo>
                  <a:pt x="50" y="87"/>
                  <a:pt x="52" y="90"/>
                  <a:pt x="55" y="93"/>
                </a:cubicBezTo>
                <a:cubicBezTo>
                  <a:pt x="57" y="95"/>
                  <a:pt x="60" y="95"/>
                  <a:pt x="65" y="95"/>
                </a:cubicBezTo>
                <a:cubicBezTo>
                  <a:pt x="68" y="95"/>
                  <a:pt x="70" y="95"/>
                  <a:pt x="72" y="94"/>
                </a:cubicBezTo>
                <a:cubicBezTo>
                  <a:pt x="72" y="84"/>
                  <a:pt x="72" y="84"/>
                  <a:pt x="72" y="84"/>
                </a:cubicBezTo>
                <a:cubicBezTo>
                  <a:pt x="71" y="84"/>
                  <a:pt x="69" y="84"/>
                  <a:pt x="68" y="84"/>
                </a:cubicBezTo>
                <a:cubicBezTo>
                  <a:pt x="65" y="84"/>
                  <a:pt x="64" y="83"/>
                  <a:pt x="64" y="80"/>
                </a:cubicBezTo>
                <a:cubicBezTo>
                  <a:pt x="64" y="61"/>
                  <a:pt x="64" y="61"/>
                  <a:pt x="64" y="61"/>
                </a:cubicBezTo>
                <a:cubicBezTo>
                  <a:pt x="71" y="61"/>
                  <a:pt x="71" y="61"/>
                  <a:pt x="71" y="61"/>
                </a:cubicBezTo>
                <a:lnTo>
                  <a:pt x="73" y="51"/>
                </a:lnTo>
                <a:close/>
                <a:moveTo>
                  <a:pt x="100" y="51"/>
                </a:moveTo>
                <a:cubicBezTo>
                  <a:pt x="100" y="51"/>
                  <a:pt x="99" y="51"/>
                  <a:pt x="98" y="51"/>
                </a:cubicBezTo>
                <a:cubicBezTo>
                  <a:pt x="94" y="51"/>
                  <a:pt x="91" y="53"/>
                  <a:pt x="90" y="56"/>
                </a:cubicBezTo>
                <a:cubicBezTo>
                  <a:pt x="89" y="51"/>
                  <a:pt x="89" y="51"/>
                  <a:pt x="89" y="51"/>
                </a:cubicBezTo>
                <a:cubicBezTo>
                  <a:pt x="77" y="51"/>
                  <a:pt x="77" y="51"/>
                  <a:pt x="77" y="51"/>
                </a:cubicBezTo>
                <a:cubicBezTo>
                  <a:pt x="77" y="95"/>
                  <a:pt x="77" y="95"/>
                  <a:pt x="77" y="95"/>
                </a:cubicBezTo>
                <a:cubicBezTo>
                  <a:pt x="90" y="95"/>
                  <a:pt x="90" y="95"/>
                  <a:pt x="90" y="95"/>
                </a:cubicBezTo>
                <a:cubicBezTo>
                  <a:pt x="90" y="66"/>
                  <a:pt x="90" y="66"/>
                  <a:pt x="90" y="66"/>
                </a:cubicBezTo>
                <a:cubicBezTo>
                  <a:pt x="92" y="64"/>
                  <a:pt x="95" y="63"/>
                  <a:pt x="98" y="63"/>
                </a:cubicBezTo>
                <a:cubicBezTo>
                  <a:pt x="99" y="63"/>
                  <a:pt x="100" y="63"/>
                  <a:pt x="100" y="64"/>
                </a:cubicBezTo>
                <a:lnTo>
                  <a:pt x="100" y="51"/>
                </a:lnTo>
                <a:close/>
                <a:moveTo>
                  <a:pt x="111" y="32"/>
                </a:moveTo>
                <a:cubicBezTo>
                  <a:pt x="107" y="32"/>
                  <a:pt x="103" y="35"/>
                  <a:pt x="103" y="39"/>
                </a:cubicBezTo>
                <a:cubicBezTo>
                  <a:pt x="103" y="44"/>
                  <a:pt x="107" y="47"/>
                  <a:pt x="111" y="47"/>
                </a:cubicBezTo>
                <a:cubicBezTo>
                  <a:pt x="115" y="47"/>
                  <a:pt x="118" y="44"/>
                  <a:pt x="118" y="39"/>
                </a:cubicBezTo>
                <a:cubicBezTo>
                  <a:pt x="118" y="35"/>
                  <a:pt x="115" y="32"/>
                  <a:pt x="111" y="32"/>
                </a:cubicBezTo>
                <a:close/>
                <a:moveTo>
                  <a:pt x="118" y="95"/>
                </a:moveTo>
                <a:cubicBezTo>
                  <a:pt x="118" y="51"/>
                  <a:pt x="118" y="51"/>
                  <a:pt x="118" y="51"/>
                </a:cubicBezTo>
                <a:cubicBezTo>
                  <a:pt x="104" y="51"/>
                  <a:pt x="104" y="51"/>
                  <a:pt x="104" y="51"/>
                </a:cubicBezTo>
                <a:cubicBezTo>
                  <a:pt x="104" y="95"/>
                  <a:pt x="104" y="95"/>
                  <a:pt x="104" y="95"/>
                </a:cubicBezTo>
                <a:lnTo>
                  <a:pt x="118" y="95"/>
                </a:lnTo>
                <a:close/>
                <a:moveTo>
                  <a:pt x="157" y="55"/>
                </a:moveTo>
                <a:cubicBezTo>
                  <a:pt x="155" y="52"/>
                  <a:pt x="151" y="50"/>
                  <a:pt x="147" y="50"/>
                </a:cubicBezTo>
                <a:cubicBezTo>
                  <a:pt x="143" y="50"/>
                  <a:pt x="139" y="52"/>
                  <a:pt x="136" y="55"/>
                </a:cubicBezTo>
                <a:cubicBezTo>
                  <a:pt x="135" y="51"/>
                  <a:pt x="135" y="51"/>
                  <a:pt x="135" y="51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37" y="108"/>
                  <a:pt x="137" y="108"/>
                  <a:pt x="137" y="108"/>
                </a:cubicBezTo>
                <a:cubicBezTo>
                  <a:pt x="137" y="94"/>
                  <a:pt x="137" y="94"/>
                  <a:pt x="137" y="94"/>
                </a:cubicBezTo>
                <a:cubicBezTo>
                  <a:pt x="139" y="95"/>
                  <a:pt x="141" y="95"/>
                  <a:pt x="143" y="95"/>
                </a:cubicBezTo>
                <a:cubicBezTo>
                  <a:pt x="147" y="95"/>
                  <a:pt x="152" y="95"/>
                  <a:pt x="156" y="90"/>
                </a:cubicBezTo>
                <a:cubicBezTo>
                  <a:pt x="159" y="86"/>
                  <a:pt x="161" y="80"/>
                  <a:pt x="161" y="72"/>
                </a:cubicBezTo>
                <a:cubicBezTo>
                  <a:pt x="161" y="64"/>
                  <a:pt x="160" y="59"/>
                  <a:pt x="157" y="55"/>
                </a:cubicBezTo>
                <a:close/>
                <a:moveTo>
                  <a:pt x="146" y="82"/>
                </a:moveTo>
                <a:cubicBezTo>
                  <a:pt x="145" y="84"/>
                  <a:pt x="143" y="85"/>
                  <a:pt x="141" y="85"/>
                </a:cubicBezTo>
                <a:cubicBezTo>
                  <a:pt x="139" y="85"/>
                  <a:pt x="138" y="85"/>
                  <a:pt x="137" y="84"/>
                </a:cubicBezTo>
                <a:cubicBezTo>
                  <a:pt x="137" y="64"/>
                  <a:pt x="137" y="64"/>
                  <a:pt x="137" y="64"/>
                </a:cubicBezTo>
                <a:cubicBezTo>
                  <a:pt x="139" y="61"/>
                  <a:pt x="142" y="61"/>
                  <a:pt x="142" y="61"/>
                </a:cubicBezTo>
                <a:cubicBezTo>
                  <a:pt x="146" y="61"/>
                  <a:pt x="148" y="65"/>
                  <a:pt x="148" y="72"/>
                </a:cubicBezTo>
                <a:cubicBezTo>
                  <a:pt x="148" y="76"/>
                  <a:pt x="147" y="80"/>
                  <a:pt x="146" y="82"/>
                </a:cubicBezTo>
                <a:close/>
                <a:moveTo>
                  <a:pt x="197" y="56"/>
                </a:moveTo>
                <a:cubicBezTo>
                  <a:pt x="194" y="52"/>
                  <a:pt x="189" y="50"/>
                  <a:pt x="183" y="50"/>
                </a:cubicBezTo>
                <a:cubicBezTo>
                  <a:pt x="171" y="50"/>
                  <a:pt x="164" y="59"/>
                  <a:pt x="164" y="73"/>
                </a:cubicBezTo>
                <a:cubicBezTo>
                  <a:pt x="164" y="81"/>
                  <a:pt x="166" y="87"/>
                  <a:pt x="170" y="90"/>
                </a:cubicBezTo>
                <a:cubicBezTo>
                  <a:pt x="173" y="94"/>
                  <a:pt x="178" y="95"/>
                  <a:pt x="185" y="95"/>
                </a:cubicBezTo>
                <a:cubicBezTo>
                  <a:pt x="191" y="95"/>
                  <a:pt x="196" y="94"/>
                  <a:pt x="200" y="92"/>
                </a:cubicBezTo>
                <a:cubicBezTo>
                  <a:pt x="198" y="82"/>
                  <a:pt x="198" y="82"/>
                  <a:pt x="198" y="82"/>
                </a:cubicBezTo>
                <a:cubicBezTo>
                  <a:pt x="195" y="84"/>
                  <a:pt x="191" y="85"/>
                  <a:pt x="186" y="85"/>
                </a:cubicBezTo>
                <a:cubicBezTo>
                  <a:pt x="184" y="85"/>
                  <a:pt x="182" y="85"/>
                  <a:pt x="181" y="83"/>
                </a:cubicBezTo>
                <a:cubicBezTo>
                  <a:pt x="179" y="82"/>
                  <a:pt x="178" y="80"/>
                  <a:pt x="178" y="77"/>
                </a:cubicBezTo>
                <a:cubicBezTo>
                  <a:pt x="201" y="77"/>
                  <a:pt x="201" y="77"/>
                  <a:pt x="201" y="77"/>
                </a:cubicBezTo>
                <a:cubicBezTo>
                  <a:pt x="201" y="77"/>
                  <a:pt x="201" y="73"/>
                  <a:pt x="201" y="72"/>
                </a:cubicBezTo>
                <a:cubicBezTo>
                  <a:pt x="201" y="66"/>
                  <a:pt x="200" y="60"/>
                  <a:pt x="197" y="56"/>
                </a:cubicBezTo>
                <a:close/>
                <a:moveTo>
                  <a:pt x="178" y="69"/>
                </a:moveTo>
                <a:cubicBezTo>
                  <a:pt x="178" y="63"/>
                  <a:pt x="180" y="60"/>
                  <a:pt x="183" y="60"/>
                </a:cubicBezTo>
                <a:cubicBezTo>
                  <a:pt x="186" y="60"/>
                  <a:pt x="188" y="63"/>
                  <a:pt x="188" y="69"/>
                </a:cubicBezTo>
                <a:lnTo>
                  <a:pt x="178" y="6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9" name="Freeform 251"/>
          <p:cNvSpPr>
            <a:spLocks noEditPoints="1"/>
          </p:cNvSpPr>
          <p:nvPr/>
        </p:nvSpPr>
        <p:spPr bwMode="auto">
          <a:xfrm>
            <a:off x="3007929" y="3419256"/>
            <a:ext cx="247586" cy="165454"/>
          </a:xfrm>
          <a:custGeom>
            <a:avLst/>
            <a:gdLst>
              <a:gd name="T0" fmla="*/ 213 w 213"/>
              <a:gd name="T1" fmla="*/ 131 h 142"/>
              <a:gd name="T2" fmla="*/ 201 w 213"/>
              <a:gd name="T3" fmla="*/ 142 h 142"/>
              <a:gd name="T4" fmla="*/ 12 w 213"/>
              <a:gd name="T5" fmla="*/ 142 h 142"/>
              <a:gd name="T6" fmla="*/ 0 w 213"/>
              <a:gd name="T7" fmla="*/ 131 h 142"/>
              <a:gd name="T8" fmla="*/ 0 w 213"/>
              <a:gd name="T9" fmla="*/ 12 h 142"/>
              <a:gd name="T10" fmla="*/ 12 w 213"/>
              <a:gd name="T11" fmla="*/ 0 h 142"/>
              <a:gd name="T12" fmla="*/ 201 w 213"/>
              <a:gd name="T13" fmla="*/ 0 h 142"/>
              <a:gd name="T14" fmla="*/ 213 w 213"/>
              <a:gd name="T15" fmla="*/ 12 h 142"/>
              <a:gd name="T16" fmla="*/ 213 w 213"/>
              <a:gd name="T17" fmla="*/ 131 h 142"/>
              <a:gd name="T18" fmla="*/ 44 w 213"/>
              <a:gd name="T19" fmla="*/ 47 h 142"/>
              <a:gd name="T20" fmla="*/ 37 w 213"/>
              <a:gd name="T21" fmla="*/ 42 h 142"/>
              <a:gd name="T22" fmla="*/ 12 w 213"/>
              <a:gd name="T23" fmla="*/ 42 h 142"/>
              <a:gd name="T24" fmla="*/ 12 w 213"/>
              <a:gd name="T25" fmla="*/ 43 h 142"/>
              <a:gd name="T26" fmla="*/ 49 w 213"/>
              <a:gd name="T27" fmla="*/ 74 h 142"/>
              <a:gd name="T28" fmla="*/ 44 w 213"/>
              <a:gd name="T29" fmla="*/ 47 h 142"/>
              <a:gd name="T30" fmla="*/ 51 w 213"/>
              <a:gd name="T31" fmla="*/ 82 h 142"/>
              <a:gd name="T32" fmla="*/ 49 w 213"/>
              <a:gd name="T33" fmla="*/ 74 h 142"/>
              <a:gd name="T34" fmla="*/ 29 w 213"/>
              <a:gd name="T35" fmla="*/ 54 h 142"/>
              <a:gd name="T36" fmla="*/ 42 w 213"/>
              <a:gd name="T37" fmla="*/ 101 h 142"/>
              <a:gd name="T38" fmla="*/ 58 w 213"/>
              <a:gd name="T39" fmla="*/ 101 h 142"/>
              <a:gd name="T40" fmla="*/ 82 w 213"/>
              <a:gd name="T41" fmla="*/ 42 h 142"/>
              <a:gd name="T42" fmla="*/ 66 w 213"/>
              <a:gd name="T43" fmla="*/ 42 h 142"/>
              <a:gd name="T44" fmla="*/ 51 w 213"/>
              <a:gd name="T45" fmla="*/ 82 h 142"/>
              <a:gd name="T46" fmla="*/ 94 w 213"/>
              <a:gd name="T47" fmla="*/ 101 h 142"/>
              <a:gd name="T48" fmla="*/ 103 w 213"/>
              <a:gd name="T49" fmla="*/ 42 h 142"/>
              <a:gd name="T50" fmla="*/ 88 w 213"/>
              <a:gd name="T51" fmla="*/ 42 h 142"/>
              <a:gd name="T52" fmla="*/ 78 w 213"/>
              <a:gd name="T53" fmla="*/ 101 h 142"/>
              <a:gd name="T54" fmla="*/ 94 w 213"/>
              <a:gd name="T55" fmla="*/ 101 h 142"/>
              <a:gd name="T56" fmla="*/ 136 w 213"/>
              <a:gd name="T57" fmla="*/ 41 h 142"/>
              <a:gd name="T58" fmla="*/ 110 w 213"/>
              <a:gd name="T59" fmla="*/ 60 h 142"/>
              <a:gd name="T60" fmla="*/ 123 w 213"/>
              <a:gd name="T61" fmla="*/ 77 h 142"/>
              <a:gd name="T62" fmla="*/ 131 w 213"/>
              <a:gd name="T63" fmla="*/ 84 h 142"/>
              <a:gd name="T64" fmla="*/ 122 w 213"/>
              <a:gd name="T65" fmla="*/ 90 h 142"/>
              <a:gd name="T66" fmla="*/ 108 w 213"/>
              <a:gd name="T67" fmla="*/ 87 h 142"/>
              <a:gd name="T68" fmla="*/ 105 w 213"/>
              <a:gd name="T69" fmla="*/ 86 h 142"/>
              <a:gd name="T70" fmla="*/ 103 w 213"/>
              <a:gd name="T71" fmla="*/ 99 h 142"/>
              <a:gd name="T72" fmla="*/ 120 w 213"/>
              <a:gd name="T73" fmla="*/ 102 h 142"/>
              <a:gd name="T74" fmla="*/ 147 w 213"/>
              <a:gd name="T75" fmla="*/ 82 h 142"/>
              <a:gd name="T76" fmla="*/ 134 w 213"/>
              <a:gd name="T77" fmla="*/ 66 h 142"/>
              <a:gd name="T78" fmla="*/ 126 w 213"/>
              <a:gd name="T79" fmla="*/ 58 h 142"/>
              <a:gd name="T80" fmla="*/ 134 w 213"/>
              <a:gd name="T81" fmla="*/ 53 h 142"/>
              <a:gd name="T82" fmla="*/ 146 w 213"/>
              <a:gd name="T83" fmla="*/ 55 h 142"/>
              <a:gd name="T84" fmla="*/ 147 w 213"/>
              <a:gd name="T85" fmla="*/ 56 h 142"/>
              <a:gd name="T86" fmla="*/ 149 w 213"/>
              <a:gd name="T87" fmla="*/ 43 h 142"/>
              <a:gd name="T88" fmla="*/ 136 w 213"/>
              <a:gd name="T89" fmla="*/ 41 h 142"/>
              <a:gd name="T90" fmla="*/ 177 w 213"/>
              <a:gd name="T91" fmla="*/ 42 h 142"/>
              <a:gd name="T92" fmla="*/ 169 w 213"/>
              <a:gd name="T93" fmla="*/ 47 h 142"/>
              <a:gd name="T94" fmla="*/ 146 w 213"/>
              <a:gd name="T95" fmla="*/ 101 h 142"/>
              <a:gd name="T96" fmla="*/ 162 w 213"/>
              <a:gd name="T97" fmla="*/ 101 h 142"/>
              <a:gd name="T98" fmla="*/ 165 w 213"/>
              <a:gd name="T99" fmla="*/ 92 h 142"/>
              <a:gd name="T100" fmla="*/ 185 w 213"/>
              <a:gd name="T101" fmla="*/ 92 h 142"/>
              <a:gd name="T102" fmla="*/ 187 w 213"/>
              <a:gd name="T103" fmla="*/ 101 h 142"/>
              <a:gd name="T104" fmla="*/ 201 w 213"/>
              <a:gd name="T105" fmla="*/ 101 h 142"/>
              <a:gd name="T106" fmla="*/ 189 w 213"/>
              <a:gd name="T107" fmla="*/ 42 h 142"/>
              <a:gd name="T108" fmla="*/ 177 w 213"/>
              <a:gd name="T109" fmla="*/ 42 h 142"/>
              <a:gd name="T110" fmla="*/ 170 w 213"/>
              <a:gd name="T111" fmla="*/ 80 h 142"/>
              <a:gd name="T112" fmla="*/ 176 w 213"/>
              <a:gd name="T113" fmla="*/ 64 h 142"/>
              <a:gd name="T114" fmla="*/ 178 w 213"/>
              <a:gd name="T115" fmla="*/ 58 h 142"/>
              <a:gd name="T116" fmla="*/ 179 w 213"/>
              <a:gd name="T117" fmla="*/ 63 h 142"/>
              <a:gd name="T118" fmla="*/ 182 w 213"/>
              <a:gd name="T119" fmla="*/ 80 h 142"/>
              <a:gd name="T120" fmla="*/ 170 w 213"/>
              <a:gd name="T121" fmla="*/ 8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3" h="142">
                <a:moveTo>
                  <a:pt x="213" y="131"/>
                </a:moveTo>
                <a:cubicBezTo>
                  <a:pt x="213" y="137"/>
                  <a:pt x="207" y="142"/>
                  <a:pt x="201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5" y="142"/>
                  <a:pt x="0" y="137"/>
                  <a:pt x="0" y="1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7" y="0"/>
                  <a:pt x="213" y="6"/>
                  <a:pt x="213" y="12"/>
                </a:cubicBezTo>
                <a:lnTo>
                  <a:pt x="213" y="131"/>
                </a:lnTo>
                <a:close/>
                <a:moveTo>
                  <a:pt x="44" y="47"/>
                </a:moveTo>
                <a:cubicBezTo>
                  <a:pt x="43" y="43"/>
                  <a:pt x="40" y="42"/>
                  <a:pt x="37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3"/>
                  <a:pt x="12" y="43"/>
                  <a:pt x="12" y="43"/>
                </a:cubicBezTo>
                <a:cubicBezTo>
                  <a:pt x="29" y="47"/>
                  <a:pt x="43" y="57"/>
                  <a:pt x="49" y="74"/>
                </a:cubicBezTo>
                <a:lnTo>
                  <a:pt x="44" y="47"/>
                </a:lnTo>
                <a:close/>
                <a:moveTo>
                  <a:pt x="51" y="82"/>
                </a:moveTo>
                <a:cubicBezTo>
                  <a:pt x="49" y="74"/>
                  <a:pt x="49" y="74"/>
                  <a:pt x="49" y="74"/>
                </a:cubicBezTo>
                <a:cubicBezTo>
                  <a:pt x="46" y="66"/>
                  <a:pt x="38" y="58"/>
                  <a:pt x="29" y="54"/>
                </a:cubicBezTo>
                <a:cubicBezTo>
                  <a:pt x="42" y="101"/>
                  <a:pt x="42" y="101"/>
                  <a:pt x="42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82" y="42"/>
                  <a:pt x="82" y="42"/>
                  <a:pt x="82" y="42"/>
                </a:cubicBezTo>
                <a:cubicBezTo>
                  <a:pt x="66" y="42"/>
                  <a:pt x="66" y="42"/>
                  <a:pt x="66" y="42"/>
                </a:cubicBezTo>
                <a:lnTo>
                  <a:pt x="51" y="82"/>
                </a:lnTo>
                <a:close/>
                <a:moveTo>
                  <a:pt x="94" y="101"/>
                </a:moveTo>
                <a:cubicBezTo>
                  <a:pt x="103" y="42"/>
                  <a:pt x="103" y="42"/>
                  <a:pt x="103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78" y="101"/>
                  <a:pt x="78" y="101"/>
                  <a:pt x="78" y="101"/>
                </a:cubicBezTo>
                <a:lnTo>
                  <a:pt x="94" y="101"/>
                </a:lnTo>
                <a:close/>
                <a:moveTo>
                  <a:pt x="136" y="41"/>
                </a:moveTo>
                <a:cubicBezTo>
                  <a:pt x="120" y="41"/>
                  <a:pt x="110" y="49"/>
                  <a:pt x="110" y="60"/>
                </a:cubicBezTo>
                <a:cubicBezTo>
                  <a:pt x="110" y="69"/>
                  <a:pt x="117" y="74"/>
                  <a:pt x="123" y="77"/>
                </a:cubicBezTo>
                <a:cubicBezTo>
                  <a:pt x="129" y="79"/>
                  <a:pt x="131" y="81"/>
                  <a:pt x="131" y="84"/>
                </a:cubicBezTo>
                <a:cubicBezTo>
                  <a:pt x="131" y="88"/>
                  <a:pt x="126" y="90"/>
                  <a:pt x="122" y="90"/>
                </a:cubicBezTo>
                <a:cubicBezTo>
                  <a:pt x="116" y="90"/>
                  <a:pt x="112" y="89"/>
                  <a:pt x="108" y="87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3" y="99"/>
                  <a:pt x="103" y="99"/>
                  <a:pt x="103" y="99"/>
                </a:cubicBezTo>
                <a:cubicBezTo>
                  <a:pt x="107" y="101"/>
                  <a:pt x="114" y="102"/>
                  <a:pt x="120" y="102"/>
                </a:cubicBezTo>
                <a:cubicBezTo>
                  <a:pt x="137" y="102"/>
                  <a:pt x="147" y="94"/>
                  <a:pt x="147" y="82"/>
                </a:cubicBezTo>
                <a:cubicBezTo>
                  <a:pt x="147" y="75"/>
                  <a:pt x="143" y="70"/>
                  <a:pt x="134" y="66"/>
                </a:cubicBezTo>
                <a:cubicBezTo>
                  <a:pt x="129" y="63"/>
                  <a:pt x="126" y="61"/>
                  <a:pt x="126" y="58"/>
                </a:cubicBezTo>
                <a:cubicBezTo>
                  <a:pt x="126" y="56"/>
                  <a:pt x="128" y="53"/>
                  <a:pt x="134" y="53"/>
                </a:cubicBezTo>
                <a:cubicBezTo>
                  <a:pt x="139" y="53"/>
                  <a:pt x="143" y="54"/>
                  <a:pt x="146" y="55"/>
                </a:cubicBezTo>
                <a:cubicBezTo>
                  <a:pt x="147" y="56"/>
                  <a:pt x="147" y="56"/>
                  <a:pt x="147" y="56"/>
                </a:cubicBezTo>
                <a:cubicBezTo>
                  <a:pt x="149" y="43"/>
                  <a:pt x="149" y="43"/>
                  <a:pt x="149" y="43"/>
                </a:cubicBezTo>
                <a:cubicBezTo>
                  <a:pt x="146" y="42"/>
                  <a:pt x="142" y="41"/>
                  <a:pt x="136" y="41"/>
                </a:cubicBezTo>
                <a:close/>
                <a:moveTo>
                  <a:pt x="177" y="42"/>
                </a:moveTo>
                <a:cubicBezTo>
                  <a:pt x="173" y="42"/>
                  <a:pt x="170" y="43"/>
                  <a:pt x="169" y="47"/>
                </a:cubicBezTo>
                <a:cubicBezTo>
                  <a:pt x="146" y="101"/>
                  <a:pt x="146" y="101"/>
                  <a:pt x="146" y="101"/>
                </a:cubicBezTo>
                <a:cubicBezTo>
                  <a:pt x="162" y="101"/>
                  <a:pt x="162" y="101"/>
                  <a:pt x="162" y="101"/>
                </a:cubicBezTo>
                <a:cubicBezTo>
                  <a:pt x="165" y="94"/>
                  <a:pt x="165" y="92"/>
                  <a:pt x="165" y="92"/>
                </a:cubicBezTo>
                <a:cubicBezTo>
                  <a:pt x="167" y="92"/>
                  <a:pt x="183" y="92"/>
                  <a:pt x="185" y="92"/>
                </a:cubicBezTo>
                <a:cubicBezTo>
                  <a:pt x="185" y="92"/>
                  <a:pt x="185" y="94"/>
                  <a:pt x="187" y="101"/>
                </a:cubicBezTo>
                <a:cubicBezTo>
                  <a:pt x="201" y="101"/>
                  <a:pt x="201" y="101"/>
                  <a:pt x="201" y="101"/>
                </a:cubicBezTo>
                <a:cubicBezTo>
                  <a:pt x="189" y="42"/>
                  <a:pt x="189" y="42"/>
                  <a:pt x="189" y="42"/>
                </a:cubicBezTo>
                <a:lnTo>
                  <a:pt x="177" y="42"/>
                </a:lnTo>
                <a:close/>
                <a:moveTo>
                  <a:pt x="170" y="80"/>
                </a:moveTo>
                <a:cubicBezTo>
                  <a:pt x="170" y="80"/>
                  <a:pt x="171" y="77"/>
                  <a:pt x="176" y="64"/>
                </a:cubicBezTo>
                <a:cubicBezTo>
                  <a:pt x="176" y="64"/>
                  <a:pt x="177" y="60"/>
                  <a:pt x="178" y="58"/>
                </a:cubicBezTo>
                <a:cubicBezTo>
                  <a:pt x="179" y="63"/>
                  <a:pt x="179" y="63"/>
                  <a:pt x="179" y="63"/>
                </a:cubicBezTo>
                <a:cubicBezTo>
                  <a:pt x="182" y="77"/>
                  <a:pt x="182" y="80"/>
                  <a:pt x="182" y="80"/>
                </a:cubicBezTo>
                <a:cubicBezTo>
                  <a:pt x="180" y="80"/>
                  <a:pt x="173" y="80"/>
                  <a:pt x="170" y="8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0" name="Freeform 252"/>
          <p:cNvSpPr>
            <a:spLocks noEditPoints="1"/>
          </p:cNvSpPr>
          <p:nvPr/>
        </p:nvSpPr>
        <p:spPr bwMode="auto">
          <a:xfrm>
            <a:off x="3303128" y="3419256"/>
            <a:ext cx="164264" cy="165454"/>
          </a:xfrm>
          <a:custGeom>
            <a:avLst/>
            <a:gdLst>
              <a:gd name="T0" fmla="*/ 142 w 142"/>
              <a:gd name="T1" fmla="*/ 121 h 142"/>
              <a:gd name="T2" fmla="*/ 120 w 142"/>
              <a:gd name="T3" fmla="*/ 142 h 142"/>
              <a:gd name="T4" fmla="*/ 21 w 142"/>
              <a:gd name="T5" fmla="*/ 142 h 142"/>
              <a:gd name="T6" fmla="*/ 0 w 142"/>
              <a:gd name="T7" fmla="*/ 121 h 142"/>
              <a:gd name="T8" fmla="*/ 0 w 142"/>
              <a:gd name="T9" fmla="*/ 22 h 142"/>
              <a:gd name="T10" fmla="*/ 21 w 142"/>
              <a:gd name="T11" fmla="*/ 0 h 142"/>
              <a:gd name="T12" fmla="*/ 120 w 142"/>
              <a:gd name="T13" fmla="*/ 0 h 142"/>
              <a:gd name="T14" fmla="*/ 142 w 142"/>
              <a:gd name="T15" fmla="*/ 22 h 142"/>
              <a:gd name="T16" fmla="*/ 142 w 142"/>
              <a:gd name="T17" fmla="*/ 121 h 142"/>
              <a:gd name="T18" fmla="*/ 76 w 142"/>
              <a:gd name="T19" fmla="*/ 65 h 142"/>
              <a:gd name="T20" fmla="*/ 65 w 142"/>
              <a:gd name="T21" fmla="*/ 54 h 142"/>
              <a:gd name="T22" fmla="*/ 52 w 142"/>
              <a:gd name="T23" fmla="*/ 54 h 142"/>
              <a:gd name="T24" fmla="*/ 44 w 142"/>
              <a:gd name="T25" fmla="*/ 58 h 142"/>
              <a:gd name="T26" fmla="*/ 35 w 142"/>
              <a:gd name="T27" fmla="*/ 54 h 142"/>
              <a:gd name="T28" fmla="*/ 23 w 142"/>
              <a:gd name="T29" fmla="*/ 54 h 142"/>
              <a:gd name="T30" fmla="*/ 12 w 142"/>
              <a:gd name="T31" fmla="*/ 65 h 142"/>
              <a:gd name="T32" fmla="*/ 12 w 142"/>
              <a:gd name="T33" fmla="*/ 88 h 142"/>
              <a:gd name="T34" fmla="*/ 14 w 142"/>
              <a:gd name="T35" fmla="*/ 90 h 142"/>
              <a:gd name="T36" fmla="*/ 19 w 142"/>
              <a:gd name="T37" fmla="*/ 90 h 142"/>
              <a:gd name="T38" fmla="*/ 21 w 142"/>
              <a:gd name="T39" fmla="*/ 88 h 142"/>
              <a:gd name="T40" fmla="*/ 21 w 142"/>
              <a:gd name="T41" fmla="*/ 66 h 142"/>
              <a:gd name="T42" fmla="*/ 26 w 142"/>
              <a:gd name="T43" fmla="*/ 62 h 142"/>
              <a:gd name="T44" fmla="*/ 34 w 142"/>
              <a:gd name="T45" fmla="*/ 62 h 142"/>
              <a:gd name="T46" fmla="*/ 39 w 142"/>
              <a:gd name="T47" fmla="*/ 66 h 142"/>
              <a:gd name="T48" fmla="*/ 39 w 142"/>
              <a:gd name="T49" fmla="*/ 88 h 142"/>
              <a:gd name="T50" fmla="*/ 41 w 142"/>
              <a:gd name="T51" fmla="*/ 90 h 142"/>
              <a:gd name="T52" fmla="*/ 46 w 142"/>
              <a:gd name="T53" fmla="*/ 90 h 142"/>
              <a:gd name="T54" fmla="*/ 48 w 142"/>
              <a:gd name="T55" fmla="*/ 88 h 142"/>
              <a:gd name="T56" fmla="*/ 48 w 142"/>
              <a:gd name="T57" fmla="*/ 66 h 142"/>
              <a:gd name="T58" fmla="*/ 53 w 142"/>
              <a:gd name="T59" fmla="*/ 62 h 142"/>
              <a:gd name="T60" fmla="*/ 62 w 142"/>
              <a:gd name="T61" fmla="*/ 62 h 142"/>
              <a:gd name="T62" fmla="*/ 67 w 142"/>
              <a:gd name="T63" fmla="*/ 66 h 142"/>
              <a:gd name="T64" fmla="*/ 67 w 142"/>
              <a:gd name="T65" fmla="*/ 88 h 142"/>
              <a:gd name="T66" fmla="*/ 69 w 142"/>
              <a:gd name="T67" fmla="*/ 90 h 142"/>
              <a:gd name="T68" fmla="*/ 74 w 142"/>
              <a:gd name="T69" fmla="*/ 90 h 142"/>
              <a:gd name="T70" fmla="*/ 76 w 142"/>
              <a:gd name="T71" fmla="*/ 88 h 142"/>
              <a:gd name="T72" fmla="*/ 76 w 142"/>
              <a:gd name="T73" fmla="*/ 65 h 142"/>
              <a:gd name="T74" fmla="*/ 130 w 142"/>
              <a:gd name="T75" fmla="*/ 65 h 142"/>
              <a:gd name="T76" fmla="*/ 119 w 142"/>
              <a:gd name="T77" fmla="*/ 54 h 142"/>
              <a:gd name="T78" fmla="*/ 95 w 142"/>
              <a:gd name="T79" fmla="*/ 54 h 142"/>
              <a:gd name="T80" fmla="*/ 84 w 142"/>
              <a:gd name="T81" fmla="*/ 65 h 142"/>
              <a:gd name="T82" fmla="*/ 84 w 142"/>
              <a:gd name="T83" fmla="*/ 102 h 142"/>
              <a:gd name="T84" fmla="*/ 86 w 142"/>
              <a:gd name="T85" fmla="*/ 104 h 142"/>
              <a:gd name="T86" fmla="*/ 91 w 142"/>
              <a:gd name="T87" fmla="*/ 104 h 142"/>
              <a:gd name="T88" fmla="*/ 93 w 142"/>
              <a:gd name="T89" fmla="*/ 102 h 142"/>
              <a:gd name="T90" fmla="*/ 93 w 142"/>
              <a:gd name="T91" fmla="*/ 86 h 142"/>
              <a:gd name="T92" fmla="*/ 101 w 142"/>
              <a:gd name="T93" fmla="*/ 90 h 142"/>
              <a:gd name="T94" fmla="*/ 119 w 142"/>
              <a:gd name="T95" fmla="*/ 90 h 142"/>
              <a:gd name="T96" fmla="*/ 130 w 142"/>
              <a:gd name="T97" fmla="*/ 79 h 142"/>
              <a:gd name="T98" fmla="*/ 130 w 142"/>
              <a:gd name="T99" fmla="*/ 65 h 142"/>
              <a:gd name="T100" fmla="*/ 121 w 142"/>
              <a:gd name="T101" fmla="*/ 77 h 142"/>
              <a:gd name="T102" fmla="*/ 116 w 142"/>
              <a:gd name="T103" fmla="*/ 82 h 142"/>
              <a:gd name="T104" fmla="*/ 98 w 142"/>
              <a:gd name="T105" fmla="*/ 82 h 142"/>
              <a:gd name="T106" fmla="*/ 93 w 142"/>
              <a:gd name="T107" fmla="*/ 77 h 142"/>
              <a:gd name="T108" fmla="*/ 93 w 142"/>
              <a:gd name="T109" fmla="*/ 66 h 142"/>
              <a:gd name="T110" fmla="*/ 98 w 142"/>
              <a:gd name="T111" fmla="*/ 62 h 142"/>
              <a:gd name="T112" fmla="*/ 116 w 142"/>
              <a:gd name="T113" fmla="*/ 62 h 142"/>
              <a:gd name="T114" fmla="*/ 121 w 142"/>
              <a:gd name="T115" fmla="*/ 66 h 142"/>
              <a:gd name="T116" fmla="*/ 121 w 142"/>
              <a:gd name="T117" fmla="*/ 7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" h="142">
                <a:moveTo>
                  <a:pt x="142" y="121"/>
                </a:moveTo>
                <a:cubicBezTo>
                  <a:pt x="142" y="133"/>
                  <a:pt x="132" y="142"/>
                  <a:pt x="120" y="142"/>
                </a:cubicBezTo>
                <a:cubicBezTo>
                  <a:pt x="21" y="142"/>
                  <a:pt x="21" y="142"/>
                  <a:pt x="21" y="142"/>
                </a:cubicBezTo>
                <a:cubicBezTo>
                  <a:pt x="9" y="142"/>
                  <a:pt x="0" y="133"/>
                  <a:pt x="0" y="12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0"/>
                  <a:pt x="9" y="0"/>
                  <a:pt x="21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32" y="0"/>
                  <a:pt x="142" y="10"/>
                  <a:pt x="142" y="22"/>
                </a:cubicBezTo>
                <a:lnTo>
                  <a:pt x="142" y="121"/>
                </a:lnTo>
                <a:close/>
                <a:moveTo>
                  <a:pt x="76" y="65"/>
                </a:moveTo>
                <a:cubicBezTo>
                  <a:pt x="76" y="58"/>
                  <a:pt x="71" y="54"/>
                  <a:pt x="65" y="54"/>
                </a:cubicBezTo>
                <a:cubicBezTo>
                  <a:pt x="52" y="54"/>
                  <a:pt x="52" y="54"/>
                  <a:pt x="52" y="54"/>
                </a:cubicBezTo>
                <a:cubicBezTo>
                  <a:pt x="48" y="54"/>
                  <a:pt x="45" y="55"/>
                  <a:pt x="44" y="58"/>
                </a:cubicBezTo>
                <a:cubicBezTo>
                  <a:pt x="42" y="55"/>
                  <a:pt x="39" y="54"/>
                  <a:pt x="35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16" y="54"/>
                  <a:pt x="12" y="58"/>
                  <a:pt x="12" y="65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89"/>
                  <a:pt x="12" y="90"/>
                  <a:pt x="14" y="90"/>
                </a:cubicBezTo>
                <a:cubicBezTo>
                  <a:pt x="19" y="90"/>
                  <a:pt x="19" y="90"/>
                  <a:pt x="19" y="90"/>
                </a:cubicBezTo>
                <a:cubicBezTo>
                  <a:pt x="20" y="90"/>
                  <a:pt x="21" y="89"/>
                  <a:pt x="21" y="88"/>
                </a:cubicBezTo>
                <a:cubicBezTo>
                  <a:pt x="21" y="66"/>
                  <a:pt x="21" y="66"/>
                  <a:pt x="21" y="66"/>
                </a:cubicBezTo>
                <a:cubicBezTo>
                  <a:pt x="21" y="63"/>
                  <a:pt x="23" y="62"/>
                  <a:pt x="26" y="62"/>
                </a:cubicBezTo>
                <a:cubicBezTo>
                  <a:pt x="34" y="62"/>
                  <a:pt x="34" y="62"/>
                  <a:pt x="34" y="62"/>
                </a:cubicBezTo>
                <a:cubicBezTo>
                  <a:pt x="37" y="62"/>
                  <a:pt x="39" y="63"/>
                  <a:pt x="39" y="66"/>
                </a:cubicBezTo>
                <a:cubicBezTo>
                  <a:pt x="39" y="88"/>
                  <a:pt x="39" y="88"/>
                  <a:pt x="39" y="88"/>
                </a:cubicBezTo>
                <a:cubicBezTo>
                  <a:pt x="39" y="89"/>
                  <a:pt x="40" y="90"/>
                  <a:pt x="41" y="90"/>
                </a:cubicBezTo>
                <a:cubicBezTo>
                  <a:pt x="46" y="90"/>
                  <a:pt x="46" y="90"/>
                  <a:pt x="46" y="90"/>
                </a:cubicBezTo>
                <a:cubicBezTo>
                  <a:pt x="47" y="90"/>
                  <a:pt x="48" y="89"/>
                  <a:pt x="48" y="88"/>
                </a:cubicBezTo>
                <a:cubicBezTo>
                  <a:pt x="48" y="66"/>
                  <a:pt x="48" y="66"/>
                  <a:pt x="48" y="66"/>
                </a:cubicBezTo>
                <a:cubicBezTo>
                  <a:pt x="48" y="63"/>
                  <a:pt x="50" y="62"/>
                  <a:pt x="53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65" y="62"/>
                  <a:pt x="67" y="63"/>
                  <a:pt x="67" y="66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9"/>
                  <a:pt x="67" y="90"/>
                  <a:pt x="69" y="90"/>
                </a:cubicBezTo>
                <a:cubicBezTo>
                  <a:pt x="74" y="90"/>
                  <a:pt x="74" y="90"/>
                  <a:pt x="74" y="90"/>
                </a:cubicBezTo>
                <a:cubicBezTo>
                  <a:pt x="75" y="90"/>
                  <a:pt x="76" y="89"/>
                  <a:pt x="76" y="88"/>
                </a:cubicBezTo>
                <a:lnTo>
                  <a:pt x="76" y="65"/>
                </a:lnTo>
                <a:close/>
                <a:moveTo>
                  <a:pt x="130" y="65"/>
                </a:moveTo>
                <a:cubicBezTo>
                  <a:pt x="130" y="58"/>
                  <a:pt x="126" y="54"/>
                  <a:pt x="119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88" y="54"/>
                  <a:pt x="84" y="58"/>
                  <a:pt x="84" y="65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84" y="104"/>
                  <a:pt x="84" y="104"/>
                  <a:pt x="86" y="104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2" y="104"/>
                  <a:pt x="93" y="104"/>
                  <a:pt x="93" y="102"/>
                </a:cubicBezTo>
                <a:cubicBezTo>
                  <a:pt x="93" y="86"/>
                  <a:pt x="93" y="86"/>
                  <a:pt x="93" y="86"/>
                </a:cubicBezTo>
                <a:cubicBezTo>
                  <a:pt x="94" y="88"/>
                  <a:pt x="97" y="90"/>
                  <a:pt x="101" y="90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26" y="90"/>
                  <a:pt x="130" y="85"/>
                  <a:pt x="130" y="79"/>
                </a:cubicBezTo>
                <a:lnTo>
                  <a:pt x="130" y="65"/>
                </a:lnTo>
                <a:close/>
                <a:moveTo>
                  <a:pt x="121" y="77"/>
                </a:moveTo>
                <a:cubicBezTo>
                  <a:pt x="121" y="80"/>
                  <a:pt x="119" y="82"/>
                  <a:pt x="116" y="82"/>
                </a:cubicBezTo>
                <a:cubicBezTo>
                  <a:pt x="98" y="82"/>
                  <a:pt x="98" y="82"/>
                  <a:pt x="98" y="82"/>
                </a:cubicBezTo>
                <a:cubicBezTo>
                  <a:pt x="95" y="82"/>
                  <a:pt x="93" y="80"/>
                  <a:pt x="93" y="77"/>
                </a:cubicBezTo>
                <a:cubicBezTo>
                  <a:pt x="93" y="66"/>
                  <a:pt x="93" y="66"/>
                  <a:pt x="93" y="66"/>
                </a:cubicBezTo>
                <a:cubicBezTo>
                  <a:pt x="93" y="63"/>
                  <a:pt x="95" y="62"/>
                  <a:pt x="98" y="62"/>
                </a:cubicBezTo>
                <a:cubicBezTo>
                  <a:pt x="116" y="62"/>
                  <a:pt x="116" y="62"/>
                  <a:pt x="116" y="62"/>
                </a:cubicBezTo>
                <a:cubicBezTo>
                  <a:pt x="119" y="62"/>
                  <a:pt x="121" y="63"/>
                  <a:pt x="121" y="66"/>
                </a:cubicBezTo>
                <a:lnTo>
                  <a:pt x="121" y="7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1" name="Freeform 253"/>
          <p:cNvSpPr>
            <a:spLocks noEditPoints="1"/>
          </p:cNvSpPr>
          <p:nvPr/>
        </p:nvSpPr>
        <p:spPr bwMode="auto">
          <a:xfrm>
            <a:off x="3513815" y="3419256"/>
            <a:ext cx="207115" cy="165454"/>
          </a:xfrm>
          <a:custGeom>
            <a:avLst/>
            <a:gdLst>
              <a:gd name="T0" fmla="*/ 178 w 178"/>
              <a:gd name="T1" fmla="*/ 15 h 142"/>
              <a:gd name="T2" fmla="*/ 178 w 178"/>
              <a:gd name="T3" fmla="*/ 128 h 142"/>
              <a:gd name="T4" fmla="*/ 163 w 178"/>
              <a:gd name="T5" fmla="*/ 142 h 142"/>
              <a:gd name="T6" fmla="*/ 15 w 178"/>
              <a:gd name="T7" fmla="*/ 142 h 142"/>
              <a:gd name="T8" fmla="*/ 0 w 178"/>
              <a:gd name="T9" fmla="*/ 128 h 142"/>
              <a:gd name="T10" fmla="*/ 0 w 178"/>
              <a:gd name="T11" fmla="*/ 15 h 142"/>
              <a:gd name="T12" fmla="*/ 15 w 178"/>
              <a:gd name="T13" fmla="*/ 0 h 142"/>
              <a:gd name="T14" fmla="*/ 163 w 178"/>
              <a:gd name="T15" fmla="*/ 0 h 142"/>
              <a:gd name="T16" fmla="*/ 178 w 178"/>
              <a:gd name="T17" fmla="*/ 15 h 142"/>
              <a:gd name="T18" fmla="*/ 12 w 178"/>
              <a:gd name="T19" fmla="*/ 15 h 142"/>
              <a:gd name="T20" fmla="*/ 12 w 178"/>
              <a:gd name="T21" fmla="*/ 36 h 142"/>
              <a:gd name="T22" fmla="*/ 166 w 178"/>
              <a:gd name="T23" fmla="*/ 36 h 142"/>
              <a:gd name="T24" fmla="*/ 166 w 178"/>
              <a:gd name="T25" fmla="*/ 15 h 142"/>
              <a:gd name="T26" fmla="*/ 163 w 178"/>
              <a:gd name="T27" fmla="*/ 12 h 142"/>
              <a:gd name="T28" fmla="*/ 15 w 178"/>
              <a:gd name="T29" fmla="*/ 12 h 142"/>
              <a:gd name="T30" fmla="*/ 12 w 178"/>
              <a:gd name="T31" fmla="*/ 15 h 142"/>
              <a:gd name="T32" fmla="*/ 166 w 178"/>
              <a:gd name="T33" fmla="*/ 128 h 142"/>
              <a:gd name="T34" fmla="*/ 166 w 178"/>
              <a:gd name="T35" fmla="*/ 71 h 142"/>
              <a:gd name="T36" fmla="*/ 12 w 178"/>
              <a:gd name="T37" fmla="*/ 71 h 142"/>
              <a:gd name="T38" fmla="*/ 12 w 178"/>
              <a:gd name="T39" fmla="*/ 128 h 142"/>
              <a:gd name="T40" fmla="*/ 15 w 178"/>
              <a:gd name="T41" fmla="*/ 131 h 142"/>
              <a:gd name="T42" fmla="*/ 163 w 178"/>
              <a:gd name="T43" fmla="*/ 131 h 142"/>
              <a:gd name="T44" fmla="*/ 166 w 178"/>
              <a:gd name="T45" fmla="*/ 128 h 142"/>
              <a:gd name="T46" fmla="*/ 24 w 178"/>
              <a:gd name="T47" fmla="*/ 107 h 142"/>
              <a:gd name="T48" fmla="*/ 48 w 178"/>
              <a:gd name="T49" fmla="*/ 107 h 142"/>
              <a:gd name="T50" fmla="*/ 48 w 178"/>
              <a:gd name="T51" fmla="*/ 119 h 142"/>
              <a:gd name="T52" fmla="*/ 24 w 178"/>
              <a:gd name="T53" fmla="*/ 119 h 142"/>
              <a:gd name="T54" fmla="*/ 24 w 178"/>
              <a:gd name="T55" fmla="*/ 107 h 142"/>
              <a:gd name="T56" fmla="*/ 59 w 178"/>
              <a:gd name="T57" fmla="*/ 107 h 142"/>
              <a:gd name="T58" fmla="*/ 95 w 178"/>
              <a:gd name="T59" fmla="*/ 107 h 142"/>
              <a:gd name="T60" fmla="*/ 95 w 178"/>
              <a:gd name="T61" fmla="*/ 119 h 142"/>
              <a:gd name="T62" fmla="*/ 59 w 178"/>
              <a:gd name="T63" fmla="*/ 119 h 142"/>
              <a:gd name="T64" fmla="*/ 59 w 178"/>
              <a:gd name="T65" fmla="*/ 10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8" h="142">
                <a:moveTo>
                  <a:pt x="178" y="15"/>
                </a:moveTo>
                <a:cubicBezTo>
                  <a:pt x="178" y="128"/>
                  <a:pt x="178" y="128"/>
                  <a:pt x="178" y="128"/>
                </a:cubicBezTo>
                <a:cubicBezTo>
                  <a:pt x="178" y="136"/>
                  <a:pt x="171" y="142"/>
                  <a:pt x="163" y="142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7" y="142"/>
                  <a:pt x="0" y="136"/>
                  <a:pt x="0" y="12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71" y="0"/>
                  <a:pt x="178" y="7"/>
                  <a:pt x="178" y="15"/>
                </a:cubicBezTo>
                <a:close/>
                <a:moveTo>
                  <a:pt x="12" y="15"/>
                </a:moveTo>
                <a:cubicBezTo>
                  <a:pt x="12" y="36"/>
                  <a:pt x="12" y="36"/>
                  <a:pt x="12" y="36"/>
                </a:cubicBezTo>
                <a:cubicBezTo>
                  <a:pt x="166" y="36"/>
                  <a:pt x="166" y="36"/>
                  <a:pt x="166" y="36"/>
                </a:cubicBezTo>
                <a:cubicBezTo>
                  <a:pt x="166" y="15"/>
                  <a:pt x="166" y="15"/>
                  <a:pt x="166" y="15"/>
                </a:cubicBezTo>
                <a:cubicBezTo>
                  <a:pt x="166" y="14"/>
                  <a:pt x="164" y="12"/>
                  <a:pt x="163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3" y="12"/>
                  <a:pt x="12" y="14"/>
                  <a:pt x="12" y="15"/>
                </a:cubicBezTo>
                <a:close/>
                <a:moveTo>
                  <a:pt x="166" y="128"/>
                </a:moveTo>
                <a:cubicBezTo>
                  <a:pt x="166" y="71"/>
                  <a:pt x="166" y="71"/>
                  <a:pt x="166" y="71"/>
                </a:cubicBezTo>
                <a:cubicBezTo>
                  <a:pt x="12" y="71"/>
                  <a:pt x="12" y="71"/>
                  <a:pt x="12" y="71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12" y="129"/>
                  <a:pt x="13" y="131"/>
                  <a:pt x="15" y="131"/>
                </a:cubicBezTo>
                <a:cubicBezTo>
                  <a:pt x="163" y="131"/>
                  <a:pt x="163" y="131"/>
                  <a:pt x="163" y="131"/>
                </a:cubicBezTo>
                <a:cubicBezTo>
                  <a:pt x="164" y="131"/>
                  <a:pt x="166" y="129"/>
                  <a:pt x="166" y="128"/>
                </a:cubicBezTo>
                <a:close/>
                <a:moveTo>
                  <a:pt x="24" y="107"/>
                </a:moveTo>
                <a:cubicBezTo>
                  <a:pt x="48" y="107"/>
                  <a:pt x="48" y="107"/>
                  <a:pt x="48" y="107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24" y="119"/>
                  <a:pt x="24" y="119"/>
                  <a:pt x="24" y="119"/>
                </a:cubicBezTo>
                <a:lnTo>
                  <a:pt x="24" y="107"/>
                </a:lnTo>
                <a:close/>
                <a:moveTo>
                  <a:pt x="59" y="107"/>
                </a:moveTo>
                <a:cubicBezTo>
                  <a:pt x="95" y="107"/>
                  <a:pt x="95" y="107"/>
                  <a:pt x="95" y="107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59" y="119"/>
                  <a:pt x="59" y="119"/>
                  <a:pt x="59" y="119"/>
                </a:cubicBezTo>
                <a:lnTo>
                  <a:pt x="59" y="10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2" name="Freeform 254"/>
          <p:cNvSpPr>
            <a:spLocks noEditPoints="1"/>
          </p:cNvSpPr>
          <p:nvPr/>
        </p:nvSpPr>
        <p:spPr bwMode="auto">
          <a:xfrm>
            <a:off x="3773302" y="3419256"/>
            <a:ext cx="185690" cy="165454"/>
          </a:xfrm>
          <a:custGeom>
            <a:avLst/>
            <a:gdLst>
              <a:gd name="T0" fmla="*/ 18 w 160"/>
              <a:gd name="T1" fmla="*/ 22 h 142"/>
              <a:gd name="T2" fmla="*/ 18 w 160"/>
              <a:gd name="T3" fmla="*/ 139 h 142"/>
              <a:gd name="T4" fmla="*/ 15 w 160"/>
              <a:gd name="T5" fmla="*/ 142 h 142"/>
              <a:gd name="T6" fmla="*/ 9 w 160"/>
              <a:gd name="T7" fmla="*/ 142 h 142"/>
              <a:gd name="T8" fmla="*/ 6 w 160"/>
              <a:gd name="T9" fmla="*/ 139 h 142"/>
              <a:gd name="T10" fmla="*/ 6 w 160"/>
              <a:gd name="T11" fmla="*/ 22 h 142"/>
              <a:gd name="T12" fmla="*/ 0 w 160"/>
              <a:gd name="T13" fmla="*/ 12 h 142"/>
              <a:gd name="T14" fmla="*/ 12 w 160"/>
              <a:gd name="T15" fmla="*/ 0 h 142"/>
              <a:gd name="T16" fmla="*/ 24 w 160"/>
              <a:gd name="T17" fmla="*/ 12 h 142"/>
              <a:gd name="T18" fmla="*/ 18 w 160"/>
              <a:gd name="T19" fmla="*/ 22 h 142"/>
              <a:gd name="T20" fmla="*/ 160 w 160"/>
              <a:gd name="T21" fmla="*/ 89 h 142"/>
              <a:gd name="T22" fmla="*/ 155 w 160"/>
              <a:gd name="T23" fmla="*/ 95 h 142"/>
              <a:gd name="T24" fmla="*/ 121 w 160"/>
              <a:gd name="T25" fmla="*/ 106 h 142"/>
              <a:gd name="T26" fmla="*/ 76 w 160"/>
              <a:gd name="T27" fmla="*/ 93 h 142"/>
              <a:gd name="T28" fmla="*/ 33 w 160"/>
              <a:gd name="T29" fmla="*/ 106 h 142"/>
              <a:gd name="T30" fmla="*/ 30 w 160"/>
              <a:gd name="T31" fmla="*/ 107 h 142"/>
              <a:gd name="T32" fmla="*/ 24 w 160"/>
              <a:gd name="T33" fmla="*/ 101 h 142"/>
              <a:gd name="T34" fmla="*/ 24 w 160"/>
              <a:gd name="T35" fmla="*/ 32 h 142"/>
              <a:gd name="T36" fmla="*/ 27 w 160"/>
              <a:gd name="T37" fmla="*/ 27 h 142"/>
              <a:gd name="T38" fmla="*/ 34 w 160"/>
              <a:gd name="T39" fmla="*/ 23 h 142"/>
              <a:gd name="T40" fmla="*/ 73 w 160"/>
              <a:gd name="T41" fmla="*/ 12 h 142"/>
              <a:gd name="T42" fmla="*/ 112 w 160"/>
              <a:gd name="T43" fmla="*/ 23 h 142"/>
              <a:gd name="T44" fmla="*/ 120 w 160"/>
              <a:gd name="T45" fmla="*/ 25 h 142"/>
              <a:gd name="T46" fmla="*/ 154 w 160"/>
              <a:gd name="T47" fmla="*/ 12 h 142"/>
              <a:gd name="T48" fmla="*/ 160 w 160"/>
              <a:gd name="T49" fmla="*/ 18 h 142"/>
              <a:gd name="T50" fmla="*/ 160 w 160"/>
              <a:gd name="T51" fmla="*/ 8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0" h="142">
                <a:moveTo>
                  <a:pt x="18" y="22"/>
                </a:moveTo>
                <a:cubicBezTo>
                  <a:pt x="18" y="139"/>
                  <a:pt x="18" y="139"/>
                  <a:pt x="18" y="139"/>
                </a:cubicBezTo>
                <a:cubicBezTo>
                  <a:pt x="18" y="141"/>
                  <a:pt x="17" y="142"/>
                  <a:pt x="15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8" y="142"/>
                  <a:pt x="6" y="141"/>
                  <a:pt x="6" y="139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0"/>
                  <a:pt x="0" y="17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19" y="0"/>
                  <a:pt x="24" y="6"/>
                  <a:pt x="24" y="12"/>
                </a:cubicBezTo>
                <a:cubicBezTo>
                  <a:pt x="24" y="17"/>
                  <a:pt x="22" y="20"/>
                  <a:pt x="18" y="22"/>
                </a:cubicBezTo>
                <a:close/>
                <a:moveTo>
                  <a:pt x="160" y="89"/>
                </a:moveTo>
                <a:cubicBezTo>
                  <a:pt x="160" y="92"/>
                  <a:pt x="158" y="93"/>
                  <a:pt x="155" y="95"/>
                </a:cubicBezTo>
                <a:cubicBezTo>
                  <a:pt x="145" y="100"/>
                  <a:pt x="133" y="106"/>
                  <a:pt x="121" y="106"/>
                </a:cubicBezTo>
                <a:cubicBezTo>
                  <a:pt x="104" y="106"/>
                  <a:pt x="96" y="93"/>
                  <a:pt x="76" y="93"/>
                </a:cubicBezTo>
                <a:cubicBezTo>
                  <a:pt x="61" y="93"/>
                  <a:pt x="46" y="99"/>
                  <a:pt x="33" y="106"/>
                </a:cubicBezTo>
                <a:cubicBezTo>
                  <a:pt x="32" y="107"/>
                  <a:pt x="31" y="107"/>
                  <a:pt x="30" y="107"/>
                </a:cubicBezTo>
                <a:cubicBezTo>
                  <a:pt x="27" y="107"/>
                  <a:pt x="24" y="104"/>
                  <a:pt x="24" y="101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5" y="29"/>
                  <a:pt x="27" y="27"/>
                </a:cubicBezTo>
                <a:cubicBezTo>
                  <a:pt x="29" y="26"/>
                  <a:pt x="32" y="25"/>
                  <a:pt x="34" y="23"/>
                </a:cubicBezTo>
                <a:cubicBezTo>
                  <a:pt x="46" y="17"/>
                  <a:pt x="60" y="12"/>
                  <a:pt x="73" y="12"/>
                </a:cubicBezTo>
                <a:cubicBezTo>
                  <a:pt x="88" y="12"/>
                  <a:pt x="99" y="17"/>
                  <a:pt x="112" y="23"/>
                </a:cubicBezTo>
                <a:cubicBezTo>
                  <a:pt x="114" y="24"/>
                  <a:pt x="117" y="25"/>
                  <a:pt x="120" y="25"/>
                </a:cubicBezTo>
                <a:cubicBezTo>
                  <a:pt x="134" y="25"/>
                  <a:pt x="150" y="12"/>
                  <a:pt x="154" y="12"/>
                </a:cubicBezTo>
                <a:cubicBezTo>
                  <a:pt x="157" y="12"/>
                  <a:pt x="160" y="15"/>
                  <a:pt x="160" y="18"/>
                </a:cubicBezTo>
                <a:lnTo>
                  <a:pt x="160" y="8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3" name="Freeform 255"/>
          <p:cNvSpPr>
            <a:spLocks noEditPoints="1"/>
          </p:cNvSpPr>
          <p:nvPr/>
        </p:nvSpPr>
        <p:spPr bwMode="auto">
          <a:xfrm>
            <a:off x="4008985" y="3419256"/>
            <a:ext cx="184499" cy="165454"/>
          </a:xfrm>
          <a:custGeom>
            <a:avLst/>
            <a:gdLst>
              <a:gd name="T0" fmla="*/ 17 w 159"/>
              <a:gd name="T1" fmla="*/ 22 h 142"/>
              <a:gd name="T2" fmla="*/ 17 w 159"/>
              <a:gd name="T3" fmla="*/ 139 h 142"/>
              <a:gd name="T4" fmla="*/ 14 w 159"/>
              <a:gd name="T5" fmla="*/ 142 h 142"/>
              <a:gd name="T6" fmla="*/ 8 w 159"/>
              <a:gd name="T7" fmla="*/ 142 h 142"/>
              <a:gd name="T8" fmla="*/ 6 w 159"/>
              <a:gd name="T9" fmla="*/ 139 h 142"/>
              <a:gd name="T10" fmla="*/ 6 w 159"/>
              <a:gd name="T11" fmla="*/ 22 h 142"/>
              <a:gd name="T12" fmla="*/ 0 w 159"/>
              <a:gd name="T13" fmla="*/ 12 h 142"/>
              <a:gd name="T14" fmla="*/ 11 w 159"/>
              <a:gd name="T15" fmla="*/ 0 h 142"/>
              <a:gd name="T16" fmla="*/ 23 w 159"/>
              <a:gd name="T17" fmla="*/ 12 h 142"/>
              <a:gd name="T18" fmla="*/ 17 w 159"/>
              <a:gd name="T19" fmla="*/ 22 h 142"/>
              <a:gd name="T20" fmla="*/ 159 w 159"/>
              <a:gd name="T21" fmla="*/ 89 h 142"/>
              <a:gd name="T22" fmla="*/ 156 w 159"/>
              <a:gd name="T23" fmla="*/ 94 h 142"/>
              <a:gd name="T24" fmla="*/ 154 w 159"/>
              <a:gd name="T25" fmla="*/ 95 h 142"/>
              <a:gd name="T26" fmla="*/ 120 w 159"/>
              <a:gd name="T27" fmla="*/ 106 h 142"/>
              <a:gd name="T28" fmla="*/ 106 w 159"/>
              <a:gd name="T29" fmla="*/ 102 h 142"/>
              <a:gd name="T30" fmla="*/ 103 w 159"/>
              <a:gd name="T31" fmla="*/ 101 h 142"/>
              <a:gd name="T32" fmla="*/ 75 w 159"/>
              <a:gd name="T33" fmla="*/ 93 h 142"/>
              <a:gd name="T34" fmla="*/ 32 w 159"/>
              <a:gd name="T35" fmla="*/ 106 h 142"/>
              <a:gd name="T36" fmla="*/ 29 w 159"/>
              <a:gd name="T37" fmla="*/ 107 h 142"/>
              <a:gd name="T38" fmla="*/ 26 w 159"/>
              <a:gd name="T39" fmla="*/ 106 h 142"/>
              <a:gd name="T40" fmla="*/ 23 w 159"/>
              <a:gd name="T41" fmla="*/ 101 h 142"/>
              <a:gd name="T42" fmla="*/ 23 w 159"/>
              <a:gd name="T43" fmla="*/ 32 h 142"/>
              <a:gd name="T44" fmla="*/ 26 w 159"/>
              <a:gd name="T45" fmla="*/ 27 h 142"/>
              <a:gd name="T46" fmla="*/ 72 w 159"/>
              <a:gd name="T47" fmla="*/ 12 h 142"/>
              <a:gd name="T48" fmla="*/ 111 w 159"/>
              <a:gd name="T49" fmla="*/ 23 h 142"/>
              <a:gd name="T50" fmla="*/ 119 w 159"/>
              <a:gd name="T51" fmla="*/ 25 h 142"/>
              <a:gd name="T52" fmla="*/ 148 w 159"/>
              <a:gd name="T53" fmla="*/ 15 h 142"/>
              <a:gd name="T54" fmla="*/ 151 w 159"/>
              <a:gd name="T55" fmla="*/ 13 h 142"/>
              <a:gd name="T56" fmla="*/ 156 w 159"/>
              <a:gd name="T57" fmla="*/ 13 h 142"/>
              <a:gd name="T58" fmla="*/ 159 w 159"/>
              <a:gd name="T59" fmla="*/ 18 h 142"/>
              <a:gd name="T60" fmla="*/ 159 w 159"/>
              <a:gd name="T61" fmla="*/ 89 h 142"/>
              <a:gd name="T62" fmla="*/ 71 w 159"/>
              <a:gd name="T63" fmla="*/ 24 h 142"/>
              <a:gd name="T64" fmla="*/ 35 w 159"/>
              <a:gd name="T65" fmla="*/ 36 h 142"/>
              <a:gd name="T66" fmla="*/ 35 w 159"/>
              <a:gd name="T67" fmla="*/ 53 h 142"/>
              <a:gd name="T68" fmla="*/ 71 w 159"/>
              <a:gd name="T69" fmla="*/ 42 h 142"/>
              <a:gd name="T70" fmla="*/ 71 w 159"/>
              <a:gd name="T71" fmla="*/ 24 h 142"/>
              <a:gd name="T72" fmla="*/ 71 w 159"/>
              <a:gd name="T73" fmla="*/ 63 h 142"/>
              <a:gd name="T74" fmla="*/ 35 w 159"/>
              <a:gd name="T75" fmla="*/ 74 h 142"/>
              <a:gd name="T76" fmla="*/ 35 w 159"/>
              <a:gd name="T77" fmla="*/ 91 h 142"/>
              <a:gd name="T78" fmla="*/ 71 w 159"/>
              <a:gd name="T79" fmla="*/ 81 h 142"/>
              <a:gd name="T80" fmla="*/ 71 w 159"/>
              <a:gd name="T81" fmla="*/ 63 h 142"/>
              <a:gd name="T82" fmla="*/ 147 w 159"/>
              <a:gd name="T83" fmla="*/ 68 h 142"/>
              <a:gd name="T84" fmla="*/ 112 w 159"/>
              <a:gd name="T85" fmla="*/ 75 h 142"/>
              <a:gd name="T86" fmla="*/ 112 w 159"/>
              <a:gd name="T87" fmla="*/ 54 h 142"/>
              <a:gd name="T88" fmla="*/ 108 w 159"/>
              <a:gd name="T89" fmla="*/ 53 h 142"/>
              <a:gd name="T90" fmla="*/ 75 w 159"/>
              <a:gd name="T91" fmla="*/ 42 h 142"/>
              <a:gd name="T92" fmla="*/ 71 w 159"/>
              <a:gd name="T93" fmla="*/ 43 h 142"/>
              <a:gd name="T94" fmla="*/ 71 w 159"/>
              <a:gd name="T95" fmla="*/ 63 h 142"/>
              <a:gd name="T96" fmla="*/ 72 w 159"/>
              <a:gd name="T97" fmla="*/ 63 h 142"/>
              <a:gd name="T98" fmla="*/ 108 w 159"/>
              <a:gd name="T99" fmla="*/ 73 h 142"/>
              <a:gd name="T100" fmla="*/ 112 w 159"/>
              <a:gd name="T101" fmla="*/ 75 h 142"/>
              <a:gd name="T102" fmla="*/ 112 w 159"/>
              <a:gd name="T103" fmla="*/ 92 h 142"/>
              <a:gd name="T104" fmla="*/ 120 w 159"/>
              <a:gd name="T105" fmla="*/ 94 h 142"/>
              <a:gd name="T106" fmla="*/ 147 w 159"/>
              <a:gd name="T107" fmla="*/ 85 h 142"/>
              <a:gd name="T108" fmla="*/ 147 w 159"/>
              <a:gd name="T109" fmla="*/ 68 h 142"/>
              <a:gd name="T110" fmla="*/ 147 w 159"/>
              <a:gd name="T111" fmla="*/ 28 h 142"/>
              <a:gd name="T112" fmla="*/ 119 w 159"/>
              <a:gd name="T113" fmla="*/ 37 h 142"/>
              <a:gd name="T114" fmla="*/ 112 w 159"/>
              <a:gd name="T115" fmla="*/ 36 h 142"/>
              <a:gd name="T116" fmla="*/ 112 w 159"/>
              <a:gd name="T117" fmla="*/ 54 h 142"/>
              <a:gd name="T118" fmla="*/ 147 w 159"/>
              <a:gd name="T119" fmla="*/ 46 h 142"/>
              <a:gd name="T120" fmla="*/ 147 w 159"/>
              <a:gd name="T121" fmla="*/ 2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9" h="142">
                <a:moveTo>
                  <a:pt x="17" y="22"/>
                </a:moveTo>
                <a:cubicBezTo>
                  <a:pt x="17" y="139"/>
                  <a:pt x="17" y="139"/>
                  <a:pt x="17" y="139"/>
                </a:cubicBezTo>
                <a:cubicBezTo>
                  <a:pt x="17" y="141"/>
                  <a:pt x="16" y="142"/>
                  <a:pt x="14" y="142"/>
                </a:cubicBezTo>
                <a:cubicBezTo>
                  <a:pt x="8" y="142"/>
                  <a:pt x="8" y="142"/>
                  <a:pt x="8" y="142"/>
                </a:cubicBezTo>
                <a:cubicBezTo>
                  <a:pt x="7" y="142"/>
                  <a:pt x="6" y="141"/>
                  <a:pt x="6" y="139"/>
                </a:cubicBezTo>
                <a:cubicBezTo>
                  <a:pt x="6" y="22"/>
                  <a:pt x="6" y="22"/>
                  <a:pt x="6" y="22"/>
                </a:cubicBezTo>
                <a:cubicBezTo>
                  <a:pt x="2" y="20"/>
                  <a:pt x="0" y="17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18" y="0"/>
                  <a:pt x="23" y="6"/>
                  <a:pt x="23" y="12"/>
                </a:cubicBezTo>
                <a:cubicBezTo>
                  <a:pt x="23" y="17"/>
                  <a:pt x="21" y="20"/>
                  <a:pt x="17" y="22"/>
                </a:cubicBezTo>
                <a:close/>
                <a:moveTo>
                  <a:pt x="159" y="89"/>
                </a:moveTo>
                <a:cubicBezTo>
                  <a:pt x="159" y="91"/>
                  <a:pt x="158" y="93"/>
                  <a:pt x="156" y="94"/>
                </a:cubicBezTo>
                <a:cubicBezTo>
                  <a:pt x="156" y="94"/>
                  <a:pt x="155" y="94"/>
                  <a:pt x="154" y="95"/>
                </a:cubicBezTo>
                <a:cubicBezTo>
                  <a:pt x="149" y="98"/>
                  <a:pt x="135" y="106"/>
                  <a:pt x="120" y="106"/>
                </a:cubicBezTo>
                <a:cubicBezTo>
                  <a:pt x="115" y="106"/>
                  <a:pt x="110" y="104"/>
                  <a:pt x="106" y="102"/>
                </a:cubicBezTo>
                <a:cubicBezTo>
                  <a:pt x="103" y="101"/>
                  <a:pt x="103" y="101"/>
                  <a:pt x="103" y="101"/>
                </a:cubicBezTo>
                <a:cubicBezTo>
                  <a:pt x="94" y="96"/>
                  <a:pt x="86" y="93"/>
                  <a:pt x="75" y="93"/>
                </a:cubicBezTo>
                <a:cubicBezTo>
                  <a:pt x="62" y="93"/>
                  <a:pt x="43" y="100"/>
                  <a:pt x="32" y="106"/>
                </a:cubicBezTo>
                <a:cubicBezTo>
                  <a:pt x="31" y="107"/>
                  <a:pt x="30" y="107"/>
                  <a:pt x="29" y="107"/>
                </a:cubicBezTo>
                <a:cubicBezTo>
                  <a:pt x="28" y="107"/>
                  <a:pt x="27" y="107"/>
                  <a:pt x="26" y="106"/>
                </a:cubicBezTo>
                <a:cubicBezTo>
                  <a:pt x="24" y="105"/>
                  <a:pt x="23" y="103"/>
                  <a:pt x="23" y="101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30"/>
                  <a:pt x="24" y="28"/>
                  <a:pt x="26" y="27"/>
                </a:cubicBezTo>
                <a:cubicBezTo>
                  <a:pt x="32" y="24"/>
                  <a:pt x="53" y="12"/>
                  <a:pt x="72" y="12"/>
                </a:cubicBezTo>
                <a:cubicBezTo>
                  <a:pt x="88" y="12"/>
                  <a:pt x="100" y="18"/>
                  <a:pt x="111" y="23"/>
                </a:cubicBezTo>
                <a:cubicBezTo>
                  <a:pt x="113" y="24"/>
                  <a:pt x="116" y="25"/>
                  <a:pt x="119" y="25"/>
                </a:cubicBezTo>
                <a:cubicBezTo>
                  <a:pt x="130" y="25"/>
                  <a:pt x="142" y="18"/>
                  <a:pt x="148" y="15"/>
                </a:cubicBezTo>
                <a:cubicBezTo>
                  <a:pt x="149" y="14"/>
                  <a:pt x="150" y="13"/>
                  <a:pt x="151" y="13"/>
                </a:cubicBezTo>
                <a:cubicBezTo>
                  <a:pt x="153" y="12"/>
                  <a:pt x="155" y="12"/>
                  <a:pt x="156" y="13"/>
                </a:cubicBezTo>
                <a:cubicBezTo>
                  <a:pt x="158" y="14"/>
                  <a:pt x="159" y="16"/>
                  <a:pt x="159" y="18"/>
                </a:cubicBezTo>
                <a:lnTo>
                  <a:pt x="159" y="89"/>
                </a:lnTo>
                <a:close/>
                <a:moveTo>
                  <a:pt x="71" y="24"/>
                </a:moveTo>
                <a:cubicBezTo>
                  <a:pt x="59" y="25"/>
                  <a:pt x="45" y="30"/>
                  <a:pt x="35" y="36"/>
                </a:cubicBezTo>
                <a:cubicBezTo>
                  <a:pt x="35" y="53"/>
                  <a:pt x="35" y="53"/>
                  <a:pt x="35" y="53"/>
                </a:cubicBezTo>
                <a:cubicBezTo>
                  <a:pt x="46" y="48"/>
                  <a:pt x="59" y="43"/>
                  <a:pt x="71" y="42"/>
                </a:cubicBezTo>
                <a:lnTo>
                  <a:pt x="71" y="24"/>
                </a:lnTo>
                <a:close/>
                <a:moveTo>
                  <a:pt x="71" y="63"/>
                </a:moveTo>
                <a:cubicBezTo>
                  <a:pt x="59" y="64"/>
                  <a:pt x="46" y="69"/>
                  <a:pt x="35" y="74"/>
                </a:cubicBezTo>
                <a:cubicBezTo>
                  <a:pt x="35" y="91"/>
                  <a:pt x="35" y="91"/>
                  <a:pt x="35" y="91"/>
                </a:cubicBezTo>
                <a:cubicBezTo>
                  <a:pt x="46" y="86"/>
                  <a:pt x="59" y="82"/>
                  <a:pt x="71" y="81"/>
                </a:cubicBezTo>
                <a:lnTo>
                  <a:pt x="71" y="63"/>
                </a:lnTo>
                <a:close/>
                <a:moveTo>
                  <a:pt x="147" y="68"/>
                </a:moveTo>
                <a:cubicBezTo>
                  <a:pt x="139" y="72"/>
                  <a:pt x="124" y="79"/>
                  <a:pt x="112" y="75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11" y="54"/>
                  <a:pt x="110" y="53"/>
                  <a:pt x="108" y="53"/>
                </a:cubicBezTo>
                <a:cubicBezTo>
                  <a:pt x="98" y="47"/>
                  <a:pt x="89" y="42"/>
                  <a:pt x="75" y="42"/>
                </a:cubicBezTo>
                <a:cubicBezTo>
                  <a:pt x="74" y="42"/>
                  <a:pt x="72" y="42"/>
                  <a:pt x="71" y="43"/>
                </a:cubicBezTo>
                <a:cubicBezTo>
                  <a:pt x="71" y="63"/>
                  <a:pt x="71" y="63"/>
                  <a:pt x="71" y="63"/>
                </a:cubicBezTo>
                <a:cubicBezTo>
                  <a:pt x="71" y="63"/>
                  <a:pt x="72" y="63"/>
                  <a:pt x="72" y="63"/>
                </a:cubicBezTo>
                <a:cubicBezTo>
                  <a:pt x="86" y="63"/>
                  <a:pt x="98" y="68"/>
                  <a:pt x="108" y="73"/>
                </a:cubicBezTo>
                <a:cubicBezTo>
                  <a:pt x="110" y="74"/>
                  <a:pt x="111" y="74"/>
                  <a:pt x="112" y="75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114" y="93"/>
                  <a:pt x="117" y="94"/>
                  <a:pt x="120" y="94"/>
                </a:cubicBezTo>
                <a:cubicBezTo>
                  <a:pt x="131" y="94"/>
                  <a:pt x="142" y="88"/>
                  <a:pt x="147" y="85"/>
                </a:cubicBezTo>
                <a:lnTo>
                  <a:pt x="147" y="68"/>
                </a:lnTo>
                <a:close/>
                <a:moveTo>
                  <a:pt x="147" y="28"/>
                </a:moveTo>
                <a:cubicBezTo>
                  <a:pt x="140" y="32"/>
                  <a:pt x="130" y="37"/>
                  <a:pt x="119" y="37"/>
                </a:cubicBezTo>
                <a:cubicBezTo>
                  <a:pt x="117" y="37"/>
                  <a:pt x="114" y="37"/>
                  <a:pt x="112" y="36"/>
                </a:cubicBezTo>
                <a:cubicBezTo>
                  <a:pt x="112" y="54"/>
                  <a:pt x="112" y="54"/>
                  <a:pt x="112" y="54"/>
                </a:cubicBezTo>
                <a:cubicBezTo>
                  <a:pt x="124" y="58"/>
                  <a:pt x="139" y="50"/>
                  <a:pt x="147" y="46"/>
                </a:cubicBezTo>
                <a:lnTo>
                  <a:pt x="147" y="2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4" name="Freeform 256"/>
          <p:cNvSpPr>
            <a:spLocks noEditPoints="1"/>
          </p:cNvSpPr>
          <p:nvPr/>
        </p:nvSpPr>
        <p:spPr bwMode="auto">
          <a:xfrm>
            <a:off x="4243476" y="3419256"/>
            <a:ext cx="185690" cy="165454"/>
          </a:xfrm>
          <a:custGeom>
            <a:avLst/>
            <a:gdLst>
              <a:gd name="T0" fmla="*/ 18 w 160"/>
              <a:gd name="T1" fmla="*/ 22 h 142"/>
              <a:gd name="T2" fmla="*/ 18 w 160"/>
              <a:gd name="T3" fmla="*/ 139 h 142"/>
              <a:gd name="T4" fmla="*/ 15 w 160"/>
              <a:gd name="T5" fmla="*/ 142 h 142"/>
              <a:gd name="T6" fmla="*/ 9 w 160"/>
              <a:gd name="T7" fmla="*/ 142 h 142"/>
              <a:gd name="T8" fmla="*/ 6 w 160"/>
              <a:gd name="T9" fmla="*/ 139 h 142"/>
              <a:gd name="T10" fmla="*/ 6 w 160"/>
              <a:gd name="T11" fmla="*/ 22 h 142"/>
              <a:gd name="T12" fmla="*/ 0 w 160"/>
              <a:gd name="T13" fmla="*/ 12 h 142"/>
              <a:gd name="T14" fmla="*/ 12 w 160"/>
              <a:gd name="T15" fmla="*/ 0 h 142"/>
              <a:gd name="T16" fmla="*/ 24 w 160"/>
              <a:gd name="T17" fmla="*/ 12 h 142"/>
              <a:gd name="T18" fmla="*/ 18 w 160"/>
              <a:gd name="T19" fmla="*/ 22 h 142"/>
              <a:gd name="T20" fmla="*/ 160 w 160"/>
              <a:gd name="T21" fmla="*/ 89 h 142"/>
              <a:gd name="T22" fmla="*/ 156 w 160"/>
              <a:gd name="T23" fmla="*/ 94 h 142"/>
              <a:gd name="T24" fmla="*/ 155 w 160"/>
              <a:gd name="T25" fmla="*/ 95 h 142"/>
              <a:gd name="T26" fmla="*/ 121 w 160"/>
              <a:gd name="T27" fmla="*/ 106 h 142"/>
              <a:gd name="T28" fmla="*/ 106 w 160"/>
              <a:gd name="T29" fmla="*/ 102 h 142"/>
              <a:gd name="T30" fmla="*/ 104 w 160"/>
              <a:gd name="T31" fmla="*/ 101 h 142"/>
              <a:gd name="T32" fmla="*/ 75 w 160"/>
              <a:gd name="T33" fmla="*/ 93 h 142"/>
              <a:gd name="T34" fmla="*/ 33 w 160"/>
              <a:gd name="T35" fmla="*/ 106 h 142"/>
              <a:gd name="T36" fmla="*/ 30 w 160"/>
              <a:gd name="T37" fmla="*/ 107 h 142"/>
              <a:gd name="T38" fmla="*/ 27 w 160"/>
              <a:gd name="T39" fmla="*/ 106 h 142"/>
              <a:gd name="T40" fmla="*/ 24 w 160"/>
              <a:gd name="T41" fmla="*/ 101 h 142"/>
              <a:gd name="T42" fmla="*/ 24 w 160"/>
              <a:gd name="T43" fmla="*/ 32 h 142"/>
              <a:gd name="T44" fmla="*/ 26 w 160"/>
              <a:gd name="T45" fmla="*/ 27 h 142"/>
              <a:gd name="T46" fmla="*/ 73 w 160"/>
              <a:gd name="T47" fmla="*/ 12 h 142"/>
              <a:gd name="T48" fmla="*/ 111 w 160"/>
              <a:gd name="T49" fmla="*/ 23 h 142"/>
              <a:gd name="T50" fmla="*/ 120 w 160"/>
              <a:gd name="T51" fmla="*/ 25 h 142"/>
              <a:gd name="T52" fmla="*/ 148 w 160"/>
              <a:gd name="T53" fmla="*/ 15 h 142"/>
              <a:gd name="T54" fmla="*/ 151 w 160"/>
              <a:gd name="T55" fmla="*/ 13 h 142"/>
              <a:gd name="T56" fmla="*/ 157 w 160"/>
              <a:gd name="T57" fmla="*/ 13 h 142"/>
              <a:gd name="T58" fmla="*/ 160 w 160"/>
              <a:gd name="T59" fmla="*/ 18 h 142"/>
              <a:gd name="T60" fmla="*/ 160 w 160"/>
              <a:gd name="T61" fmla="*/ 89 h 142"/>
              <a:gd name="T62" fmla="*/ 148 w 160"/>
              <a:gd name="T63" fmla="*/ 28 h 142"/>
              <a:gd name="T64" fmla="*/ 120 w 160"/>
              <a:gd name="T65" fmla="*/ 37 h 142"/>
              <a:gd name="T66" fmla="*/ 106 w 160"/>
              <a:gd name="T67" fmla="*/ 34 h 142"/>
              <a:gd name="T68" fmla="*/ 73 w 160"/>
              <a:gd name="T69" fmla="*/ 24 h 142"/>
              <a:gd name="T70" fmla="*/ 35 w 160"/>
              <a:gd name="T71" fmla="*/ 36 h 142"/>
              <a:gd name="T72" fmla="*/ 35 w 160"/>
              <a:gd name="T73" fmla="*/ 91 h 142"/>
              <a:gd name="T74" fmla="*/ 75 w 160"/>
              <a:gd name="T75" fmla="*/ 81 h 142"/>
              <a:gd name="T76" fmla="*/ 109 w 160"/>
              <a:gd name="T77" fmla="*/ 90 h 142"/>
              <a:gd name="T78" fmla="*/ 111 w 160"/>
              <a:gd name="T79" fmla="*/ 92 h 142"/>
              <a:gd name="T80" fmla="*/ 121 w 160"/>
              <a:gd name="T81" fmla="*/ 94 h 142"/>
              <a:gd name="T82" fmla="*/ 148 w 160"/>
              <a:gd name="T83" fmla="*/ 85 h 142"/>
              <a:gd name="T84" fmla="*/ 148 w 160"/>
              <a:gd name="T85" fmla="*/ 2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0" h="142">
                <a:moveTo>
                  <a:pt x="18" y="22"/>
                </a:moveTo>
                <a:cubicBezTo>
                  <a:pt x="18" y="139"/>
                  <a:pt x="18" y="139"/>
                  <a:pt x="18" y="139"/>
                </a:cubicBezTo>
                <a:cubicBezTo>
                  <a:pt x="18" y="141"/>
                  <a:pt x="16" y="142"/>
                  <a:pt x="15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7" y="142"/>
                  <a:pt x="6" y="141"/>
                  <a:pt x="6" y="139"/>
                </a:cubicBezTo>
                <a:cubicBezTo>
                  <a:pt x="6" y="22"/>
                  <a:pt x="6" y="22"/>
                  <a:pt x="6" y="22"/>
                </a:cubicBezTo>
                <a:cubicBezTo>
                  <a:pt x="2" y="20"/>
                  <a:pt x="0" y="17"/>
                  <a:pt x="0" y="12"/>
                </a:cubicBezTo>
                <a:cubicBezTo>
                  <a:pt x="0" y="6"/>
                  <a:pt x="5" y="0"/>
                  <a:pt x="12" y="0"/>
                </a:cubicBezTo>
                <a:cubicBezTo>
                  <a:pt x="18" y="0"/>
                  <a:pt x="24" y="6"/>
                  <a:pt x="24" y="12"/>
                </a:cubicBezTo>
                <a:cubicBezTo>
                  <a:pt x="24" y="17"/>
                  <a:pt x="21" y="20"/>
                  <a:pt x="18" y="22"/>
                </a:cubicBezTo>
                <a:close/>
                <a:moveTo>
                  <a:pt x="160" y="89"/>
                </a:moveTo>
                <a:cubicBezTo>
                  <a:pt x="160" y="91"/>
                  <a:pt x="158" y="93"/>
                  <a:pt x="156" y="94"/>
                </a:cubicBezTo>
                <a:cubicBezTo>
                  <a:pt x="156" y="94"/>
                  <a:pt x="155" y="94"/>
                  <a:pt x="155" y="95"/>
                </a:cubicBezTo>
                <a:cubicBezTo>
                  <a:pt x="149" y="98"/>
                  <a:pt x="135" y="106"/>
                  <a:pt x="121" y="106"/>
                </a:cubicBezTo>
                <a:cubicBezTo>
                  <a:pt x="115" y="106"/>
                  <a:pt x="110" y="104"/>
                  <a:pt x="106" y="102"/>
                </a:cubicBezTo>
                <a:cubicBezTo>
                  <a:pt x="104" y="101"/>
                  <a:pt x="104" y="101"/>
                  <a:pt x="104" y="101"/>
                </a:cubicBezTo>
                <a:cubicBezTo>
                  <a:pt x="94" y="96"/>
                  <a:pt x="87" y="93"/>
                  <a:pt x="75" y="93"/>
                </a:cubicBezTo>
                <a:cubicBezTo>
                  <a:pt x="62" y="93"/>
                  <a:pt x="43" y="100"/>
                  <a:pt x="33" y="106"/>
                </a:cubicBezTo>
                <a:cubicBezTo>
                  <a:pt x="32" y="107"/>
                  <a:pt x="31" y="107"/>
                  <a:pt x="30" y="107"/>
                </a:cubicBezTo>
                <a:cubicBezTo>
                  <a:pt x="29" y="107"/>
                  <a:pt x="27" y="107"/>
                  <a:pt x="27" y="106"/>
                </a:cubicBezTo>
                <a:cubicBezTo>
                  <a:pt x="25" y="105"/>
                  <a:pt x="24" y="103"/>
                  <a:pt x="24" y="101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5" y="28"/>
                  <a:pt x="26" y="27"/>
                </a:cubicBezTo>
                <a:cubicBezTo>
                  <a:pt x="32" y="24"/>
                  <a:pt x="53" y="12"/>
                  <a:pt x="73" y="12"/>
                </a:cubicBezTo>
                <a:cubicBezTo>
                  <a:pt x="88" y="12"/>
                  <a:pt x="101" y="18"/>
                  <a:pt x="111" y="23"/>
                </a:cubicBezTo>
                <a:cubicBezTo>
                  <a:pt x="114" y="24"/>
                  <a:pt x="116" y="25"/>
                  <a:pt x="120" y="25"/>
                </a:cubicBezTo>
                <a:cubicBezTo>
                  <a:pt x="130" y="25"/>
                  <a:pt x="142" y="18"/>
                  <a:pt x="148" y="15"/>
                </a:cubicBezTo>
                <a:cubicBezTo>
                  <a:pt x="149" y="14"/>
                  <a:pt x="150" y="13"/>
                  <a:pt x="151" y="13"/>
                </a:cubicBezTo>
                <a:cubicBezTo>
                  <a:pt x="153" y="12"/>
                  <a:pt x="155" y="12"/>
                  <a:pt x="157" y="13"/>
                </a:cubicBezTo>
                <a:cubicBezTo>
                  <a:pt x="159" y="14"/>
                  <a:pt x="160" y="16"/>
                  <a:pt x="160" y="18"/>
                </a:cubicBezTo>
                <a:lnTo>
                  <a:pt x="160" y="89"/>
                </a:lnTo>
                <a:close/>
                <a:moveTo>
                  <a:pt x="148" y="28"/>
                </a:moveTo>
                <a:cubicBezTo>
                  <a:pt x="140" y="32"/>
                  <a:pt x="130" y="37"/>
                  <a:pt x="120" y="37"/>
                </a:cubicBezTo>
                <a:cubicBezTo>
                  <a:pt x="115" y="37"/>
                  <a:pt x="110" y="36"/>
                  <a:pt x="106" y="34"/>
                </a:cubicBezTo>
                <a:cubicBezTo>
                  <a:pt x="96" y="29"/>
                  <a:pt x="86" y="24"/>
                  <a:pt x="73" y="24"/>
                </a:cubicBezTo>
                <a:cubicBezTo>
                  <a:pt x="61" y="24"/>
                  <a:pt x="46" y="30"/>
                  <a:pt x="35" y="36"/>
                </a:cubicBezTo>
                <a:cubicBezTo>
                  <a:pt x="35" y="91"/>
                  <a:pt x="35" y="91"/>
                  <a:pt x="35" y="91"/>
                </a:cubicBezTo>
                <a:cubicBezTo>
                  <a:pt x="48" y="86"/>
                  <a:pt x="63" y="81"/>
                  <a:pt x="75" y="81"/>
                </a:cubicBezTo>
                <a:cubicBezTo>
                  <a:pt x="90" y="81"/>
                  <a:pt x="99" y="85"/>
                  <a:pt x="109" y="90"/>
                </a:cubicBezTo>
                <a:cubicBezTo>
                  <a:pt x="111" y="92"/>
                  <a:pt x="111" y="92"/>
                  <a:pt x="111" y="92"/>
                </a:cubicBezTo>
                <a:cubicBezTo>
                  <a:pt x="114" y="93"/>
                  <a:pt x="117" y="94"/>
                  <a:pt x="121" y="94"/>
                </a:cubicBezTo>
                <a:cubicBezTo>
                  <a:pt x="131" y="94"/>
                  <a:pt x="142" y="88"/>
                  <a:pt x="148" y="85"/>
                </a:cubicBezTo>
                <a:lnTo>
                  <a:pt x="148" y="2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5" name="Freeform 257"/>
          <p:cNvSpPr>
            <a:spLocks noEditPoints="1"/>
          </p:cNvSpPr>
          <p:nvPr/>
        </p:nvSpPr>
        <p:spPr bwMode="auto">
          <a:xfrm>
            <a:off x="4476779" y="3433539"/>
            <a:ext cx="165454" cy="138077"/>
          </a:xfrm>
          <a:custGeom>
            <a:avLst/>
            <a:gdLst>
              <a:gd name="T0" fmla="*/ 108 w 142"/>
              <a:gd name="T1" fmla="*/ 64 h 119"/>
              <a:gd name="T2" fmla="*/ 58 w 142"/>
              <a:gd name="T3" fmla="*/ 114 h 119"/>
              <a:gd name="T4" fmla="*/ 53 w 142"/>
              <a:gd name="T5" fmla="*/ 116 h 119"/>
              <a:gd name="T6" fmla="*/ 48 w 142"/>
              <a:gd name="T7" fmla="*/ 110 h 119"/>
              <a:gd name="T8" fmla="*/ 48 w 142"/>
              <a:gd name="T9" fmla="*/ 83 h 119"/>
              <a:gd name="T10" fmla="*/ 6 w 142"/>
              <a:gd name="T11" fmla="*/ 83 h 119"/>
              <a:gd name="T12" fmla="*/ 0 w 142"/>
              <a:gd name="T13" fmla="*/ 77 h 119"/>
              <a:gd name="T14" fmla="*/ 0 w 142"/>
              <a:gd name="T15" fmla="*/ 42 h 119"/>
              <a:gd name="T16" fmla="*/ 6 w 142"/>
              <a:gd name="T17" fmla="*/ 36 h 119"/>
              <a:gd name="T18" fmla="*/ 48 w 142"/>
              <a:gd name="T19" fmla="*/ 36 h 119"/>
              <a:gd name="T20" fmla="*/ 48 w 142"/>
              <a:gd name="T21" fmla="*/ 9 h 119"/>
              <a:gd name="T22" fmla="*/ 53 w 142"/>
              <a:gd name="T23" fmla="*/ 3 h 119"/>
              <a:gd name="T24" fmla="*/ 58 w 142"/>
              <a:gd name="T25" fmla="*/ 5 h 119"/>
              <a:gd name="T26" fmla="*/ 108 w 142"/>
              <a:gd name="T27" fmla="*/ 55 h 119"/>
              <a:gd name="T28" fmla="*/ 110 w 142"/>
              <a:gd name="T29" fmla="*/ 59 h 119"/>
              <a:gd name="T30" fmla="*/ 108 w 142"/>
              <a:gd name="T31" fmla="*/ 64 h 119"/>
              <a:gd name="T32" fmla="*/ 142 w 142"/>
              <a:gd name="T33" fmla="*/ 92 h 119"/>
              <a:gd name="T34" fmla="*/ 116 w 142"/>
              <a:gd name="T35" fmla="*/ 119 h 119"/>
              <a:gd name="T36" fmla="*/ 86 w 142"/>
              <a:gd name="T37" fmla="*/ 119 h 119"/>
              <a:gd name="T38" fmla="*/ 83 w 142"/>
              <a:gd name="T39" fmla="*/ 116 h 119"/>
              <a:gd name="T40" fmla="*/ 86 w 142"/>
              <a:gd name="T41" fmla="*/ 107 h 119"/>
              <a:gd name="T42" fmla="*/ 116 w 142"/>
              <a:gd name="T43" fmla="*/ 107 h 119"/>
              <a:gd name="T44" fmla="*/ 130 w 142"/>
              <a:gd name="T45" fmla="*/ 92 h 119"/>
              <a:gd name="T46" fmla="*/ 130 w 142"/>
              <a:gd name="T47" fmla="*/ 27 h 119"/>
              <a:gd name="T48" fmla="*/ 116 w 142"/>
              <a:gd name="T49" fmla="*/ 12 h 119"/>
              <a:gd name="T50" fmla="*/ 89 w 142"/>
              <a:gd name="T51" fmla="*/ 12 h 119"/>
              <a:gd name="T52" fmla="*/ 83 w 142"/>
              <a:gd name="T53" fmla="*/ 9 h 119"/>
              <a:gd name="T54" fmla="*/ 86 w 142"/>
              <a:gd name="T55" fmla="*/ 0 h 119"/>
              <a:gd name="T56" fmla="*/ 116 w 142"/>
              <a:gd name="T57" fmla="*/ 0 h 119"/>
              <a:gd name="T58" fmla="*/ 142 w 142"/>
              <a:gd name="T59" fmla="*/ 27 h 119"/>
              <a:gd name="T60" fmla="*/ 142 w 142"/>
              <a:gd name="T61" fmla="*/ 92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2" h="119">
                <a:moveTo>
                  <a:pt x="108" y="64"/>
                </a:moveTo>
                <a:cubicBezTo>
                  <a:pt x="58" y="114"/>
                  <a:pt x="58" y="114"/>
                  <a:pt x="58" y="114"/>
                </a:cubicBezTo>
                <a:cubicBezTo>
                  <a:pt x="57" y="115"/>
                  <a:pt x="55" y="116"/>
                  <a:pt x="53" y="116"/>
                </a:cubicBezTo>
                <a:cubicBezTo>
                  <a:pt x="50" y="116"/>
                  <a:pt x="48" y="113"/>
                  <a:pt x="48" y="110"/>
                </a:cubicBezTo>
                <a:cubicBezTo>
                  <a:pt x="48" y="83"/>
                  <a:pt x="48" y="83"/>
                  <a:pt x="48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3" y="83"/>
                  <a:pt x="0" y="80"/>
                  <a:pt x="0" y="7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38"/>
                  <a:pt x="3" y="36"/>
                  <a:pt x="6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6"/>
                  <a:pt x="50" y="3"/>
                  <a:pt x="53" y="3"/>
                </a:cubicBezTo>
                <a:cubicBezTo>
                  <a:pt x="55" y="3"/>
                  <a:pt x="57" y="4"/>
                  <a:pt x="58" y="5"/>
                </a:cubicBezTo>
                <a:cubicBezTo>
                  <a:pt x="108" y="55"/>
                  <a:pt x="108" y="55"/>
                  <a:pt x="108" y="55"/>
                </a:cubicBezTo>
                <a:cubicBezTo>
                  <a:pt x="109" y="56"/>
                  <a:pt x="110" y="58"/>
                  <a:pt x="110" y="59"/>
                </a:cubicBezTo>
                <a:cubicBezTo>
                  <a:pt x="110" y="61"/>
                  <a:pt x="109" y="62"/>
                  <a:pt x="108" y="64"/>
                </a:cubicBezTo>
                <a:close/>
                <a:moveTo>
                  <a:pt x="142" y="92"/>
                </a:moveTo>
                <a:cubicBezTo>
                  <a:pt x="142" y="107"/>
                  <a:pt x="130" y="119"/>
                  <a:pt x="116" y="119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4" y="119"/>
                  <a:pt x="83" y="117"/>
                  <a:pt x="83" y="116"/>
                </a:cubicBezTo>
                <a:cubicBezTo>
                  <a:pt x="83" y="113"/>
                  <a:pt x="82" y="107"/>
                  <a:pt x="86" y="107"/>
                </a:cubicBezTo>
                <a:cubicBezTo>
                  <a:pt x="116" y="107"/>
                  <a:pt x="116" y="107"/>
                  <a:pt x="116" y="107"/>
                </a:cubicBezTo>
                <a:cubicBezTo>
                  <a:pt x="124" y="107"/>
                  <a:pt x="130" y="100"/>
                  <a:pt x="130" y="92"/>
                </a:cubicBezTo>
                <a:cubicBezTo>
                  <a:pt x="130" y="27"/>
                  <a:pt x="130" y="27"/>
                  <a:pt x="130" y="27"/>
                </a:cubicBezTo>
                <a:cubicBezTo>
                  <a:pt x="130" y="19"/>
                  <a:pt x="124" y="12"/>
                  <a:pt x="116" y="12"/>
                </a:cubicBezTo>
                <a:cubicBezTo>
                  <a:pt x="89" y="12"/>
                  <a:pt x="89" y="12"/>
                  <a:pt x="89" y="12"/>
                </a:cubicBezTo>
                <a:cubicBezTo>
                  <a:pt x="87" y="12"/>
                  <a:pt x="83" y="13"/>
                  <a:pt x="83" y="9"/>
                </a:cubicBezTo>
                <a:cubicBezTo>
                  <a:pt x="83" y="7"/>
                  <a:pt x="82" y="0"/>
                  <a:pt x="86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9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" name="Freeform 258"/>
          <p:cNvSpPr>
            <a:spLocks noEditPoints="1"/>
          </p:cNvSpPr>
          <p:nvPr/>
        </p:nvSpPr>
        <p:spPr bwMode="auto">
          <a:xfrm>
            <a:off x="4685084" y="3433539"/>
            <a:ext cx="167835" cy="138077"/>
          </a:xfrm>
          <a:custGeom>
            <a:avLst/>
            <a:gdLst>
              <a:gd name="T0" fmla="*/ 56 w 145"/>
              <a:gd name="T1" fmla="*/ 119 h 119"/>
              <a:gd name="T2" fmla="*/ 26 w 145"/>
              <a:gd name="T3" fmla="*/ 119 h 119"/>
              <a:gd name="T4" fmla="*/ 0 w 145"/>
              <a:gd name="T5" fmla="*/ 92 h 119"/>
              <a:gd name="T6" fmla="*/ 0 w 145"/>
              <a:gd name="T7" fmla="*/ 27 h 119"/>
              <a:gd name="T8" fmla="*/ 26 w 145"/>
              <a:gd name="T9" fmla="*/ 0 h 119"/>
              <a:gd name="T10" fmla="*/ 56 w 145"/>
              <a:gd name="T11" fmla="*/ 0 h 119"/>
              <a:gd name="T12" fmla="*/ 59 w 145"/>
              <a:gd name="T13" fmla="*/ 3 h 119"/>
              <a:gd name="T14" fmla="*/ 56 w 145"/>
              <a:gd name="T15" fmla="*/ 12 h 119"/>
              <a:gd name="T16" fmla="*/ 26 w 145"/>
              <a:gd name="T17" fmla="*/ 12 h 119"/>
              <a:gd name="T18" fmla="*/ 12 w 145"/>
              <a:gd name="T19" fmla="*/ 27 h 119"/>
              <a:gd name="T20" fmla="*/ 12 w 145"/>
              <a:gd name="T21" fmla="*/ 92 h 119"/>
              <a:gd name="T22" fmla="*/ 26 w 145"/>
              <a:gd name="T23" fmla="*/ 107 h 119"/>
              <a:gd name="T24" fmla="*/ 53 w 145"/>
              <a:gd name="T25" fmla="*/ 107 h 119"/>
              <a:gd name="T26" fmla="*/ 59 w 145"/>
              <a:gd name="T27" fmla="*/ 110 h 119"/>
              <a:gd name="T28" fmla="*/ 56 w 145"/>
              <a:gd name="T29" fmla="*/ 119 h 119"/>
              <a:gd name="T30" fmla="*/ 143 w 145"/>
              <a:gd name="T31" fmla="*/ 64 h 119"/>
              <a:gd name="T32" fmla="*/ 93 w 145"/>
              <a:gd name="T33" fmla="*/ 114 h 119"/>
              <a:gd name="T34" fmla="*/ 89 w 145"/>
              <a:gd name="T35" fmla="*/ 116 h 119"/>
              <a:gd name="T36" fmla="*/ 83 w 145"/>
              <a:gd name="T37" fmla="*/ 110 h 119"/>
              <a:gd name="T38" fmla="*/ 83 w 145"/>
              <a:gd name="T39" fmla="*/ 83 h 119"/>
              <a:gd name="T40" fmla="*/ 41 w 145"/>
              <a:gd name="T41" fmla="*/ 83 h 119"/>
              <a:gd name="T42" fmla="*/ 35 w 145"/>
              <a:gd name="T43" fmla="*/ 77 h 119"/>
              <a:gd name="T44" fmla="*/ 35 w 145"/>
              <a:gd name="T45" fmla="*/ 42 h 119"/>
              <a:gd name="T46" fmla="*/ 41 w 145"/>
              <a:gd name="T47" fmla="*/ 36 h 119"/>
              <a:gd name="T48" fmla="*/ 83 w 145"/>
              <a:gd name="T49" fmla="*/ 36 h 119"/>
              <a:gd name="T50" fmla="*/ 83 w 145"/>
              <a:gd name="T51" fmla="*/ 9 h 119"/>
              <a:gd name="T52" fmla="*/ 89 w 145"/>
              <a:gd name="T53" fmla="*/ 3 h 119"/>
              <a:gd name="T54" fmla="*/ 93 w 145"/>
              <a:gd name="T55" fmla="*/ 5 h 119"/>
              <a:gd name="T56" fmla="*/ 143 w 145"/>
              <a:gd name="T57" fmla="*/ 55 h 119"/>
              <a:gd name="T58" fmla="*/ 145 w 145"/>
              <a:gd name="T59" fmla="*/ 59 h 119"/>
              <a:gd name="T60" fmla="*/ 143 w 145"/>
              <a:gd name="T61" fmla="*/ 64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119">
                <a:moveTo>
                  <a:pt x="56" y="119"/>
                </a:moveTo>
                <a:cubicBezTo>
                  <a:pt x="26" y="119"/>
                  <a:pt x="26" y="119"/>
                  <a:pt x="26" y="119"/>
                </a:cubicBezTo>
                <a:cubicBezTo>
                  <a:pt x="12" y="119"/>
                  <a:pt x="0" y="107"/>
                  <a:pt x="0" y="92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8" y="0"/>
                  <a:pt x="59" y="2"/>
                  <a:pt x="59" y="3"/>
                </a:cubicBezTo>
                <a:cubicBezTo>
                  <a:pt x="59" y="6"/>
                  <a:pt x="60" y="12"/>
                  <a:pt x="56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18" y="12"/>
                  <a:pt x="12" y="19"/>
                  <a:pt x="12" y="27"/>
                </a:cubicBezTo>
                <a:cubicBezTo>
                  <a:pt x="12" y="92"/>
                  <a:pt x="12" y="92"/>
                  <a:pt x="12" y="92"/>
                </a:cubicBezTo>
                <a:cubicBezTo>
                  <a:pt x="12" y="100"/>
                  <a:pt x="18" y="107"/>
                  <a:pt x="26" y="107"/>
                </a:cubicBezTo>
                <a:cubicBezTo>
                  <a:pt x="53" y="107"/>
                  <a:pt x="53" y="107"/>
                  <a:pt x="53" y="107"/>
                </a:cubicBezTo>
                <a:cubicBezTo>
                  <a:pt x="55" y="107"/>
                  <a:pt x="59" y="106"/>
                  <a:pt x="59" y="110"/>
                </a:cubicBezTo>
                <a:cubicBezTo>
                  <a:pt x="59" y="112"/>
                  <a:pt x="60" y="119"/>
                  <a:pt x="56" y="119"/>
                </a:cubicBezTo>
                <a:close/>
                <a:moveTo>
                  <a:pt x="143" y="64"/>
                </a:moveTo>
                <a:cubicBezTo>
                  <a:pt x="93" y="114"/>
                  <a:pt x="93" y="114"/>
                  <a:pt x="93" y="114"/>
                </a:cubicBezTo>
                <a:cubicBezTo>
                  <a:pt x="92" y="115"/>
                  <a:pt x="90" y="116"/>
                  <a:pt x="89" y="116"/>
                </a:cubicBezTo>
                <a:cubicBezTo>
                  <a:pt x="85" y="116"/>
                  <a:pt x="83" y="113"/>
                  <a:pt x="83" y="110"/>
                </a:cubicBezTo>
                <a:cubicBezTo>
                  <a:pt x="83" y="83"/>
                  <a:pt x="83" y="83"/>
                  <a:pt x="83" y="83"/>
                </a:cubicBezTo>
                <a:cubicBezTo>
                  <a:pt x="41" y="83"/>
                  <a:pt x="41" y="83"/>
                  <a:pt x="41" y="83"/>
                </a:cubicBezTo>
                <a:cubicBezTo>
                  <a:pt x="38" y="83"/>
                  <a:pt x="35" y="80"/>
                  <a:pt x="35" y="77"/>
                </a:cubicBezTo>
                <a:cubicBezTo>
                  <a:pt x="35" y="42"/>
                  <a:pt x="35" y="42"/>
                  <a:pt x="35" y="42"/>
                </a:cubicBezTo>
                <a:cubicBezTo>
                  <a:pt x="35" y="38"/>
                  <a:pt x="38" y="36"/>
                  <a:pt x="41" y="36"/>
                </a:cubicBezTo>
                <a:cubicBezTo>
                  <a:pt x="83" y="36"/>
                  <a:pt x="83" y="36"/>
                  <a:pt x="83" y="36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6"/>
                  <a:pt x="85" y="3"/>
                  <a:pt x="89" y="3"/>
                </a:cubicBezTo>
                <a:cubicBezTo>
                  <a:pt x="90" y="3"/>
                  <a:pt x="92" y="4"/>
                  <a:pt x="93" y="5"/>
                </a:cubicBezTo>
                <a:cubicBezTo>
                  <a:pt x="143" y="55"/>
                  <a:pt x="143" y="55"/>
                  <a:pt x="143" y="55"/>
                </a:cubicBezTo>
                <a:cubicBezTo>
                  <a:pt x="144" y="56"/>
                  <a:pt x="145" y="58"/>
                  <a:pt x="145" y="59"/>
                </a:cubicBezTo>
                <a:cubicBezTo>
                  <a:pt x="145" y="61"/>
                  <a:pt x="144" y="62"/>
                  <a:pt x="143" y="6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7" name="Freeform 259"/>
          <p:cNvSpPr>
            <a:spLocks noEditPoints="1"/>
          </p:cNvSpPr>
          <p:nvPr/>
        </p:nvSpPr>
        <p:spPr bwMode="auto">
          <a:xfrm>
            <a:off x="4911244" y="3419256"/>
            <a:ext cx="164264" cy="165454"/>
          </a:xfrm>
          <a:custGeom>
            <a:avLst/>
            <a:gdLst>
              <a:gd name="T0" fmla="*/ 69 w 142"/>
              <a:gd name="T1" fmla="*/ 88 h 142"/>
              <a:gd name="T2" fmla="*/ 38 w 142"/>
              <a:gd name="T3" fmla="*/ 119 h 142"/>
              <a:gd name="T4" fmla="*/ 52 w 142"/>
              <a:gd name="T5" fmla="*/ 132 h 142"/>
              <a:gd name="T6" fmla="*/ 53 w 142"/>
              <a:gd name="T7" fmla="*/ 136 h 142"/>
              <a:gd name="T8" fmla="*/ 47 w 142"/>
              <a:gd name="T9" fmla="*/ 142 h 142"/>
              <a:gd name="T10" fmla="*/ 6 w 142"/>
              <a:gd name="T11" fmla="*/ 142 h 142"/>
              <a:gd name="T12" fmla="*/ 0 w 142"/>
              <a:gd name="T13" fmla="*/ 136 h 142"/>
              <a:gd name="T14" fmla="*/ 0 w 142"/>
              <a:gd name="T15" fmla="*/ 95 h 142"/>
              <a:gd name="T16" fmla="*/ 6 w 142"/>
              <a:gd name="T17" fmla="*/ 89 h 142"/>
              <a:gd name="T18" fmla="*/ 10 w 142"/>
              <a:gd name="T19" fmla="*/ 91 h 142"/>
              <a:gd name="T20" fmla="*/ 24 w 142"/>
              <a:gd name="T21" fmla="*/ 104 h 142"/>
              <a:gd name="T22" fmla="*/ 54 w 142"/>
              <a:gd name="T23" fmla="*/ 74 h 142"/>
              <a:gd name="T24" fmla="*/ 56 w 142"/>
              <a:gd name="T25" fmla="*/ 73 h 142"/>
              <a:gd name="T26" fmla="*/ 58 w 142"/>
              <a:gd name="T27" fmla="*/ 74 h 142"/>
              <a:gd name="T28" fmla="*/ 69 w 142"/>
              <a:gd name="T29" fmla="*/ 84 h 142"/>
              <a:gd name="T30" fmla="*/ 70 w 142"/>
              <a:gd name="T31" fmla="*/ 86 h 142"/>
              <a:gd name="T32" fmla="*/ 69 w 142"/>
              <a:gd name="T33" fmla="*/ 88 h 142"/>
              <a:gd name="T34" fmla="*/ 142 w 142"/>
              <a:gd name="T35" fmla="*/ 48 h 142"/>
              <a:gd name="T36" fmla="*/ 136 w 142"/>
              <a:gd name="T37" fmla="*/ 54 h 142"/>
              <a:gd name="T38" fmla="*/ 132 w 142"/>
              <a:gd name="T39" fmla="*/ 52 h 142"/>
              <a:gd name="T40" fmla="*/ 119 w 142"/>
              <a:gd name="T41" fmla="*/ 39 h 142"/>
              <a:gd name="T42" fmla="*/ 88 w 142"/>
              <a:gd name="T43" fmla="*/ 69 h 142"/>
              <a:gd name="T44" fmla="*/ 86 w 142"/>
              <a:gd name="T45" fmla="*/ 70 h 142"/>
              <a:gd name="T46" fmla="*/ 84 w 142"/>
              <a:gd name="T47" fmla="*/ 69 h 142"/>
              <a:gd name="T48" fmla="*/ 73 w 142"/>
              <a:gd name="T49" fmla="*/ 59 h 142"/>
              <a:gd name="T50" fmla="*/ 72 w 142"/>
              <a:gd name="T51" fmla="*/ 57 h 142"/>
              <a:gd name="T52" fmla="*/ 73 w 142"/>
              <a:gd name="T53" fmla="*/ 55 h 142"/>
              <a:gd name="T54" fmla="*/ 104 w 142"/>
              <a:gd name="T55" fmla="*/ 24 h 142"/>
              <a:gd name="T56" fmla="*/ 91 w 142"/>
              <a:gd name="T57" fmla="*/ 11 h 142"/>
              <a:gd name="T58" fmla="*/ 89 w 142"/>
              <a:gd name="T59" fmla="*/ 6 h 142"/>
              <a:gd name="T60" fmla="*/ 95 w 142"/>
              <a:gd name="T61" fmla="*/ 0 h 142"/>
              <a:gd name="T62" fmla="*/ 136 w 142"/>
              <a:gd name="T63" fmla="*/ 0 h 142"/>
              <a:gd name="T64" fmla="*/ 142 w 142"/>
              <a:gd name="T65" fmla="*/ 6 h 142"/>
              <a:gd name="T66" fmla="*/ 142 w 142"/>
              <a:gd name="T67" fmla="*/ 4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2" h="142">
                <a:moveTo>
                  <a:pt x="69" y="88"/>
                </a:moveTo>
                <a:cubicBezTo>
                  <a:pt x="38" y="119"/>
                  <a:pt x="38" y="119"/>
                  <a:pt x="38" y="119"/>
                </a:cubicBezTo>
                <a:cubicBezTo>
                  <a:pt x="52" y="132"/>
                  <a:pt x="52" y="132"/>
                  <a:pt x="52" y="132"/>
                </a:cubicBezTo>
                <a:cubicBezTo>
                  <a:pt x="53" y="133"/>
                  <a:pt x="53" y="135"/>
                  <a:pt x="53" y="136"/>
                </a:cubicBezTo>
                <a:cubicBezTo>
                  <a:pt x="53" y="140"/>
                  <a:pt x="51" y="142"/>
                  <a:pt x="47" y="142"/>
                </a:cubicBezTo>
                <a:cubicBezTo>
                  <a:pt x="6" y="142"/>
                  <a:pt x="6" y="142"/>
                  <a:pt x="6" y="142"/>
                </a:cubicBezTo>
                <a:cubicBezTo>
                  <a:pt x="3" y="142"/>
                  <a:pt x="0" y="140"/>
                  <a:pt x="0" y="136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2"/>
                  <a:pt x="3" y="89"/>
                  <a:pt x="6" y="89"/>
                </a:cubicBezTo>
                <a:cubicBezTo>
                  <a:pt x="8" y="89"/>
                  <a:pt x="9" y="90"/>
                  <a:pt x="10" y="91"/>
                </a:cubicBezTo>
                <a:cubicBezTo>
                  <a:pt x="24" y="104"/>
                  <a:pt x="24" y="104"/>
                  <a:pt x="24" y="104"/>
                </a:cubicBezTo>
                <a:cubicBezTo>
                  <a:pt x="54" y="74"/>
                  <a:pt x="54" y="74"/>
                  <a:pt x="54" y="74"/>
                </a:cubicBezTo>
                <a:cubicBezTo>
                  <a:pt x="55" y="73"/>
                  <a:pt x="56" y="73"/>
                  <a:pt x="56" y="73"/>
                </a:cubicBezTo>
                <a:cubicBezTo>
                  <a:pt x="57" y="73"/>
                  <a:pt x="58" y="73"/>
                  <a:pt x="58" y="74"/>
                </a:cubicBezTo>
                <a:cubicBezTo>
                  <a:pt x="69" y="84"/>
                  <a:pt x="69" y="84"/>
                  <a:pt x="69" y="84"/>
                </a:cubicBezTo>
                <a:cubicBezTo>
                  <a:pt x="70" y="85"/>
                  <a:pt x="70" y="85"/>
                  <a:pt x="70" y="86"/>
                </a:cubicBezTo>
                <a:cubicBezTo>
                  <a:pt x="70" y="87"/>
                  <a:pt x="70" y="88"/>
                  <a:pt x="69" y="88"/>
                </a:cubicBezTo>
                <a:close/>
                <a:moveTo>
                  <a:pt x="142" y="48"/>
                </a:moveTo>
                <a:cubicBezTo>
                  <a:pt x="142" y="51"/>
                  <a:pt x="139" y="54"/>
                  <a:pt x="136" y="54"/>
                </a:cubicBezTo>
                <a:cubicBezTo>
                  <a:pt x="135" y="54"/>
                  <a:pt x="133" y="53"/>
                  <a:pt x="132" y="52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70"/>
                  <a:pt x="87" y="70"/>
                  <a:pt x="86" y="70"/>
                </a:cubicBezTo>
                <a:cubicBezTo>
                  <a:pt x="85" y="70"/>
                  <a:pt x="84" y="70"/>
                  <a:pt x="84" y="69"/>
                </a:cubicBezTo>
                <a:cubicBezTo>
                  <a:pt x="73" y="59"/>
                  <a:pt x="73" y="59"/>
                  <a:pt x="73" y="59"/>
                </a:cubicBezTo>
                <a:cubicBezTo>
                  <a:pt x="73" y="58"/>
                  <a:pt x="72" y="57"/>
                  <a:pt x="72" y="57"/>
                </a:cubicBezTo>
                <a:cubicBezTo>
                  <a:pt x="72" y="56"/>
                  <a:pt x="73" y="55"/>
                  <a:pt x="73" y="55"/>
                </a:cubicBezTo>
                <a:cubicBezTo>
                  <a:pt x="104" y="24"/>
                  <a:pt x="104" y="24"/>
                  <a:pt x="104" y="24"/>
                </a:cubicBezTo>
                <a:cubicBezTo>
                  <a:pt x="91" y="11"/>
                  <a:pt x="91" y="11"/>
                  <a:pt x="91" y="11"/>
                </a:cubicBezTo>
                <a:cubicBezTo>
                  <a:pt x="90" y="9"/>
                  <a:pt x="89" y="8"/>
                  <a:pt x="89" y="6"/>
                </a:cubicBezTo>
                <a:cubicBezTo>
                  <a:pt x="89" y="3"/>
                  <a:pt x="92" y="0"/>
                  <a:pt x="9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2" y="3"/>
                  <a:pt x="142" y="6"/>
                </a:cubicBezTo>
                <a:lnTo>
                  <a:pt x="142" y="4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8" name="Freeform 260"/>
          <p:cNvSpPr>
            <a:spLocks noEditPoints="1"/>
          </p:cNvSpPr>
          <p:nvPr/>
        </p:nvSpPr>
        <p:spPr bwMode="auto">
          <a:xfrm>
            <a:off x="5118358" y="3407352"/>
            <a:ext cx="191641" cy="164264"/>
          </a:xfrm>
          <a:custGeom>
            <a:avLst/>
            <a:gdLst>
              <a:gd name="T0" fmla="*/ 130 w 165"/>
              <a:gd name="T1" fmla="*/ 115 h 142"/>
              <a:gd name="T2" fmla="*/ 103 w 165"/>
              <a:gd name="T3" fmla="*/ 142 h 142"/>
              <a:gd name="T4" fmla="*/ 26 w 165"/>
              <a:gd name="T5" fmla="*/ 142 h 142"/>
              <a:gd name="T6" fmla="*/ 0 w 165"/>
              <a:gd name="T7" fmla="*/ 115 h 142"/>
              <a:gd name="T8" fmla="*/ 0 w 165"/>
              <a:gd name="T9" fmla="*/ 38 h 142"/>
              <a:gd name="T10" fmla="*/ 26 w 165"/>
              <a:gd name="T11" fmla="*/ 11 h 142"/>
              <a:gd name="T12" fmla="*/ 91 w 165"/>
              <a:gd name="T13" fmla="*/ 11 h 142"/>
              <a:gd name="T14" fmla="*/ 94 w 165"/>
              <a:gd name="T15" fmla="*/ 14 h 142"/>
              <a:gd name="T16" fmla="*/ 94 w 165"/>
              <a:gd name="T17" fmla="*/ 20 h 142"/>
              <a:gd name="T18" fmla="*/ 91 w 165"/>
              <a:gd name="T19" fmla="*/ 23 h 142"/>
              <a:gd name="T20" fmla="*/ 26 w 165"/>
              <a:gd name="T21" fmla="*/ 23 h 142"/>
              <a:gd name="T22" fmla="*/ 12 w 165"/>
              <a:gd name="T23" fmla="*/ 38 h 142"/>
              <a:gd name="T24" fmla="*/ 12 w 165"/>
              <a:gd name="T25" fmla="*/ 115 h 142"/>
              <a:gd name="T26" fmla="*/ 26 w 165"/>
              <a:gd name="T27" fmla="*/ 130 h 142"/>
              <a:gd name="T28" fmla="*/ 103 w 165"/>
              <a:gd name="T29" fmla="*/ 130 h 142"/>
              <a:gd name="T30" fmla="*/ 118 w 165"/>
              <a:gd name="T31" fmla="*/ 115 h 142"/>
              <a:gd name="T32" fmla="*/ 118 w 165"/>
              <a:gd name="T33" fmla="*/ 85 h 142"/>
              <a:gd name="T34" fmla="*/ 121 w 165"/>
              <a:gd name="T35" fmla="*/ 82 h 142"/>
              <a:gd name="T36" fmla="*/ 127 w 165"/>
              <a:gd name="T37" fmla="*/ 82 h 142"/>
              <a:gd name="T38" fmla="*/ 130 w 165"/>
              <a:gd name="T39" fmla="*/ 85 h 142"/>
              <a:gd name="T40" fmla="*/ 130 w 165"/>
              <a:gd name="T41" fmla="*/ 115 h 142"/>
              <a:gd name="T42" fmla="*/ 165 w 165"/>
              <a:gd name="T43" fmla="*/ 53 h 142"/>
              <a:gd name="T44" fmla="*/ 159 w 165"/>
              <a:gd name="T45" fmla="*/ 59 h 142"/>
              <a:gd name="T46" fmla="*/ 155 w 165"/>
              <a:gd name="T47" fmla="*/ 57 h 142"/>
              <a:gd name="T48" fmla="*/ 139 w 165"/>
              <a:gd name="T49" fmla="*/ 41 h 142"/>
              <a:gd name="T50" fmla="*/ 79 w 165"/>
              <a:gd name="T51" fmla="*/ 101 h 142"/>
              <a:gd name="T52" fmla="*/ 77 w 165"/>
              <a:gd name="T53" fmla="*/ 102 h 142"/>
              <a:gd name="T54" fmla="*/ 74 w 165"/>
              <a:gd name="T55" fmla="*/ 101 h 142"/>
              <a:gd name="T56" fmla="*/ 64 w 165"/>
              <a:gd name="T57" fmla="*/ 90 h 142"/>
              <a:gd name="T58" fmla="*/ 63 w 165"/>
              <a:gd name="T59" fmla="*/ 88 h 142"/>
              <a:gd name="T60" fmla="*/ 64 w 165"/>
              <a:gd name="T61" fmla="*/ 86 h 142"/>
              <a:gd name="T62" fmla="*/ 124 w 165"/>
              <a:gd name="T63" fmla="*/ 26 h 142"/>
              <a:gd name="T64" fmla="*/ 108 w 165"/>
              <a:gd name="T65" fmla="*/ 10 h 142"/>
              <a:gd name="T66" fmla="*/ 106 w 165"/>
              <a:gd name="T67" fmla="*/ 6 h 142"/>
              <a:gd name="T68" fmla="*/ 112 w 165"/>
              <a:gd name="T69" fmla="*/ 0 h 142"/>
              <a:gd name="T70" fmla="*/ 159 w 165"/>
              <a:gd name="T71" fmla="*/ 0 h 142"/>
              <a:gd name="T72" fmla="*/ 165 w 165"/>
              <a:gd name="T73" fmla="*/ 6 h 142"/>
              <a:gd name="T74" fmla="*/ 165 w 165"/>
              <a:gd name="T75" fmla="*/ 5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5" h="142">
                <a:moveTo>
                  <a:pt x="130" y="115"/>
                </a:moveTo>
                <a:cubicBezTo>
                  <a:pt x="130" y="130"/>
                  <a:pt x="118" y="142"/>
                  <a:pt x="103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3"/>
                  <a:pt x="12" y="11"/>
                  <a:pt x="26" y="11"/>
                </a:cubicBezTo>
                <a:cubicBezTo>
                  <a:pt x="91" y="11"/>
                  <a:pt x="91" y="11"/>
                  <a:pt x="91" y="11"/>
                </a:cubicBezTo>
                <a:cubicBezTo>
                  <a:pt x="93" y="11"/>
                  <a:pt x="94" y="13"/>
                  <a:pt x="94" y="14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2"/>
                  <a:pt x="93" y="23"/>
                  <a:pt x="91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18" y="23"/>
                  <a:pt x="12" y="30"/>
                  <a:pt x="12" y="38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2" y="123"/>
                  <a:pt x="18" y="130"/>
                  <a:pt x="26" y="130"/>
                </a:cubicBezTo>
                <a:cubicBezTo>
                  <a:pt x="103" y="130"/>
                  <a:pt x="103" y="130"/>
                  <a:pt x="103" y="130"/>
                </a:cubicBezTo>
                <a:cubicBezTo>
                  <a:pt x="111" y="130"/>
                  <a:pt x="118" y="123"/>
                  <a:pt x="118" y="11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4"/>
                  <a:pt x="119" y="82"/>
                  <a:pt x="121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9" y="82"/>
                  <a:pt x="130" y="84"/>
                  <a:pt x="130" y="85"/>
                </a:cubicBezTo>
                <a:lnTo>
                  <a:pt x="130" y="115"/>
                </a:lnTo>
                <a:close/>
                <a:moveTo>
                  <a:pt x="165" y="53"/>
                </a:moveTo>
                <a:cubicBezTo>
                  <a:pt x="165" y="56"/>
                  <a:pt x="163" y="59"/>
                  <a:pt x="159" y="59"/>
                </a:cubicBezTo>
                <a:cubicBezTo>
                  <a:pt x="158" y="59"/>
                  <a:pt x="156" y="58"/>
                  <a:pt x="155" y="57"/>
                </a:cubicBezTo>
                <a:cubicBezTo>
                  <a:pt x="139" y="41"/>
                  <a:pt x="139" y="41"/>
                  <a:pt x="139" y="41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8" y="102"/>
                  <a:pt x="77" y="102"/>
                  <a:pt x="77" y="102"/>
                </a:cubicBezTo>
                <a:cubicBezTo>
                  <a:pt x="76" y="102"/>
                  <a:pt x="75" y="102"/>
                  <a:pt x="74" y="101"/>
                </a:cubicBezTo>
                <a:cubicBezTo>
                  <a:pt x="64" y="90"/>
                  <a:pt x="64" y="90"/>
                  <a:pt x="64" y="90"/>
                </a:cubicBezTo>
                <a:cubicBezTo>
                  <a:pt x="63" y="90"/>
                  <a:pt x="63" y="89"/>
                  <a:pt x="63" y="88"/>
                </a:cubicBezTo>
                <a:cubicBezTo>
                  <a:pt x="63" y="88"/>
                  <a:pt x="63" y="87"/>
                  <a:pt x="64" y="86"/>
                </a:cubicBezTo>
                <a:cubicBezTo>
                  <a:pt x="124" y="26"/>
                  <a:pt x="124" y="26"/>
                  <a:pt x="124" y="26"/>
                </a:cubicBezTo>
                <a:cubicBezTo>
                  <a:pt x="108" y="10"/>
                  <a:pt x="108" y="10"/>
                  <a:pt x="108" y="10"/>
                </a:cubicBezTo>
                <a:cubicBezTo>
                  <a:pt x="107" y="9"/>
                  <a:pt x="106" y="7"/>
                  <a:pt x="106" y="6"/>
                </a:cubicBezTo>
                <a:cubicBezTo>
                  <a:pt x="106" y="2"/>
                  <a:pt x="109" y="0"/>
                  <a:pt x="112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63" y="0"/>
                  <a:pt x="165" y="2"/>
                  <a:pt x="165" y="6"/>
                </a:cubicBezTo>
                <a:lnTo>
                  <a:pt x="165" y="5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9" name="Freeform 261"/>
          <p:cNvSpPr>
            <a:spLocks noEditPoints="1"/>
          </p:cNvSpPr>
          <p:nvPr/>
        </p:nvSpPr>
        <p:spPr bwMode="auto">
          <a:xfrm>
            <a:off x="5352850" y="3419256"/>
            <a:ext cx="165454" cy="165454"/>
          </a:xfrm>
          <a:custGeom>
            <a:avLst/>
            <a:gdLst>
              <a:gd name="T0" fmla="*/ 142 w 142"/>
              <a:gd name="T1" fmla="*/ 116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6 h 142"/>
              <a:gd name="T8" fmla="*/ 0 w 142"/>
              <a:gd name="T9" fmla="*/ 27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7 h 142"/>
              <a:gd name="T16" fmla="*/ 142 w 142"/>
              <a:gd name="T17" fmla="*/ 116 h 142"/>
              <a:gd name="T18" fmla="*/ 118 w 142"/>
              <a:gd name="T19" fmla="*/ 30 h 142"/>
              <a:gd name="T20" fmla="*/ 112 w 142"/>
              <a:gd name="T21" fmla="*/ 24 h 142"/>
              <a:gd name="T22" fmla="*/ 68 w 142"/>
              <a:gd name="T23" fmla="*/ 24 h 142"/>
              <a:gd name="T24" fmla="*/ 63 w 142"/>
              <a:gd name="T25" fmla="*/ 28 h 142"/>
              <a:gd name="T26" fmla="*/ 64 w 142"/>
              <a:gd name="T27" fmla="*/ 34 h 142"/>
              <a:gd name="T28" fmla="*/ 77 w 142"/>
              <a:gd name="T29" fmla="*/ 48 h 142"/>
              <a:gd name="T30" fmla="*/ 28 w 142"/>
              <a:gd name="T31" fmla="*/ 97 h 142"/>
              <a:gd name="T32" fmla="*/ 28 w 142"/>
              <a:gd name="T33" fmla="*/ 105 h 142"/>
              <a:gd name="T34" fmla="*/ 37 w 142"/>
              <a:gd name="T35" fmla="*/ 115 h 142"/>
              <a:gd name="T36" fmla="*/ 46 w 142"/>
              <a:gd name="T37" fmla="*/ 115 h 142"/>
              <a:gd name="T38" fmla="*/ 95 w 142"/>
              <a:gd name="T39" fmla="*/ 65 h 142"/>
              <a:gd name="T40" fmla="*/ 108 w 142"/>
              <a:gd name="T41" fmla="*/ 79 h 142"/>
              <a:gd name="T42" fmla="*/ 112 w 142"/>
              <a:gd name="T43" fmla="*/ 80 h 142"/>
              <a:gd name="T44" fmla="*/ 115 w 142"/>
              <a:gd name="T45" fmla="*/ 80 h 142"/>
              <a:gd name="T46" fmla="*/ 118 w 142"/>
              <a:gd name="T47" fmla="*/ 74 h 142"/>
              <a:gd name="T48" fmla="*/ 118 w 142"/>
              <a:gd name="T49" fmla="*/ 3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2" h="142">
                <a:moveTo>
                  <a:pt x="142" y="116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lnTo>
                  <a:pt x="142" y="116"/>
                </a:lnTo>
                <a:close/>
                <a:moveTo>
                  <a:pt x="118" y="30"/>
                </a:moveTo>
                <a:cubicBezTo>
                  <a:pt x="118" y="27"/>
                  <a:pt x="116" y="24"/>
                  <a:pt x="112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6" y="24"/>
                  <a:pt x="63" y="26"/>
                  <a:pt x="63" y="28"/>
                </a:cubicBezTo>
                <a:cubicBezTo>
                  <a:pt x="62" y="30"/>
                  <a:pt x="62" y="33"/>
                  <a:pt x="64" y="34"/>
                </a:cubicBezTo>
                <a:cubicBezTo>
                  <a:pt x="77" y="48"/>
                  <a:pt x="77" y="48"/>
                  <a:pt x="77" y="48"/>
                </a:cubicBezTo>
                <a:cubicBezTo>
                  <a:pt x="28" y="97"/>
                  <a:pt x="28" y="97"/>
                  <a:pt x="28" y="97"/>
                </a:cubicBezTo>
                <a:cubicBezTo>
                  <a:pt x="25" y="99"/>
                  <a:pt x="25" y="103"/>
                  <a:pt x="28" y="105"/>
                </a:cubicBezTo>
                <a:cubicBezTo>
                  <a:pt x="37" y="115"/>
                  <a:pt x="37" y="115"/>
                  <a:pt x="37" y="115"/>
                </a:cubicBezTo>
                <a:cubicBezTo>
                  <a:pt x="40" y="117"/>
                  <a:pt x="43" y="117"/>
                  <a:pt x="46" y="115"/>
                </a:cubicBezTo>
                <a:cubicBezTo>
                  <a:pt x="95" y="65"/>
                  <a:pt x="95" y="65"/>
                  <a:pt x="95" y="65"/>
                </a:cubicBezTo>
                <a:cubicBezTo>
                  <a:pt x="108" y="79"/>
                  <a:pt x="108" y="79"/>
                  <a:pt x="108" y="79"/>
                </a:cubicBezTo>
                <a:cubicBezTo>
                  <a:pt x="109" y="80"/>
                  <a:pt x="111" y="80"/>
                  <a:pt x="112" y="80"/>
                </a:cubicBezTo>
                <a:cubicBezTo>
                  <a:pt x="113" y="80"/>
                  <a:pt x="114" y="80"/>
                  <a:pt x="115" y="80"/>
                </a:cubicBezTo>
                <a:cubicBezTo>
                  <a:pt x="117" y="79"/>
                  <a:pt x="118" y="77"/>
                  <a:pt x="118" y="74"/>
                </a:cubicBezTo>
                <a:lnTo>
                  <a:pt x="118" y="3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0" name="Freeform 262"/>
          <p:cNvSpPr>
            <a:spLocks noEditPoints="1"/>
          </p:cNvSpPr>
          <p:nvPr/>
        </p:nvSpPr>
        <p:spPr bwMode="auto">
          <a:xfrm>
            <a:off x="5559965" y="3447822"/>
            <a:ext cx="191641" cy="123793"/>
          </a:xfrm>
          <a:custGeom>
            <a:avLst/>
            <a:gdLst>
              <a:gd name="T0" fmla="*/ 164 w 166"/>
              <a:gd name="T1" fmla="*/ 60 h 107"/>
              <a:gd name="T2" fmla="*/ 83 w 166"/>
              <a:gd name="T3" fmla="*/ 107 h 107"/>
              <a:gd name="T4" fmla="*/ 2 w 166"/>
              <a:gd name="T5" fmla="*/ 60 h 107"/>
              <a:gd name="T6" fmla="*/ 0 w 166"/>
              <a:gd name="T7" fmla="*/ 53 h 107"/>
              <a:gd name="T8" fmla="*/ 2 w 166"/>
              <a:gd name="T9" fmla="*/ 47 h 107"/>
              <a:gd name="T10" fmla="*/ 83 w 166"/>
              <a:gd name="T11" fmla="*/ 0 h 107"/>
              <a:gd name="T12" fmla="*/ 164 w 166"/>
              <a:gd name="T13" fmla="*/ 47 h 107"/>
              <a:gd name="T14" fmla="*/ 166 w 166"/>
              <a:gd name="T15" fmla="*/ 53 h 107"/>
              <a:gd name="T16" fmla="*/ 164 w 166"/>
              <a:gd name="T17" fmla="*/ 60 h 107"/>
              <a:gd name="T18" fmla="*/ 119 w 166"/>
              <a:gd name="T19" fmla="*/ 21 h 107"/>
              <a:gd name="T20" fmla="*/ 125 w 166"/>
              <a:gd name="T21" fmla="*/ 42 h 107"/>
              <a:gd name="T22" fmla="*/ 83 w 166"/>
              <a:gd name="T23" fmla="*/ 83 h 107"/>
              <a:gd name="T24" fmla="*/ 42 w 166"/>
              <a:gd name="T25" fmla="*/ 42 h 107"/>
              <a:gd name="T26" fmla="*/ 48 w 166"/>
              <a:gd name="T27" fmla="*/ 21 h 107"/>
              <a:gd name="T28" fmla="*/ 12 w 166"/>
              <a:gd name="T29" fmla="*/ 53 h 107"/>
              <a:gd name="T30" fmla="*/ 83 w 166"/>
              <a:gd name="T31" fmla="*/ 95 h 107"/>
              <a:gd name="T32" fmla="*/ 154 w 166"/>
              <a:gd name="T33" fmla="*/ 53 h 107"/>
              <a:gd name="T34" fmla="*/ 119 w 166"/>
              <a:gd name="T35" fmla="*/ 21 h 107"/>
              <a:gd name="T36" fmla="*/ 83 w 166"/>
              <a:gd name="T37" fmla="*/ 13 h 107"/>
              <a:gd name="T38" fmla="*/ 55 w 166"/>
              <a:gd name="T39" fmla="*/ 42 h 107"/>
              <a:gd name="T40" fmla="*/ 60 w 166"/>
              <a:gd name="T41" fmla="*/ 46 h 107"/>
              <a:gd name="T42" fmla="*/ 64 w 166"/>
              <a:gd name="T43" fmla="*/ 42 h 107"/>
              <a:gd name="T44" fmla="*/ 83 w 166"/>
              <a:gd name="T45" fmla="*/ 22 h 107"/>
              <a:gd name="T46" fmla="*/ 88 w 166"/>
              <a:gd name="T47" fmla="*/ 18 h 107"/>
              <a:gd name="T48" fmla="*/ 83 w 166"/>
              <a:gd name="T49" fmla="*/ 1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66" h="107">
                <a:moveTo>
                  <a:pt x="164" y="60"/>
                </a:moveTo>
                <a:cubicBezTo>
                  <a:pt x="147" y="88"/>
                  <a:pt x="116" y="107"/>
                  <a:pt x="83" y="107"/>
                </a:cubicBezTo>
                <a:cubicBezTo>
                  <a:pt x="50" y="107"/>
                  <a:pt x="19" y="88"/>
                  <a:pt x="2" y="60"/>
                </a:cubicBezTo>
                <a:cubicBezTo>
                  <a:pt x="1" y="58"/>
                  <a:pt x="0" y="56"/>
                  <a:pt x="0" y="53"/>
                </a:cubicBezTo>
                <a:cubicBezTo>
                  <a:pt x="0" y="51"/>
                  <a:pt x="1" y="49"/>
                  <a:pt x="2" y="47"/>
                </a:cubicBezTo>
                <a:cubicBezTo>
                  <a:pt x="19" y="19"/>
                  <a:pt x="50" y="0"/>
                  <a:pt x="83" y="0"/>
                </a:cubicBezTo>
                <a:cubicBezTo>
                  <a:pt x="116" y="0"/>
                  <a:pt x="147" y="19"/>
                  <a:pt x="164" y="47"/>
                </a:cubicBezTo>
                <a:cubicBezTo>
                  <a:pt x="165" y="49"/>
                  <a:pt x="166" y="51"/>
                  <a:pt x="166" y="53"/>
                </a:cubicBezTo>
                <a:cubicBezTo>
                  <a:pt x="166" y="56"/>
                  <a:pt x="165" y="58"/>
                  <a:pt x="164" y="60"/>
                </a:cubicBezTo>
                <a:close/>
                <a:moveTo>
                  <a:pt x="119" y="21"/>
                </a:moveTo>
                <a:cubicBezTo>
                  <a:pt x="123" y="27"/>
                  <a:pt x="125" y="34"/>
                  <a:pt x="125" y="42"/>
                </a:cubicBezTo>
                <a:cubicBezTo>
                  <a:pt x="125" y="64"/>
                  <a:pt x="106" y="83"/>
                  <a:pt x="83" y="83"/>
                </a:cubicBezTo>
                <a:cubicBezTo>
                  <a:pt x="60" y="83"/>
                  <a:pt x="42" y="64"/>
                  <a:pt x="42" y="42"/>
                </a:cubicBezTo>
                <a:cubicBezTo>
                  <a:pt x="42" y="34"/>
                  <a:pt x="44" y="27"/>
                  <a:pt x="48" y="21"/>
                </a:cubicBezTo>
                <a:cubicBezTo>
                  <a:pt x="33" y="28"/>
                  <a:pt x="21" y="40"/>
                  <a:pt x="12" y="53"/>
                </a:cubicBezTo>
                <a:cubicBezTo>
                  <a:pt x="28" y="78"/>
                  <a:pt x="54" y="95"/>
                  <a:pt x="83" y="95"/>
                </a:cubicBezTo>
                <a:cubicBezTo>
                  <a:pt x="113" y="95"/>
                  <a:pt x="138" y="78"/>
                  <a:pt x="154" y="53"/>
                </a:cubicBezTo>
                <a:cubicBezTo>
                  <a:pt x="145" y="40"/>
                  <a:pt x="133" y="28"/>
                  <a:pt x="119" y="21"/>
                </a:cubicBezTo>
                <a:close/>
                <a:moveTo>
                  <a:pt x="83" y="13"/>
                </a:moveTo>
                <a:cubicBezTo>
                  <a:pt x="68" y="13"/>
                  <a:pt x="55" y="26"/>
                  <a:pt x="55" y="42"/>
                </a:cubicBezTo>
                <a:cubicBezTo>
                  <a:pt x="55" y="44"/>
                  <a:pt x="57" y="46"/>
                  <a:pt x="60" y="46"/>
                </a:cubicBezTo>
                <a:cubicBezTo>
                  <a:pt x="62" y="46"/>
                  <a:pt x="64" y="44"/>
                  <a:pt x="64" y="42"/>
                </a:cubicBezTo>
                <a:cubicBezTo>
                  <a:pt x="64" y="31"/>
                  <a:pt x="73" y="22"/>
                  <a:pt x="83" y="22"/>
                </a:cubicBezTo>
                <a:cubicBezTo>
                  <a:pt x="86" y="22"/>
                  <a:pt x="88" y="20"/>
                  <a:pt x="88" y="18"/>
                </a:cubicBezTo>
                <a:cubicBezTo>
                  <a:pt x="88" y="15"/>
                  <a:pt x="86" y="13"/>
                  <a:pt x="83" y="1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1" name="Freeform 263"/>
          <p:cNvSpPr>
            <a:spLocks noEditPoints="1"/>
          </p:cNvSpPr>
          <p:nvPr/>
        </p:nvSpPr>
        <p:spPr bwMode="auto">
          <a:xfrm>
            <a:off x="5795647" y="3437108"/>
            <a:ext cx="191641" cy="144029"/>
          </a:xfrm>
          <a:custGeom>
            <a:avLst/>
            <a:gdLst>
              <a:gd name="T0" fmla="*/ 120 w 165"/>
              <a:gd name="T1" fmla="*/ 10 h 124"/>
              <a:gd name="T2" fmla="*/ 62 w 165"/>
              <a:gd name="T3" fmla="*/ 115 h 124"/>
              <a:gd name="T4" fmla="*/ 58 w 165"/>
              <a:gd name="T5" fmla="*/ 123 h 124"/>
              <a:gd name="T6" fmla="*/ 55 w 165"/>
              <a:gd name="T7" fmla="*/ 124 h 124"/>
              <a:gd name="T8" fmla="*/ 43 w 165"/>
              <a:gd name="T9" fmla="*/ 118 h 124"/>
              <a:gd name="T10" fmla="*/ 41 w 165"/>
              <a:gd name="T11" fmla="*/ 115 h 124"/>
              <a:gd name="T12" fmla="*/ 45 w 165"/>
              <a:gd name="T13" fmla="*/ 107 h 124"/>
              <a:gd name="T14" fmla="*/ 2 w 165"/>
              <a:gd name="T15" fmla="*/ 69 h 124"/>
              <a:gd name="T16" fmla="*/ 0 w 165"/>
              <a:gd name="T17" fmla="*/ 62 h 124"/>
              <a:gd name="T18" fmla="*/ 2 w 165"/>
              <a:gd name="T19" fmla="*/ 56 h 124"/>
              <a:gd name="T20" fmla="*/ 83 w 165"/>
              <a:gd name="T21" fmla="*/ 9 h 124"/>
              <a:gd name="T22" fmla="*/ 99 w 165"/>
              <a:gd name="T23" fmla="*/ 11 h 124"/>
              <a:gd name="T24" fmla="*/ 104 w 165"/>
              <a:gd name="T25" fmla="*/ 2 h 124"/>
              <a:gd name="T26" fmla="*/ 107 w 165"/>
              <a:gd name="T27" fmla="*/ 0 h 124"/>
              <a:gd name="T28" fmla="*/ 119 w 165"/>
              <a:gd name="T29" fmla="*/ 7 h 124"/>
              <a:gd name="T30" fmla="*/ 121 w 165"/>
              <a:gd name="T31" fmla="*/ 9 h 124"/>
              <a:gd name="T32" fmla="*/ 120 w 165"/>
              <a:gd name="T33" fmla="*/ 10 h 124"/>
              <a:gd name="T34" fmla="*/ 58 w 165"/>
              <a:gd name="T35" fmla="*/ 84 h 124"/>
              <a:gd name="T36" fmla="*/ 41 w 165"/>
              <a:gd name="T37" fmla="*/ 51 h 124"/>
              <a:gd name="T38" fmla="*/ 47 w 165"/>
              <a:gd name="T39" fmla="*/ 30 h 124"/>
              <a:gd name="T40" fmla="*/ 12 w 165"/>
              <a:gd name="T41" fmla="*/ 62 h 124"/>
              <a:gd name="T42" fmla="*/ 51 w 165"/>
              <a:gd name="T43" fmla="*/ 97 h 124"/>
              <a:gd name="T44" fmla="*/ 58 w 165"/>
              <a:gd name="T45" fmla="*/ 84 h 124"/>
              <a:gd name="T46" fmla="*/ 83 w 165"/>
              <a:gd name="T47" fmla="*/ 22 h 124"/>
              <a:gd name="T48" fmla="*/ 54 w 165"/>
              <a:gd name="T49" fmla="*/ 51 h 124"/>
              <a:gd name="T50" fmla="*/ 59 w 165"/>
              <a:gd name="T51" fmla="*/ 55 h 124"/>
              <a:gd name="T52" fmla="*/ 63 w 165"/>
              <a:gd name="T53" fmla="*/ 51 h 124"/>
              <a:gd name="T54" fmla="*/ 83 w 165"/>
              <a:gd name="T55" fmla="*/ 31 h 124"/>
              <a:gd name="T56" fmla="*/ 87 w 165"/>
              <a:gd name="T57" fmla="*/ 27 h 124"/>
              <a:gd name="T58" fmla="*/ 83 w 165"/>
              <a:gd name="T59" fmla="*/ 22 h 124"/>
              <a:gd name="T60" fmla="*/ 163 w 165"/>
              <a:gd name="T61" fmla="*/ 69 h 124"/>
              <a:gd name="T62" fmla="*/ 153 w 165"/>
              <a:gd name="T63" fmla="*/ 82 h 124"/>
              <a:gd name="T64" fmla="*/ 83 w 165"/>
              <a:gd name="T65" fmla="*/ 116 h 124"/>
              <a:gd name="T66" fmla="*/ 89 w 165"/>
              <a:gd name="T67" fmla="*/ 103 h 124"/>
              <a:gd name="T68" fmla="*/ 153 w 165"/>
              <a:gd name="T69" fmla="*/ 62 h 124"/>
              <a:gd name="T70" fmla="*/ 127 w 165"/>
              <a:gd name="T71" fmla="*/ 35 h 124"/>
              <a:gd name="T72" fmla="*/ 133 w 165"/>
              <a:gd name="T73" fmla="*/ 25 h 124"/>
              <a:gd name="T74" fmla="*/ 163 w 165"/>
              <a:gd name="T75" fmla="*/ 56 h 124"/>
              <a:gd name="T76" fmla="*/ 165 w 165"/>
              <a:gd name="T77" fmla="*/ 62 h 124"/>
              <a:gd name="T78" fmla="*/ 163 w 165"/>
              <a:gd name="T79" fmla="*/ 69 h 124"/>
              <a:gd name="T80" fmla="*/ 97 w 165"/>
              <a:gd name="T81" fmla="*/ 89 h 124"/>
              <a:gd name="T82" fmla="*/ 123 w 165"/>
              <a:gd name="T83" fmla="*/ 43 h 124"/>
              <a:gd name="T84" fmla="*/ 124 w 165"/>
              <a:gd name="T85" fmla="*/ 51 h 124"/>
              <a:gd name="T86" fmla="*/ 97 w 165"/>
              <a:gd name="T87" fmla="*/ 8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5" h="124">
                <a:moveTo>
                  <a:pt x="120" y="10"/>
                </a:moveTo>
                <a:cubicBezTo>
                  <a:pt x="101" y="45"/>
                  <a:pt x="82" y="80"/>
                  <a:pt x="62" y="115"/>
                </a:cubicBezTo>
                <a:cubicBezTo>
                  <a:pt x="58" y="123"/>
                  <a:pt x="58" y="123"/>
                  <a:pt x="58" y="123"/>
                </a:cubicBezTo>
                <a:cubicBezTo>
                  <a:pt x="57" y="124"/>
                  <a:pt x="56" y="124"/>
                  <a:pt x="55" y="124"/>
                </a:cubicBezTo>
                <a:cubicBezTo>
                  <a:pt x="53" y="124"/>
                  <a:pt x="45" y="119"/>
                  <a:pt x="43" y="118"/>
                </a:cubicBezTo>
                <a:cubicBezTo>
                  <a:pt x="42" y="117"/>
                  <a:pt x="41" y="117"/>
                  <a:pt x="41" y="115"/>
                </a:cubicBezTo>
                <a:cubicBezTo>
                  <a:pt x="41" y="114"/>
                  <a:pt x="44" y="109"/>
                  <a:pt x="45" y="107"/>
                </a:cubicBezTo>
                <a:cubicBezTo>
                  <a:pt x="27" y="99"/>
                  <a:pt x="12" y="85"/>
                  <a:pt x="2" y="69"/>
                </a:cubicBezTo>
                <a:cubicBezTo>
                  <a:pt x="0" y="67"/>
                  <a:pt x="0" y="65"/>
                  <a:pt x="0" y="62"/>
                </a:cubicBezTo>
                <a:cubicBezTo>
                  <a:pt x="0" y="60"/>
                  <a:pt x="0" y="58"/>
                  <a:pt x="2" y="56"/>
                </a:cubicBezTo>
                <a:cubicBezTo>
                  <a:pt x="20" y="28"/>
                  <a:pt x="48" y="9"/>
                  <a:pt x="83" y="9"/>
                </a:cubicBezTo>
                <a:cubicBezTo>
                  <a:pt x="88" y="9"/>
                  <a:pt x="94" y="10"/>
                  <a:pt x="99" y="11"/>
                </a:cubicBezTo>
                <a:cubicBezTo>
                  <a:pt x="104" y="2"/>
                  <a:pt x="104" y="2"/>
                  <a:pt x="104" y="2"/>
                </a:cubicBezTo>
                <a:cubicBezTo>
                  <a:pt x="105" y="1"/>
                  <a:pt x="106" y="0"/>
                  <a:pt x="107" y="0"/>
                </a:cubicBezTo>
                <a:cubicBezTo>
                  <a:pt x="108" y="0"/>
                  <a:pt x="117" y="6"/>
                  <a:pt x="119" y="7"/>
                </a:cubicBezTo>
                <a:cubicBezTo>
                  <a:pt x="120" y="7"/>
                  <a:pt x="121" y="8"/>
                  <a:pt x="121" y="9"/>
                </a:cubicBezTo>
                <a:cubicBezTo>
                  <a:pt x="121" y="9"/>
                  <a:pt x="121" y="10"/>
                  <a:pt x="120" y="10"/>
                </a:cubicBezTo>
                <a:close/>
                <a:moveTo>
                  <a:pt x="58" y="84"/>
                </a:moveTo>
                <a:cubicBezTo>
                  <a:pt x="48" y="76"/>
                  <a:pt x="41" y="64"/>
                  <a:pt x="41" y="51"/>
                </a:cubicBezTo>
                <a:cubicBezTo>
                  <a:pt x="41" y="43"/>
                  <a:pt x="43" y="36"/>
                  <a:pt x="47" y="30"/>
                </a:cubicBezTo>
                <a:cubicBezTo>
                  <a:pt x="32" y="37"/>
                  <a:pt x="20" y="49"/>
                  <a:pt x="12" y="62"/>
                </a:cubicBezTo>
                <a:cubicBezTo>
                  <a:pt x="21" y="77"/>
                  <a:pt x="35" y="90"/>
                  <a:pt x="51" y="97"/>
                </a:cubicBezTo>
                <a:lnTo>
                  <a:pt x="58" y="84"/>
                </a:lnTo>
                <a:close/>
                <a:moveTo>
                  <a:pt x="83" y="22"/>
                </a:moveTo>
                <a:cubicBezTo>
                  <a:pt x="67" y="22"/>
                  <a:pt x="54" y="35"/>
                  <a:pt x="54" y="51"/>
                </a:cubicBezTo>
                <a:cubicBezTo>
                  <a:pt x="54" y="53"/>
                  <a:pt x="56" y="55"/>
                  <a:pt x="59" y="55"/>
                </a:cubicBezTo>
                <a:cubicBezTo>
                  <a:pt x="61" y="55"/>
                  <a:pt x="63" y="53"/>
                  <a:pt x="63" y="51"/>
                </a:cubicBezTo>
                <a:cubicBezTo>
                  <a:pt x="63" y="40"/>
                  <a:pt x="72" y="31"/>
                  <a:pt x="83" y="31"/>
                </a:cubicBezTo>
                <a:cubicBezTo>
                  <a:pt x="85" y="31"/>
                  <a:pt x="87" y="29"/>
                  <a:pt x="87" y="27"/>
                </a:cubicBezTo>
                <a:cubicBezTo>
                  <a:pt x="87" y="24"/>
                  <a:pt x="85" y="22"/>
                  <a:pt x="83" y="22"/>
                </a:cubicBezTo>
                <a:close/>
                <a:moveTo>
                  <a:pt x="163" y="69"/>
                </a:moveTo>
                <a:cubicBezTo>
                  <a:pt x="161" y="73"/>
                  <a:pt x="157" y="78"/>
                  <a:pt x="153" y="82"/>
                </a:cubicBezTo>
                <a:cubicBezTo>
                  <a:pt x="135" y="103"/>
                  <a:pt x="110" y="116"/>
                  <a:pt x="83" y="116"/>
                </a:cubicBezTo>
                <a:cubicBezTo>
                  <a:pt x="89" y="103"/>
                  <a:pt x="89" y="103"/>
                  <a:pt x="89" y="103"/>
                </a:cubicBezTo>
                <a:cubicBezTo>
                  <a:pt x="116" y="101"/>
                  <a:pt x="139" y="85"/>
                  <a:pt x="153" y="62"/>
                </a:cubicBezTo>
                <a:cubicBezTo>
                  <a:pt x="147" y="52"/>
                  <a:pt x="138" y="42"/>
                  <a:pt x="127" y="35"/>
                </a:cubicBezTo>
                <a:cubicBezTo>
                  <a:pt x="133" y="25"/>
                  <a:pt x="133" y="25"/>
                  <a:pt x="133" y="25"/>
                </a:cubicBezTo>
                <a:cubicBezTo>
                  <a:pt x="145" y="33"/>
                  <a:pt x="156" y="44"/>
                  <a:pt x="163" y="56"/>
                </a:cubicBezTo>
                <a:cubicBezTo>
                  <a:pt x="165" y="58"/>
                  <a:pt x="165" y="60"/>
                  <a:pt x="165" y="62"/>
                </a:cubicBezTo>
                <a:cubicBezTo>
                  <a:pt x="165" y="65"/>
                  <a:pt x="165" y="67"/>
                  <a:pt x="163" y="69"/>
                </a:cubicBezTo>
                <a:close/>
                <a:moveTo>
                  <a:pt x="97" y="89"/>
                </a:moveTo>
                <a:cubicBezTo>
                  <a:pt x="123" y="43"/>
                  <a:pt x="123" y="43"/>
                  <a:pt x="123" y="43"/>
                </a:cubicBezTo>
                <a:cubicBezTo>
                  <a:pt x="124" y="45"/>
                  <a:pt x="124" y="48"/>
                  <a:pt x="124" y="51"/>
                </a:cubicBezTo>
                <a:cubicBezTo>
                  <a:pt x="124" y="68"/>
                  <a:pt x="113" y="83"/>
                  <a:pt x="97" y="8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2" name="Freeform 264"/>
          <p:cNvSpPr>
            <a:spLocks/>
          </p:cNvSpPr>
          <p:nvPr/>
        </p:nvSpPr>
        <p:spPr bwMode="auto">
          <a:xfrm>
            <a:off x="6034901" y="3419254"/>
            <a:ext cx="178547" cy="152360"/>
          </a:xfrm>
          <a:custGeom>
            <a:avLst/>
            <a:gdLst>
              <a:gd name="T0" fmla="*/ 154 w 154"/>
              <a:gd name="T1" fmla="*/ 110 h 131"/>
              <a:gd name="T2" fmla="*/ 133 w 154"/>
              <a:gd name="T3" fmla="*/ 131 h 131"/>
              <a:gd name="T4" fmla="*/ 21 w 154"/>
              <a:gd name="T5" fmla="*/ 131 h 131"/>
              <a:gd name="T6" fmla="*/ 0 w 154"/>
              <a:gd name="T7" fmla="*/ 110 h 131"/>
              <a:gd name="T8" fmla="*/ 0 w 154"/>
              <a:gd name="T9" fmla="*/ 21 h 131"/>
              <a:gd name="T10" fmla="*/ 21 w 154"/>
              <a:gd name="T11" fmla="*/ 0 h 131"/>
              <a:gd name="T12" fmla="*/ 50 w 154"/>
              <a:gd name="T13" fmla="*/ 0 h 131"/>
              <a:gd name="T14" fmla="*/ 71 w 154"/>
              <a:gd name="T15" fmla="*/ 21 h 131"/>
              <a:gd name="T16" fmla="*/ 71 w 154"/>
              <a:gd name="T17" fmla="*/ 24 h 131"/>
              <a:gd name="T18" fmla="*/ 133 w 154"/>
              <a:gd name="T19" fmla="*/ 24 h 131"/>
              <a:gd name="T20" fmla="*/ 154 w 154"/>
              <a:gd name="T21" fmla="*/ 45 h 131"/>
              <a:gd name="T22" fmla="*/ 154 w 154"/>
              <a:gd name="T23" fmla="*/ 11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4" h="131">
                <a:moveTo>
                  <a:pt x="154" y="110"/>
                </a:moveTo>
                <a:cubicBezTo>
                  <a:pt x="154" y="121"/>
                  <a:pt x="144" y="131"/>
                  <a:pt x="133" y="131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9" y="131"/>
                  <a:pt x="0" y="121"/>
                  <a:pt x="0" y="11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62" y="0"/>
                  <a:pt x="71" y="10"/>
                  <a:pt x="71" y="21"/>
                </a:cubicBezTo>
                <a:cubicBezTo>
                  <a:pt x="71" y="24"/>
                  <a:pt x="71" y="24"/>
                  <a:pt x="71" y="24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44" y="24"/>
                  <a:pt x="154" y="33"/>
                  <a:pt x="154" y="45"/>
                </a:cubicBezTo>
                <a:lnTo>
                  <a:pt x="154" y="11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3" name="Freeform 265"/>
          <p:cNvSpPr>
            <a:spLocks noEditPoints="1"/>
          </p:cNvSpPr>
          <p:nvPr/>
        </p:nvSpPr>
        <p:spPr bwMode="auto">
          <a:xfrm>
            <a:off x="6256301" y="3419254"/>
            <a:ext cx="179738" cy="152360"/>
          </a:xfrm>
          <a:custGeom>
            <a:avLst/>
            <a:gdLst>
              <a:gd name="T0" fmla="*/ 154 w 154"/>
              <a:gd name="T1" fmla="*/ 110 h 131"/>
              <a:gd name="T2" fmla="*/ 134 w 154"/>
              <a:gd name="T3" fmla="*/ 131 h 131"/>
              <a:gd name="T4" fmla="*/ 21 w 154"/>
              <a:gd name="T5" fmla="*/ 131 h 131"/>
              <a:gd name="T6" fmla="*/ 0 w 154"/>
              <a:gd name="T7" fmla="*/ 110 h 131"/>
              <a:gd name="T8" fmla="*/ 0 w 154"/>
              <a:gd name="T9" fmla="*/ 21 h 131"/>
              <a:gd name="T10" fmla="*/ 21 w 154"/>
              <a:gd name="T11" fmla="*/ 0 h 131"/>
              <a:gd name="T12" fmla="*/ 51 w 154"/>
              <a:gd name="T13" fmla="*/ 0 h 131"/>
              <a:gd name="T14" fmla="*/ 71 w 154"/>
              <a:gd name="T15" fmla="*/ 21 h 131"/>
              <a:gd name="T16" fmla="*/ 71 w 154"/>
              <a:gd name="T17" fmla="*/ 24 h 131"/>
              <a:gd name="T18" fmla="*/ 134 w 154"/>
              <a:gd name="T19" fmla="*/ 24 h 131"/>
              <a:gd name="T20" fmla="*/ 154 w 154"/>
              <a:gd name="T21" fmla="*/ 45 h 131"/>
              <a:gd name="T22" fmla="*/ 154 w 154"/>
              <a:gd name="T23" fmla="*/ 110 h 131"/>
              <a:gd name="T24" fmla="*/ 142 w 154"/>
              <a:gd name="T25" fmla="*/ 45 h 131"/>
              <a:gd name="T26" fmla="*/ 134 w 154"/>
              <a:gd name="T27" fmla="*/ 36 h 131"/>
              <a:gd name="T28" fmla="*/ 68 w 154"/>
              <a:gd name="T29" fmla="*/ 36 h 131"/>
              <a:gd name="T30" fmla="*/ 60 w 154"/>
              <a:gd name="T31" fmla="*/ 27 h 131"/>
              <a:gd name="T32" fmla="*/ 60 w 154"/>
              <a:gd name="T33" fmla="*/ 21 h 131"/>
              <a:gd name="T34" fmla="*/ 51 w 154"/>
              <a:gd name="T35" fmla="*/ 12 h 131"/>
              <a:gd name="T36" fmla="*/ 21 w 154"/>
              <a:gd name="T37" fmla="*/ 12 h 131"/>
              <a:gd name="T38" fmla="*/ 12 w 154"/>
              <a:gd name="T39" fmla="*/ 21 h 131"/>
              <a:gd name="T40" fmla="*/ 12 w 154"/>
              <a:gd name="T41" fmla="*/ 110 h 131"/>
              <a:gd name="T42" fmla="*/ 21 w 154"/>
              <a:gd name="T43" fmla="*/ 119 h 131"/>
              <a:gd name="T44" fmla="*/ 134 w 154"/>
              <a:gd name="T45" fmla="*/ 119 h 131"/>
              <a:gd name="T46" fmla="*/ 142 w 154"/>
              <a:gd name="T47" fmla="*/ 110 h 131"/>
              <a:gd name="T48" fmla="*/ 142 w 154"/>
              <a:gd name="T49" fmla="*/ 4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" h="131">
                <a:moveTo>
                  <a:pt x="154" y="110"/>
                </a:moveTo>
                <a:cubicBezTo>
                  <a:pt x="154" y="121"/>
                  <a:pt x="145" y="131"/>
                  <a:pt x="134" y="131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10" y="131"/>
                  <a:pt x="0" y="121"/>
                  <a:pt x="0" y="11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0"/>
                  <a:pt x="10" y="0"/>
                  <a:pt x="2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62" y="0"/>
                  <a:pt x="71" y="10"/>
                  <a:pt x="71" y="21"/>
                </a:cubicBezTo>
                <a:cubicBezTo>
                  <a:pt x="71" y="24"/>
                  <a:pt x="71" y="24"/>
                  <a:pt x="71" y="24"/>
                </a:cubicBezTo>
                <a:cubicBezTo>
                  <a:pt x="134" y="24"/>
                  <a:pt x="134" y="24"/>
                  <a:pt x="134" y="24"/>
                </a:cubicBezTo>
                <a:cubicBezTo>
                  <a:pt x="145" y="24"/>
                  <a:pt x="154" y="33"/>
                  <a:pt x="154" y="45"/>
                </a:cubicBezTo>
                <a:lnTo>
                  <a:pt x="154" y="110"/>
                </a:lnTo>
                <a:close/>
                <a:moveTo>
                  <a:pt x="142" y="45"/>
                </a:moveTo>
                <a:cubicBezTo>
                  <a:pt x="142" y="40"/>
                  <a:pt x="138" y="36"/>
                  <a:pt x="134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4" y="36"/>
                  <a:pt x="60" y="32"/>
                  <a:pt x="60" y="27"/>
                </a:cubicBezTo>
                <a:cubicBezTo>
                  <a:pt x="60" y="21"/>
                  <a:pt x="60" y="21"/>
                  <a:pt x="60" y="21"/>
                </a:cubicBezTo>
                <a:cubicBezTo>
                  <a:pt x="60" y="16"/>
                  <a:pt x="56" y="12"/>
                  <a:pt x="5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6" y="12"/>
                  <a:pt x="12" y="16"/>
                  <a:pt x="12" y="21"/>
                </a:cubicBezTo>
                <a:cubicBezTo>
                  <a:pt x="12" y="110"/>
                  <a:pt x="12" y="110"/>
                  <a:pt x="12" y="110"/>
                </a:cubicBezTo>
                <a:cubicBezTo>
                  <a:pt x="12" y="115"/>
                  <a:pt x="16" y="119"/>
                  <a:pt x="21" y="119"/>
                </a:cubicBezTo>
                <a:cubicBezTo>
                  <a:pt x="134" y="119"/>
                  <a:pt x="134" y="119"/>
                  <a:pt x="134" y="119"/>
                </a:cubicBezTo>
                <a:cubicBezTo>
                  <a:pt x="138" y="119"/>
                  <a:pt x="142" y="115"/>
                  <a:pt x="142" y="110"/>
                </a:cubicBezTo>
                <a:lnTo>
                  <a:pt x="142" y="4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4" name="Freeform 266"/>
          <p:cNvSpPr>
            <a:spLocks noEditPoints="1"/>
          </p:cNvSpPr>
          <p:nvPr/>
        </p:nvSpPr>
        <p:spPr bwMode="auto">
          <a:xfrm>
            <a:off x="6478888" y="3419254"/>
            <a:ext cx="199973" cy="152360"/>
          </a:xfrm>
          <a:custGeom>
            <a:avLst/>
            <a:gdLst>
              <a:gd name="T0" fmla="*/ 142 w 173"/>
              <a:gd name="T1" fmla="*/ 60 h 131"/>
              <a:gd name="T2" fmla="*/ 65 w 173"/>
              <a:gd name="T3" fmla="*/ 60 h 131"/>
              <a:gd name="T4" fmla="*/ 32 w 173"/>
              <a:gd name="T5" fmla="*/ 75 h 131"/>
              <a:gd name="T6" fmla="*/ 0 w 173"/>
              <a:gd name="T7" fmla="*/ 112 h 131"/>
              <a:gd name="T8" fmla="*/ 0 w 173"/>
              <a:gd name="T9" fmla="*/ 112 h 131"/>
              <a:gd name="T10" fmla="*/ 0 w 173"/>
              <a:gd name="T11" fmla="*/ 110 h 131"/>
              <a:gd name="T12" fmla="*/ 0 w 173"/>
              <a:gd name="T13" fmla="*/ 21 h 131"/>
              <a:gd name="T14" fmla="*/ 21 w 173"/>
              <a:gd name="T15" fmla="*/ 0 h 131"/>
              <a:gd name="T16" fmla="*/ 50 w 173"/>
              <a:gd name="T17" fmla="*/ 0 h 131"/>
              <a:gd name="T18" fmla="*/ 71 w 173"/>
              <a:gd name="T19" fmla="*/ 21 h 131"/>
              <a:gd name="T20" fmla="*/ 71 w 173"/>
              <a:gd name="T21" fmla="*/ 24 h 131"/>
              <a:gd name="T22" fmla="*/ 121 w 173"/>
              <a:gd name="T23" fmla="*/ 24 h 131"/>
              <a:gd name="T24" fmla="*/ 142 w 173"/>
              <a:gd name="T25" fmla="*/ 45 h 131"/>
              <a:gd name="T26" fmla="*/ 142 w 173"/>
              <a:gd name="T27" fmla="*/ 60 h 131"/>
              <a:gd name="T28" fmla="*/ 171 w 173"/>
              <a:gd name="T29" fmla="*/ 83 h 131"/>
              <a:gd name="T30" fmla="*/ 140 w 173"/>
              <a:gd name="T31" fmla="*/ 119 h 131"/>
              <a:gd name="T32" fmla="*/ 115 w 173"/>
              <a:gd name="T33" fmla="*/ 131 h 131"/>
              <a:gd name="T34" fmla="*/ 15 w 173"/>
              <a:gd name="T35" fmla="*/ 131 h 131"/>
              <a:gd name="T36" fmla="*/ 7 w 173"/>
              <a:gd name="T37" fmla="*/ 125 h 131"/>
              <a:gd name="T38" fmla="*/ 9 w 173"/>
              <a:gd name="T39" fmla="*/ 119 h 131"/>
              <a:gd name="T40" fmla="*/ 41 w 173"/>
              <a:gd name="T41" fmla="*/ 83 h 131"/>
              <a:gd name="T42" fmla="*/ 65 w 173"/>
              <a:gd name="T43" fmla="*/ 71 h 131"/>
              <a:gd name="T44" fmla="*/ 165 w 173"/>
              <a:gd name="T45" fmla="*/ 71 h 131"/>
              <a:gd name="T46" fmla="*/ 173 w 173"/>
              <a:gd name="T47" fmla="*/ 77 h 131"/>
              <a:gd name="T48" fmla="*/ 171 w 173"/>
              <a:gd name="T49" fmla="*/ 8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3" h="131">
                <a:moveTo>
                  <a:pt x="142" y="60"/>
                </a:moveTo>
                <a:cubicBezTo>
                  <a:pt x="65" y="60"/>
                  <a:pt x="65" y="60"/>
                  <a:pt x="65" y="60"/>
                </a:cubicBezTo>
                <a:cubicBezTo>
                  <a:pt x="53" y="60"/>
                  <a:pt x="39" y="66"/>
                  <a:pt x="32" y="75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111"/>
                  <a:pt x="0" y="111"/>
                  <a:pt x="0" y="11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62" y="0"/>
                  <a:pt x="71" y="10"/>
                  <a:pt x="71" y="21"/>
                </a:cubicBezTo>
                <a:cubicBezTo>
                  <a:pt x="71" y="24"/>
                  <a:pt x="71" y="24"/>
                  <a:pt x="71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32" y="24"/>
                  <a:pt x="142" y="33"/>
                  <a:pt x="142" y="45"/>
                </a:cubicBezTo>
                <a:lnTo>
                  <a:pt x="142" y="60"/>
                </a:lnTo>
                <a:close/>
                <a:moveTo>
                  <a:pt x="171" y="83"/>
                </a:moveTo>
                <a:cubicBezTo>
                  <a:pt x="140" y="119"/>
                  <a:pt x="140" y="119"/>
                  <a:pt x="140" y="119"/>
                </a:cubicBezTo>
                <a:cubicBezTo>
                  <a:pt x="134" y="126"/>
                  <a:pt x="123" y="131"/>
                  <a:pt x="115" y="131"/>
                </a:cubicBezTo>
                <a:cubicBezTo>
                  <a:pt x="15" y="131"/>
                  <a:pt x="15" y="131"/>
                  <a:pt x="15" y="131"/>
                </a:cubicBezTo>
                <a:cubicBezTo>
                  <a:pt x="11" y="131"/>
                  <a:pt x="7" y="130"/>
                  <a:pt x="7" y="125"/>
                </a:cubicBezTo>
                <a:cubicBezTo>
                  <a:pt x="7" y="123"/>
                  <a:pt x="8" y="121"/>
                  <a:pt x="9" y="119"/>
                </a:cubicBezTo>
                <a:cubicBezTo>
                  <a:pt x="41" y="83"/>
                  <a:pt x="41" y="83"/>
                  <a:pt x="41" y="83"/>
                </a:cubicBezTo>
                <a:cubicBezTo>
                  <a:pt x="46" y="76"/>
                  <a:pt x="57" y="71"/>
                  <a:pt x="65" y="71"/>
                </a:cubicBezTo>
                <a:cubicBezTo>
                  <a:pt x="165" y="71"/>
                  <a:pt x="165" y="71"/>
                  <a:pt x="165" y="71"/>
                </a:cubicBezTo>
                <a:cubicBezTo>
                  <a:pt x="169" y="71"/>
                  <a:pt x="173" y="72"/>
                  <a:pt x="173" y="77"/>
                </a:cubicBezTo>
                <a:cubicBezTo>
                  <a:pt x="173" y="79"/>
                  <a:pt x="172" y="81"/>
                  <a:pt x="171" y="8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5" name="Freeform 267"/>
          <p:cNvSpPr>
            <a:spLocks noEditPoints="1"/>
          </p:cNvSpPr>
          <p:nvPr/>
        </p:nvSpPr>
        <p:spPr bwMode="auto">
          <a:xfrm>
            <a:off x="6731234" y="3419254"/>
            <a:ext cx="204735" cy="152360"/>
          </a:xfrm>
          <a:custGeom>
            <a:avLst/>
            <a:gdLst>
              <a:gd name="T0" fmla="*/ 172 w 176"/>
              <a:gd name="T1" fmla="*/ 86 h 131"/>
              <a:gd name="T2" fmla="*/ 145 w 176"/>
              <a:gd name="T3" fmla="*/ 119 h 131"/>
              <a:gd name="T4" fmla="*/ 121 w 176"/>
              <a:gd name="T5" fmla="*/ 131 h 131"/>
              <a:gd name="T6" fmla="*/ 21 w 176"/>
              <a:gd name="T7" fmla="*/ 131 h 131"/>
              <a:gd name="T8" fmla="*/ 0 w 176"/>
              <a:gd name="T9" fmla="*/ 110 h 131"/>
              <a:gd name="T10" fmla="*/ 0 w 176"/>
              <a:gd name="T11" fmla="*/ 21 h 131"/>
              <a:gd name="T12" fmla="*/ 21 w 176"/>
              <a:gd name="T13" fmla="*/ 0 h 131"/>
              <a:gd name="T14" fmla="*/ 50 w 176"/>
              <a:gd name="T15" fmla="*/ 0 h 131"/>
              <a:gd name="T16" fmla="*/ 71 w 176"/>
              <a:gd name="T17" fmla="*/ 21 h 131"/>
              <a:gd name="T18" fmla="*/ 71 w 176"/>
              <a:gd name="T19" fmla="*/ 24 h 131"/>
              <a:gd name="T20" fmla="*/ 121 w 176"/>
              <a:gd name="T21" fmla="*/ 24 h 131"/>
              <a:gd name="T22" fmla="*/ 142 w 176"/>
              <a:gd name="T23" fmla="*/ 45 h 131"/>
              <a:gd name="T24" fmla="*/ 142 w 176"/>
              <a:gd name="T25" fmla="*/ 60 h 131"/>
              <a:gd name="T26" fmla="*/ 160 w 176"/>
              <a:gd name="T27" fmla="*/ 60 h 131"/>
              <a:gd name="T28" fmla="*/ 175 w 176"/>
              <a:gd name="T29" fmla="*/ 68 h 131"/>
              <a:gd name="T30" fmla="*/ 176 w 176"/>
              <a:gd name="T31" fmla="*/ 75 h 131"/>
              <a:gd name="T32" fmla="*/ 172 w 176"/>
              <a:gd name="T33" fmla="*/ 86 h 131"/>
              <a:gd name="T34" fmla="*/ 130 w 176"/>
              <a:gd name="T35" fmla="*/ 60 h 131"/>
              <a:gd name="T36" fmla="*/ 130 w 176"/>
              <a:gd name="T37" fmla="*/ 45 h 131"/>
              <a:gd name="T38" fmla="*/ 121 w 176"/>
              <a:gd name="T39" fmla="*/ 36 h 131"/>
              <a:gd name="T40" fmla="*/ 68 w 176"/>
              <a:gd name="T41" fmla="*/ 36 h 131"/>
              <a:gd name="T42" fmla="*/ 59 w 176"/>
              <a:gd name="T43" fmla="*/ 27 h 131"/>
              <a:gd name="T44" fmla="*/ 59 w 176"/>
              <a:gd name="T45" fmla="*/ 21 h 131"/>
              <a:gd name="T46" fmla="*/ 50 w 176"/>
              <a:gd name="T47" fmla="*/ 12 h 131"/>
              <a:gd name="T48" fmla="*/ 21 w 176"/>
              <a:gd name="T49" fmla="*/ 12 h 131"/>
              <a:gd name="T50" fmla="*/ 12 w 176"/>
              <a:gd name="T51" fmla="*/ 21 h 131"/>
              <a:gd name="T52" fmla="*/ 12 w 176"/>
              <a:gd name="T53" fmla="*/ 100 h 131"/>
              <a:gd name="T54" fmla="*/ 36 w 176"/>
              <a:gd name="T55" fmla="*/ 71 h 131"/>
              <a:gd name="T56" fmla="*/ 59 w 176"/>
              <a:gd name="T57" fmla="*/ 60 h 131"/>
              <a:gd name="T58" fmla="*/ 130 w 176"/>
              <a:gd name="T59" fmla="*/ 60 h 131"/>
              <a:gd name="T60" fmla="*/ 160 w 176"/>
              <a:gd name="T61" fmla="*/ 71 h 131"/>
              <a:gd name="T62" fmla="*/ 59 w 176"/>
              <a:gd name="T63" fmla="*/ 71 h 131"/>
              <a:gd name="T64" fmla="*/ 45 w 176"/>
              <a:gd name="T65" fmla="*/ 78 h 131"/>
              <a:gd name="T66" fmla="*/ 18 w 176"/>
              <a:gd name="T67" fmla="*/ 112 h 131"/>
              <a:gd name="T68" fmla="*/ 16 w 176"/>
              <a:gd name="T69" fmla="*/ 116 h 131"/>
              <a:gd name="T70" fmla="*/ 21 w 176"/>
              <a:gd name="T71" fmla="*/ 119 h 131"/>
              <a:gd name="T72" fmla="*/ 121 w 176"/>
              <a:gd name="T73" fmla="*/ 119 h 131"/>
              <a:gd name="T74" fmla="*/ 136 w 176"/>
              <a:gd name="T75" fmla="*/ 112 h 131"/>
              <a:gd name="T76" fmla="*/ 163 w 176"/>
              <a:gd name="T77" fmla="*/ 78 h 131"/>
              <a:gd name="T78" fmla="*/ 165 w 176"/>
              <a:gd name="T79" fmla="*/ 75 h 131"/>
              <a:gd name="T80" fmla="*/ 160 w 176"/>
              <a:gd name="T81" fmla="*/ 7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31">
                <a:moveTo>
                  <a:pt x="172" y="86"/>
                </a:moveTo>
                <a:cubicBezTo>
                  <a:pt x="145" y="119"/>
                  <a:pt x="145" y="119"/>
                  <a:pt x="145" y="119"/>
                </a:cubicBezTo>
                <a:cubicBezTo>
                  <a:pt x="140" y="126"/>
                  <a:pt x="130" y="131"/>
                  <a:pt x="121" y="131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9" y="131"/>
                  <a:pt x="0" y="121"/>
                  <a:pt x="0" y="110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0"/>
                  <a:pt x="9" y="0"/>
                  <a:pt x="2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62" y="0"/>
                  <a:pt x="71" y="10"/>
                  <a:pt x="71" y="21"/>
                </a:cubicBezTo>
                <a:cubicBezTo>
                  <a:pt x="71" y="24"/>
                  <a:pt x="71" y="24"/>
                  <a:pt x="71" y="24"/>
                </a:cubicBezTo>
                <a:cubicBezTo>
                  <a:pt x="121" y="24"/>
                  <a:pt x="121" y="24"/>
                  <a:pt x="121" y="24"/>
                </a:cubicBezTo>
                <a:cubicBezTo>
                  <a:pt x="133" y="24"/>
                  <a:pt x="142" y="33"/>
                  <a:pt x="142" y="45"/>
                </a:cubicBezTo>
                <a:cubicBezTo>
                  <a:pt x="142" y="60"/>
                  <a:pt x="142" y="60"/>
                  <a:pt x="142" y="60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6" y="60"/>
                  <a:pt x="172" y="62"/>
                  <a:pt x="175" y="68"/>
                </a:cubicBezTo>
                <a:cubicBezTo>
                  <a:pt x="176" y="70"/>
                  <a:pt x="176" y="72"/>
                  <a:pt x="176" y="75"/>
                </a:cubicBezTo>
                <a:cubicBezTo>
                  <a:pt x="176" y="79"/>
                  <a:pt x="175" y="83"/>
                  <a:pt x="172" y="86"/>
                </a:cubicBezTo>
                <a:close/>
                <a:moveTo>
                  <a:pt x="130" y="60"/>
                </a:moveTo>
                <a:cubicBezTo>
                  <a:pt x="130" y="45"/>
                  <a:pt x="130" y="45"/>
                  <a:pt x="130" y="45"/>
                </a:cubicBezTo>
                <a:cubicBezTo>
                  <a:pt x="130" y="40"/>
                  <a:pt x="126" y="36"/>
                  <a:pt x="121" y="36"/>
                </a:cubicBezTo>
                <a:cubicBezTo>
                  <a:pt x="68" y="36"/>
                  <a:pt x="68" y="36"/>
                  <a:pt x="68" y="36"/>
                </a:cubicBezTo>
                <a:cubicBezTo>
                  <a:pt x="63" y="36"/>
                  <a:pt x="59" y="32"/>
                  <a:pt x="59" y="27"/>
                </a:cubicBezTo>
                <a:cubicBezTo>
                  <a:pt x="59" y="21"/>
                  <a:pt x="59" y="21"/>
                  <a:pt x="59" y="21"/>
                </a:cubicBezTo>
                <a:cubicBezTo>
                  <a:pt x="59" y="16"/>
                  <a:pt x="55" y="12"/>
                  <a:pt x="50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6" y="12"/>
                  <a:pt x="12" y="16"/>
                  <a:pt x="12" y="21"/>
                </a:cubicBezTo>
                <a:cubicBezTo>
                  <a:pt x="12" y="100"/>
                  <a:pt x="12" y="100"/>
                  <a:pt x="12" y="100"/>
                </a:cubicBezTo>
                <a:cubicBezTo>
                  <a:pt x="36" y="71"/>
                  <a:pt x="36" y="71"/>
                  <a:pt x="36" y="71"/>
                </a:cubicBezTo>
                <a:cubicBezTo>
                  <a:pt x="41" y="64"/>
                  <a:pt x="51" y="60"/>
                  <a:pt x="59" y="60"/>
                </a:cubicBezTo>
                <a:lnTo>
                  <a:pt x="130" y="60"/>
                </a:lnTo>
                <a:close/>
                <a:moveTo>
                  <a:pt x="160" y="71"/>
                </a:moveTo>
                <a:cubicBezTo>
                  <a:pt x="59" y="71"/>
                  <a:pt x="59" y="71"/>
                  <a:pt x="59" y="71"/>
                </a:cubicBezTo>
                <a:cubicBezTo>
                  <a:pt x="54" y="71"/>
                  <a:pt x="48" y="74"/>
                  <a:pt x="45" y="78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17" y="113"/>
                  <a:pt x="16" y="114"/>
                  <a:pt x="16" y="116"/>
                </a:cubicBezTo>
                <a:cubicBezTo>
                  <a:pt x="16" y="118"/>
                  <a:pt x="19" y="119"/>
                  <a:pt x="21" y="119"/>
                </a:cubicBezTo>
                <a:cubicBezTo>
                  <a:pt x="121" y="119"/>
                  <a:pt x="121" y="119"/>
                  <a:pt x="121" y="119"/>
                </a:cubicBezTo>
                <a:cubicBezTo>
                  <a:pt x="126" y="119"/>
                  <a:pt x="133" y="116"/>
                  <a:pt x="136" y="112"/>
                </a:cubicBezTo>
                <a:cubicBezTo>
                  <a:pt x="163" y="78"/>
                  <a:pt x="163" y="78"/>
                  <a:pt x="163" y="78"/>
                </a:cubicBezTo>
                <a:cubicBezTo>
                  <a:pt x="164" y="77"/>
                  <a:pt x="165" y="76"/>
                  <a:pt x="165" y="75"/>
                </a:cubicBezTo>
                <a:cubicBezTo>
                  <a:pt x="165" y="72"/>
                  <a:pt x="162" y="71"/>
                  <a:pt x="160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6" name="Freeform 268"/>
          <p:cNvSpPr>
            <a:spLocks/>
          </p:cNvSpPr>
          <p:nvPr/>
        </p:nvSpPr>
        <p:spPr bwMode="auto">
          <a:xfrm>
            <a:off x="6984774" y="3418066"/>
            <a:ext cx="165454" cy="169025"/>
          </a:xfrm>
          <a:custGeom>
            <a:avLst/>
            <a:gdLst>
              <a:gd name="T0" fmla="*/ 0 w 143"/>
              <a:gd name="T1" fmla="*/ 140 h 145"/>
              <a:gd name="T2" fmla="*/ 0 w 143"/>
              <a:gd name="T3" fmla="*/ 4 h 145"/>
              <a:gd name="T4" fmla="*/ 4 w 143"/>
              <a:gd name="T5" fmla="*/ 3 h 145"/>
              <a:gd name="T6" fmla="*/ 70 w 143"/>
              <a:gd name="T7" fmla="*/ 68 h 145"/>
              <a:gd name="T8" fmla="*/ 71 w 143"/>
              <a:gd name="T9" fmla="*/ 70 h 145"/>
              <a:gd name="T10" fmla="*/ 71 w 143"/>
              <a:gd name="T11" fmla="*/ 4 h 145"/>
              <a:gd name="T12" fmla="*/ 75 w 143"/>
              <a:gd name="T13" fmla="*/ 3 h 145"/>
              <a:gd name="T14" fmla="*/ 141 w 143"/>
              <a:gd name="T15" fmla="*/ 68 h 145"/>
              <a:gd name="T16" fmla="*/ 141 w 143"/>
              <a:gd name="T17" fmla="*/ 77 h 145"/>
              <a:gd name="T18" fmla="*/ 75 w 143"/>
              <a:gd name="T19" fmla="*/ 142 h 145"/>
              <a:gd name="T20" fmla="*/ 71 w 143"/>
              <a:gd name="T21" fmla="*/ 140 h 145"/>
              <a:gd name="T22" fmla="*/ 71 w 143"/>
              <a:gd name="T23" fmla="*/ 75 h 145"/>
              <a:gd name="T24" fmla="*/ 70 w 143"/>
              <a:gd name="T25" fmla="*/ 77 h 145"/>
              <a:gd name="T26" fmla="*/ 4 w 143"/>
              <a:gd name="T27" fmla="*/ 142 h 145"/>
              <a:gd name="T28" fmla="*/ 0 w 143"/>
              <a:gd name="T29" fmla="*/ 14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3" h="145">
                <a:moveTo>
                  <a:pt x="0" y="140"/>
                </a:moveTo>
                <a:cubicBezTo>
                  <a:pt x="0" y="4"/>
                  <a:pt x="0" y="4"/>
                  <a:pt x="0" y="4"/>
                </a:cubicBezTo>
                <a:cubicBezTo>
                  <a:pt x="0" y="1"/>
                  <a:pt x="2" y="0"/>
                  <a:pt x="4" y="3"/>
                </a:cubicBezTo>
                <a:cubicBezTo>
                  <a:pt x="70" y="68"/>
                  <a:pt x="70" y="68"/>
                  <a:pt x="70" y="68"/>
                </a:cubicBezTo>
                <a:cubicBezTo>
                  <a:pt x="71" y="69"/>
                  <a:pt x="71" y="69"/>
                  <a:pt x="71" y="70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1"/>
                  <a:pt x="73" y="0"/>
                  <a:pt x="75" y="3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3" y="71"/>
                  <a:pt x="143" y="74"/>
                  <a:pt x="141" y="77"/>
                </a:cubicBezTo>
                <a:cubicBezTo>
                  <a:pt x="75" y="142"/>
                  <a:pt x="75" y="142"/>
                  <a:pt x="75" y="142"/>
                </a:cubicBezTo>
                <a:cubicBezTo>
                  <a:pt x="73" y="145"/>
                  <a:pt x="71" y="144"/>
                  <a:pt x="71" y="140"/>
                </a:cubicBezTo>
                <a:cubicBezTo>
                  <a:pt x="71" y="75"/>
                  <a:pt x="71" y="75"/>
                  <a:pt x="71" y="75"/>
                </a:cubicBezTo>
                <a:cubicBezTo>
                  <a:pt x="71" y="75"/>
                  <a:pt x="71" y="76"/>
                  <a:pt x="70" y="77"/>
                </a:cubicBezTo>
                <a:cubicBezTo>
                  <a:pt x="4" y="142"/>
                  <a:pt x="4" y="142"/>
                  <a:pt x="4" y="142"/>
                </a:cubicBezTo>
                <a:cubicBezTo>
                  <a:pt x="2" y="145"/>
                  <a:pt x="0" y="144"/>
                  <a:pt x="0" y="14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7" name="Freeform 269"/>
          <p:cNvSpPr>
            <a:spLocks/>
          </p:cNvSpPr>
          <p:nvPr/>
        </p:nvSpPr>
        <p:spPr bwMode="auto">
          <a:xfrm>
            <a:off x="7212123" y="3418066"/>
            <a:ext cx="108319" cy="169025"/>
          </a:xfrm>
          <a:custGeom>
            <a:avLst/>
            <a:gdLst>
              <a:gd name="T0" fmla="*/ 94 w 94"/>
              <a:gd name="T1" fmla="*/ 4 h 145"/>
              <a:gd name="T2" fmla="*/ 94 w 94"/>
              <a:gd name="T3" fmla="*/ 140 h 145"/>
              <a:gd name="T4" fmla="*/ 90 w 94"/>
              <a:gd name="T5" fmla="*/ 142 h 145"/>
              <a:gd name="T6" fmla="*/ 24 w 94"/>
              <a:gd name="T7" fmla="*/ 77 h 145"/>
              <a:gd name="T8" fmla="*/ 23 w 94"/>
              <a:gd name="T9" fmla="*/ 75 h 145"/>
              <a:gd name="T10" fmla="*/ 23 w 94"/>
              <a:gd name="T11" fmla="*/ 137 h 145"/>
              <a:gd name="T12" fmla="*/ 17 w 94"/>
              <a:gd name="T13" fmla="*/ 143 h 145"/>
              <a:gd name="T14" fmla="*/ 5 w 94"/>
              <a:gd name="T15" fmla="*/ 143 h 145"/>
              <a:gd name="T16" fmla="*/ 0 w 94"/>
              <a:gd name="T17" fmla="*/ 137 h 145"/>
              <a:gd name="T18" fmla="*/ 0 w 94"/>
              <a:gd name="T19" fmla="*/ 7 h 145"/>
              <a:gd name="T20" fmla="*/ 5 w 94"/>
              <a:gd name="T21" fmla="*/ 1 h 145"/>
              <a:gd name="T22" fmla="*/ 17 w 94"/>
              <a:gd name="T23" fmla="*/ 1 h 145"/>
              <a:gd name="T24" fmla="*/ 23 w 94"/>
              <a:gd name="T25" fmla="*/ 7 h 145"/>
              <a:gd name="T26" fmla="*/ 23 w 94"/>
              <a:gd name="T27" fmla="*/ 70 h 145"/>
              <a:gd name="T28" fmla="*/ 24 w 94"/>
              <a:gd name="T29" fmla="*/ 68 h 145"/>
              <a:gd name="T30" fmla="*/ 90 w 94"/>
              <a:gd name="T31" fmla="*/ 3 h 145"/>
              <a:gd name="T32" fmla="*/ 94 w 94"/>
              <a:gd name="T33" fmla="*/ 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145">
                <a:moveTo>
                  <a:pt x="94" y="4"/>
                </a:moveTo>
                <a:cubicBezTo>
                  <a:pt x="94" y="140"/>
                  <a:pt x="94" y="140"/>
                  <a:pt x="94" y="140"/>
                </a:cubicBezTo>
                <a:cubicBezTo>
                  <a:pt x="94" y="144"/>
                  <a:pt x="92" y="145"/>
                  <a:pt x="90" y="142"/>
                </a:cubicBezTo>
                <a:cubicBezTo>
                  <a:pt x="24" y="77"/>
                  <a:pt x="24" y="77"/>
                  <a:pt x="24" y="77"/>
                </a:cubicBezTo>
                <a:cubicBezTo>
                  <a:pt x="24" y="76"/>
                  <a:pt x="24" y="75"/>
                  <a:pt x="23" y="75"/>
                </a:cubicBezTo>
                <a:cubicBezTo>
                  <a:pt x="23" y="137"/>
                  <a:pt x="23" y="137"/>
                  <a:pt x="23" y="137"/>
                </a:cubicBezTo>
                <a:cubicBezTo>
                  <a:pt x="23" y="141"/>
                  <a:pt x="21" y="143"/>
                  <a:pt x="17" y="143"/>
                </a:cubicBezTo>
                <a:cubicBezTo>
                  <a:pt x="5" y="143"/>
                  <a:pt x="5" y="143"/>
                  <a:pt x="5" y="143"/>
                </a:cubicBezTo>
                <a:cubicBezTo>
                  <a:pt x="2" y="143"/>
                  <a:pt x="0" y="141"/>
                  <a:pt x="0" y="137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2" y="1"/>
                  <a:pt x="5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21" y="1"/>
                  <a:pt x="23" y="4"/>
                  <a:pt x="23" y="7"/>
                </a:cubicBezTo>
                <a:cubicBezTo>
                  <a:pt x="23" y="70"/>
                  <a:pt x="23" y="70"/>
                  <a:pt x="23" y="70"/>
                </a:cubicBezTo>
                <a:cubicBezTo>
                  <a:pt x="24" y="69"/>
                  <a:pt x="24" y="69"/>
                  <a:pt x="24" y="68"/>
                </a:cubicBezTo>
                <a:cubicBezTo>
                  <a:pt x="90" y="3"/>
                  <a:pt x="90" y="3"/>
                  <a:pt x="90" y="3"/>
                </a:cubicBezTo>
                <a:cubicBezTo>
                  <a:pt x="92" y="0"/>
                  <a:pt x="94" y="1"/>
                  <a:pt x="94" y="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8" name="Freeform 270"/>
          <p:cNvSpPr>
            <a:spLocks/>
          </p:cNvSpPr>
          <p:nvPr/>
        </p:nvSpPr>
        <p:spPr bwMode="auto">
          <a:xfrm>
            <a:off x="7363292" y="3418066"/>
            <a:ext cx="109510" cy="169025"/>
          </a:xfrm>
          <a:custGeom>
            <a:avLst/>
            <a:gdLst>
              <a:gd name="T0" fmla="*/ 0 w 94"/>
              <a:gd name="T1" fmla="*/ 140 h 145"/>
              <a:gd name="T2" fmla="*/ 0 w 94"/>
              <a:gd name="T3" fmla="*/ 4 h 145"/>
              <a:gd name="T4" fmla="*/ 4 w 94"/>
              <a:gd name="T5" fmla="*/ 3 h 145"/>
              <a:gd name="T6" fmla="*/ 69 w 94"/>
              <a:gd name="T7" fmla="*/ 68 h 145"/>
              <a:gd name="T8" fmla="*/ 70 w 94"/>
              <a:gd name="T9" fmla="*/ 70 h 145"/>
              <a:gd name="T10" fmla="*/ 70 w 94"/>
              <a:gd name="T11" fmla="*/ 7 h 145"/>
              <a:gd name="T12" fmla="*/ 76 w 94"/>
              <a:gd name="T13" fmla="*/ 1 h 145"/>
              <a:gd name="T14" fmla="*/ 88 w 94"/>
              <a:gd name="T15" fmla="*/ 1 h 145"/>
              <a:gd name="T16" fmla="*/ 94 w 94"/>
              <a:gd name="T17" fmla="*/ 7 h 145"/>
              <a:gd name="T18" fmla="*/ 94 w 94"/>
              <a:gd name="T19" fmla="*/ 137 h 145"/>
              <a:gd name="T20" fmla="*/ 88 w 94"/>
              <a:gd name="T21" fmla="*/ 143 h 145"/>
              <a:gd name="T22" fmla="*/ 76 w 94"/>
              <a:gd name="T23" fmla="*/ 143 h 145"/>
              <a:gd name="T24" fmla="*/ 70 w 94"/>
              <a:gd name="T25" fmla="*/ 137 h 145"/>
              <a:gd name="T26" fmla="*/ 70 w 94"/>
              <a:gd name="T27" fmla="*/ 75 h 145"/>
              <a:gd name="T28" fmla="*/ 69 w 94"/>
              <a:gd name="T29" fmla="*/ 77 h 145"/>
              <a:gd name="T30" fmla="*/ 4 w 94"/>
              <a:gd name="T31" fmla="*/ 142 h 145"/>
              <a:gd name="T32" fmla="*/ 0 w 94"/>
              <a:gd name="T33" fmla="*/ 14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145">
                <a:moveTo>
                  <a:pt x="0" y="140"/>
                </a:moveTo>
                <a:cubicBezTo>
                  <a:pt x="0" y="4"/>
                  <a:pt x="0" y="4"/>
                  <a:pt x="0" y="4"/>
                </a:cubicBezTo>
                <a:cubicBezTo>
                  <a:pt x="0" y="1"/>
                  <a:pt x="1" y="0"/>
                  <a:pt x="4" y="3"/>
                </a:cubicBezTo>
                <a:cubicBezTo>
                  <a:pt x="69" y="68"/>
                  <a:pt x="69" y="68"/>
                  <a:pt x="69" y="68"/>
                </a:cubicBezTo>
                <a:cubicBezTo>
                  <a:pt x="70" y="69"/>
                  <a:pt x="70" y="69"/>
                  <a:pt x="70" y="70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4"/>
                  <a:pt x="73" y="1"/>
                  <a:pt x="76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1" y="1"/>
                  <a:pt x="94" y="4"/>
                  <a:pt x="94" y="7"/>
                </a:cubicBezTo>
                <a:cubicBezTo>
                  <a:pt x="94" y="137"/>
                  <a:pt x="94" y="137"/>
                  <a:pt x="94" y="137"/>
                </a:cubicBezTo>
                <a:cubicBezTo>
                  <a:pt x="94" y="141"/>
                  <a:pt x="91" y="143"/>
                  <a:pt x="88" y="143"/>
                </a:cubicBezTo>
                <a:cubicBezTo>
                  <a:pt x="76" y="143"/>
                  <a:pt x="76" y="143"/>
                  <a:pt x="76" y="143"/>
                </a:cubicBezTo>
                <a:cubicBezTo>
                  <a:pt x="73" y="143"/>
                  <a:pt x="70" y="141"/>
                  <a:pt x="70" y="137"/>
                </a:cubicBezTo>
                <a:cubicBezTo>
                  <a:pt x="70" y="75"/>
                  <a:pt x="70" y="75"/>
                  <a:pt x="70" y="75"/>
                </a:cubicBezTo>
                <a:cubicBezTo>
                  <a:pt x="70" y="75"/>
                  <a:pt x="70" y="76"/>
                  <a:pt x="69" y="77"/>
                </a:cubicBezTo>
                <a:cubicBezTo>
                  <a:pt x="4" y="142"/>
                  <a:pt x="4" y="142"/>
                  <a:pt x="4" y="142"/>
                </a:cubicBezTo>
                <a:cubicBezTo>
                  <a:pt x="1" y="145"/>
                  <a:pt x="0" y="144"/>
                  <a:pt x="0" y="14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9" name="Freeform 271"/>
          <p:cNvSpPr>
            <a:spLocks noEditPoints="1"/>
          </p:cNvSpPr>
          <p:nvPr/>
        </p:nvSpPr>
        <p:spPr bwMode="auto">
          <a:xfrm>
            <a:off x="7563266" y="3433539"/>
            <a:ext cx="192831" cy="151170"/>
          </a:xfrm>
          <a:custGeom>
            <a:avLst/>
            <a:gdLst>
              <a:gd name="T0" fmla="*/ 150 w 166"/>
              <a:gd name="T1" fmla="*/ 40 h 130"/>
              <a:gd name="T2" fmla="*/ 107 w 166"/>
              <a:gd name="T3" fmla="*/ 70 h 130"/>
              <a:gd name="T4" fmla="*/ 83 w 166"/>
              <a:gd name="T5" fmla="*/ 83 h 130"/>
              <a:gd name="T6" fmla="*/ 83 w 166"/>
              <a:gd name="T7" fmla="*/ 83 h 130"/>
              <a:gd name="T8" fmla="*/ 83 w 166"/>
              <a:gd name="T9" fmla="*/ 83 h 130"/>
              <a:gd name="T10" fmla="*/ 59 w 166"/>
              <a:gd name="T11" fmla="*/ 70 h 130"/>
              <a:gd name="T12" fmla="*/ 16 w 166"/>
              <a:gd name="T13" fmla="*/ 40 h 130"/>
              <a:gd name="T14" fmla="*/ 0 w 166"/>
              <a:gd name="T15" fmla="*/ 17 h 130"/>
              <a:gd name="T16" fmla="*/ 15 w 166"/>
              <a:gd name="T17" fmla="*/ 0 h 130"/>
              <a:gd name="T18" fmla="*/ 151 w 166"/>
              <a:gd name="T19" fmla="*/ 0 h 130"/>
              <a:gd name="T20" fmla="*/ 166 w 166"/>
              <a:gd name="T21" fmla="*/ 15 h 130"/>
              <a:gd name="T22" fmla="*/ 150 w 166"/>
              <a:gd name="T23" fmla="*/ 40 h 130"/>
              <a:gd name="T24" fmla="*/ 166 w 166"/>
              <a:gd name="T25" fmla="*/ 116 h 130"/>
              <a:gd name="T26" fmla="*/ 151 w 166"/>
              <a:gd name="T27" fmla="*/ 130 h 130"/>
              <a:gd name="T28" fmla="*/ 15 w 166"/>
              <a:gd name="T29" fmla="*/ 130 h 130"/>
              <a:gd name="T30" fmla="*/ 0 w 166"/>
              <a:gd name="T31" fmla="*/ 116 h 130"/>
              <a:gd name="T32" fmla="*/ 0 w 166"/>
              <a:gd name="T33" fmla="*/ 42 h 130"/>
              <a:gd name="T34" fmla="*/ 9 w 166"/>
              <a:gd name="T35" fmla="*/ 50 h 130"/>
              <a:gd name="T36" fmla="*/ 55 w 166"/>
              <a:gd name="T37" fmla="*/ 82 h 130"/>
              <a:gd name="T38" fmla="*/ 83 w 166"/>
              <a:gd name="T39" fmla="*/ 95 h 130"/>
              <a:gd name="T40" fmla="*/ 83 w 166"/>
              <a:gd name="T41" fmla="*/ 95 h 130"/>
              <a:gd name="T42" fmla="*/ 83 w 166"/>
              <a:gd name="T43" fmla="*/ 95 h 130"/>
              <a:gd name="T44" fmla="*/ 110 w 166"/>
              <a:gd name="T45" fmla="*/ 82 h 130"/>
              <a:gd name="T46" fmla="*/ 156 w 166"/>
              <a:gd name="T47" fmla="*/ 50 h 130"/>
              <a:gd name="T48" fmla="*/ 166 w 166"/>
              <a:gd name="T49" fmla="*/ 42 h 130"/>
              <a:gd name="T50" fmla="*/ 166 w 166"/>
              <a:gd name="T51" fmla="*/ 11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6" h="130">
                <a:moveTo>
                  <a:pt x="150" y="40"/>
                </a:moveTo>
                <a:cubicBezTo>
                  <a:pt x="135" y="50"/>
                  <a:pt x="121" y="60"/>
                  <a:pt x="107" y="70"/>
                </a:cubicBezTo>
                <a:cubicBezTo>
                  <a:pt x="101" y="75"/>
                  <a:pt x="90" y="83"/>
                  <a:pt x="83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75" y="83"/>
                  <a:pt x="65" y="75"/>
                  <a:pt x="59" y="70"/>
                </a:cubicBezTo>
                <a:cubicBezTo>
                  <a:pt x="45" y="60"/>
                  <a:pt x="30" y="50"/>
                  <a:pt x="16" y="40"/>
                </a:cubicBezTo>
                <a:cubicBezTo>
                  <a:pt x="9" y="36"/>
                  <a:pt x="0" y="26"/>
                  <a:pt x="0" y="17"/>
                </a:cubicBezTo>
                <a:cubicBezTo>
                  <a:pt x="0" y="8"/>
                  <a:pt x="5" y="0"/>
                  <a:pt x="15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9" y="0"/>
                  <a:pt x="166" y="7"/>
                  <a:pt x="166" y="15"/>
                </a:cubicBezTo>
                <a:cubicBezTo>
                  <a:pt x="166" y="25"/>
                  <a:pt x="158" y="35"/>
                  <a:pt x="150" y="40"/>
                </a:cubicBezTo>
                <a:close/>
                <a:moveTo>
                  <a:pt x="166" y="116"/>
                </a:moveTo>
                <a:cubicBezTo>
                  <a:pt x="166" y="124"/>
                  <a:pt x="159" y="130"/>
                  <a:pt x="151" y="130"/>
                </a:cubicBezTo>
                <a:cubicBezTo>
                  <a:pt x="15" y="130"/>
                  <a:pt x="15" y="130"/>
                  <a:pt x="15" y="130"/>
                </a:cubicBezTo>
                <a:cubicBezTo>
                  <a:pt x="7" y="130"/>
                  <a:pt x="0" y="124"/>
                  <a:pt x="0" y="116"/>
                </a:cubicBezTo>
                <a:cubicBezTo>
                  <a:pt x="0" y="42"/>
                  <a:pt x="0" y="42"/>
                  <a:pt x="0" y="42"/>
                </a:cubicBezTo>
                <a:cubicBezTo>
                  <a:pt x="3" y="45"/>
                  <a:pt x="6" y="48"/>
                  <a:pt x="9" y="50"/>
                </a:cubicBezTo>
                <a:cubicBezTo>
                  <a:pt x="25" y="61"/>
                  <a:pt x="40" y="71"/>
                  <a:pt x="55" y="82"/>
                </a:cubicBezTo>
                <a:cubicBezTo>
                  <a:pt x="63" y="88"/>
                  <a:pt x="73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93" y="95"/>
                  <a:pt x="103" y="88"/>
                  <a:pt x="110" y="82"/>
                </a:cubicBezTo>
                <a:cubicBezTo>
                  <a:pt x="125" y="71"/>
                  <a:pt x="141" y="61"/>
                  <a:pt x="156" y="50"/>
                </a:cubicBezTo>
                <a:cubicBezTo>
                  <a:pt x="160" y="48"/>
                  <a:pt x="163" y="45"/>
                  <a:pt x="166" y="42"/>
                </a:cubicBezTo>
                <a:lnTo>
                  <a:pt x="166" y="11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0" name="Freeform 272"/>
          <p:cNvSpPr>
            <a:spLocks noEditPoints="1"/>
          </p:cNvSpPr>
          <p:nvPr/>
        </p:nvSpPr>
        <p:spPr bwMode="auto">
          <a:xfrm>
            <a:off x="7797757" y="3433539"/>
            <a:ext cx="192831" cy="151170"/>
          </a:xfrm>
          <a:custGeom>
            <a:avLst/>
            <a:gdLst>
              <a:gd name="T0" fmla="*/ 166 w 166"/>
              <a:gd name="T1" fmla="*/ 116 h 130"/>
              <a:gd name="T2" fmla="*/ 151 w 166"/>
              <a:gd name="T3" fmla="*/ 130 h 130"/>
              <a:gd name="T4" fmla="*/ 15 w 166"/>
              <a:gd name="T5" fmla="*/ 130 h 130"/>
              <a:gd name="T6" fmla="*/ 0 w 166"/>
              <a:gd name="T7" fmla="*/ 116 h 130"/>
              <a:gd name="T8" fmla="*/ 0 w 166"/>
              <a:gd name="T9" fmla="*/ 15 h 130"/>
              <a:gd name="T10" fmla="*/ 15 w 166"/>
              <a:gd name="T11" fmla="*/ 0 h 130"/>
              <a:gd name="T12" fmla="*/ 151 w 166"/>
              <a:gd name="T13" fmla="*/ 0 h 130"/>
              <a:gd name="T14" fmla="*/ 166 w 166"/>
              <a:gd name="T15" fmla="*/ 15 h 130"/>
              <a:gd name="T16" fmla="*/ 166 w 166"/>
              <a:gd name="T17" fmla="*/ 116 h 130"/>
              <a:gd name="T18" fmla="*/ 151 w 166"/>
              <a:gd name="T19" fmla="*/ 12 h 130"/>
              <a:gd name="T20" fmla="*/ 15 w 166"/>
              <a:gd name="T21" fmla="*/ 12 h 130"/>
              <a:gd name="T22" fmla="*/ 12 w 166"/>
              <a:gd name="T23" fmla="*/ 15 h 130"/>
              <a:gd name="T24" fmla="*/ 26 w 166"/>
              <a:gd name="T25" fmla="*/ 41 h 130"/>
              <a:gd name="T26" fmla="*/ 63 w 166"/>
              <a:gd name="T27" fmla="*/ 71 h 130"/>
              <a:gd name="T28" fmla="*/ 83 w 166"/>
              <a:gd name="T29" fmla="*/ 83 h 130"/>
              <a:gd name="T30" fmla="*/ 83 w 166"/>
              <a:gd name="T31" fmla="*/ 83 h 130"/>
              <a:gd name="T32" fmla="*/ 83 w 166"/>
              <a:gd name="T33" fmla="*/ 83 h 130"/>
              <a:gd name="T34" fmla="*/ 103 w 166"/>
              <a:gd name="T35" fmla="*/ 71 h 130"/>
              <a:gd name="T36" fmla="*/ 141 w 166"/>
              <a:gd name="T37" fmla="*/ 41 h 130"/>
              <a:gd name="T38" fmla="*/ 154 w 166"/>
              <a:gd name="T39" fmla="*/ 18 h 130"/>
              <a:gd name="T40" fmla="*/ 151 w 166"/>
              <a:gd name="T41" fmla="*/ 12 h 130"/>
              <a:gd name="T42" fmla="*/ 154 w 166"/>
              <a:gd name="T43" fmla="*/ 45 h 130"/>
              <a:gd name="T44" fmla="*/ 148 w 166"/>
              <a:gd name="T45" fmla="*/ 51 h 130"/>
              <a:gd name="T46" fmla="*/ 108 w 166"/>
              <a:gd name="T47" fmla="*/ 82 h 130"/>
              <a:gd name="T48" fmla="*/ 83 w 166"/>
              <a:gd name="T49" fmla="*/ 95 h 130"/>
              <a:gd name="T50" fmla="*/ 83 w 166"/>
              <a:gd name="T51" fmla="*/ 95 h 130"/>
              <a:gd name="T52" fmla="*/ 83 w 166"/>
              <a:gd name="T53" fmla="*/ 95 h 130"/>
              <a:gd name="T54" fmla="*/ 58 w 166"/>
              <a:gd name="T55" fmla="*/ 82 h 130"/>
              <a:gd name="T56" fmla="*/ 19 w 166"/>
              <a:gd name="T57" fmla="*/ 51 h 130"/>
              <a:gd name="T58" fmla="*/ 12 w 166"/>
              <a:gd name="T59" fmla="*/ 45 h 130"/>
              <a:gd name="T60" fmla="*/ 12 w 166"/>
              <a:gd name="T61" fmla="*/ 116 h 130"/>
              <a:gd name="T62" fmla="*/ 15 w 166"/>
              <a:gd name="T63" fmla="*/ 119 h 130"/>
              <a:gd name="T64" fmla="*/ 151 w 166"/>
              <a:gd name="T65" fmla="*/ 119 h 130"/>
              <a:gd name="T66" fmla="*/ 154 w 166"/>
              <a:gd name="T67" fmla="*/ 116 h 130"/>
              <a:gd name="T68" fmla="*/ 154 w 166"/>
              <a:gd name="T69" fmla="*/ 4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6" h="130">
                <a:moveTo>
                  <a:pt x="166" y="116"/>
                </a:moveTo>
                <a:cubicBezTo>
                  <a:pt x="166" y="124"/>
                  <a:pt x="159" y="130"/>
                  <a:pt x="151" y="130"/>
                </a:cubicBezTo>
                <a:cubicBezTo>
                  <a:pt x="15" y="130"/>
                  <a:pt x="15" y="130"/>
                  <a:pt x="15" y="130"/>
                </a:cubicBezTo>
                <a:cubicBezTo>
                  <a:pt x="7" y="130"/>
                  <a:pt x="0" y="124"/>
                  <a:pt x="0" y="116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9" y="0"/>
                  <a:pt x="166" y="7"/>
                  <a:pt x="166" y="15"/>
                </a:cubicBezTo>
                <a:lnTo>
                  <a:pt x="166" y="116"/>
                </a:lnTo>
                <a:close/>
                <a:moveTo>
                  <a:pt x="151" y="12"/>
                </a:moveTo>
                <a:cubicBezTo>
                  <a:pt x="15" y="12"/>
                  <a:pt x="15" y="12"/>
                  <a:pt x="15" y="12"/>
                </a:cubicBezTo>
                <a:cubicBezTo>
                  <a:pt x="14" y="12"/>
                  <a:pt x="12" y="14"/>
                  <a:pt x="12" y="15"/>
                </a:cubicBezTo>
                <a:cubicBezTo>
                  <a:pt x="12" y="26"/>
                  <a:pt x="17" y="35"/>
                  <a:pt x="26" y="41"/>
                </a:cubicBezTo>
                <a:cubicBezTo>
                  <a:pt x="38" y="51"/>
                  <a:pt x="51" y="61"/>
                  <a:pt x="63" y="71"/>
                </a:cubicBezTo>
                <a:cubicBezTo>
                  <a:pt x="68" y="75"/>
                  <a:pt x="77" y="83"/>
                  <a:pt x="83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90" y="83"/>
                  <a:pt x="99" y="75"/>
                  <a:pt x="103" y="71"/>
                </a:cubicBezTo>
                <a:cubicBezTo>
                  <a:pt x="116" y="61"/>
                  <a:pt x="128" y="51"/>
                  <a:pt x="141" y="41"/>
                </a:cubicBezTo>
                <a:cubicBezTo>
                  <a:pt x="147" y="37"/>
                  <a:pt x="154" y="26"/>
                  <a:pt x="154" y="18"/>
                </a:cubicBezTo>
                <a:cubicBezTo>
                  <a:pt x="154" y="16"/>
                  <a:pt x="155" y="12"/>
                  <a:pt x="151" y="12"/>
                </a:cubicBezTo>
                <a:close/>
                <a:moveTo>
                  <a:pt x="154" y="45"/>
                </a:moveTo>
                <a:cubicBezTo>
                  <a:pt x="152" y="47"/>
                  <a:pt x="150" y="49"/>
                  <a:pt x="148" y="51"/>
                </a:cubicBezTo>
                <a:cubicBezTo>
                  <a:pt x="135" y="61"/>
                  <a:pt x="121" y="71"/>
                  <a:pt x="108" y="82"/>
                </a:cubicBezTo>
                <a:cubicBezTo>
                  <a:pt x="101" y="88"/>
                  <a:pt x="93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83" y="95"/>
                  <a:pt x="83" y="95"/>
                  <a:pt x="83" y="95"/>
                </a:cubicBezTo>
                <a:cubicBezTo>
                  <a:pt x="73" y="95"/>
                  <a:pt x="65" y="88"/>
                  <a:pt x="58" y="82"/>
                </a:cubicBezTo>
                <a:cubicBezTo>
                  <a:pt x="45" y="71"/>
                  <a:pt x="32" y="61"/>
                  <a:pt x="19" y="51"/>
                </a:cubicBezTo>
                <a:cubicBezTo>
                  <a:pt x="16" y="49"/>
                  <a:pt x="14" y="47"/>
                  <a:pt x="12" y="45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12" y="117"/>
                  <a:pt x="14" y="119"/>
                  <a:pt x="15" y="119"/>
                </a:cubicBezTo>
                <a:cubicBezTo>
                  <a:pt x="151" y="119"/>
                  <a:pt x="151" y="119"/>
                  <a:pt x="151" y="119"/>
                </a:cubicBezTo>
                <a:cubicBezTo>
                  <a:pt x="153" y="119"/>
                  <a:pt x="154" y="117"/>
                  <a:pt x="154" y="116"/>
                </a:cubicBezTo>
                <a:lnTo>
                  <a:pt x="154" y="4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1" name="Freeform 273"/>
          <p:cNvSpPr>
            <a:spLocks noEditPoints="1"/>
          </p:cNvSpPr>
          <p:nvPr/>
        </p:nvSpPr>
        <p:spPr bwMode="auto">
          <a:xfrm>
            <a:off x="8033439" y="3419256"/>
            <a:ext cx="164264" cy="165454"/>
          </a:xfrm>
          <a:custGeom>
            <a:avLst/>
            <a:gdLst>
              <a:gd name="T0" fmla="*/ 142 w 142"/>
              <a:gd name="T1" fmla="*/ 27 h 142"/>
              <a:gd name="T2" fmla="*/ 142 w 142"/>
              <a:gd name="T3" fmla="*/ 116 h 142"/>
              <a:gd name="T4" fmla="*/ 115 w 142"/>
              <a:gd name="T5" fmla="*/ 142 h 142"/>
              <a:gd name="T6" fmla="*/ 26 w 142"/>
              <a:gd name="T7" fmla="*/ 142 h 142"/>
              <a:gd name="T8" fmla="*/ 0 w 142"/>
              <a:gd name="T9" fmla="*/ 116 h 142"/>
              <a:gd name="T10" fmla="*/ 0 w 142"/>
              <a:gd name="T11" fmla="*/ 27 h 142"/>
              <a:gd name="T12" fmla="*/ 26 w 142"/>
              <a:gd name="T13" fmla="*/ 0 h 142"/>
              <a:gd name="T14" fmla="*/ 115 w 142"/>
              <a:gd name="T15" fmla="*/ 0 h 142"/>
              <a:gd name="T16" fmla="*/ 142 w 142"/>
              <a:gd name="T17" fmla="*/ 27 h 142"/>
              <a:gd name="T18" fmla="*/ 109 w 142"/>
              <a:gd name="T19" fmla="*/ 36 h 142"/>
              <a:gd name="T20" fmla="*/ 32 w 142"/>
              <a:gd name="T21" fmla="*/ 36 h 142"/>
              <a:gd name="T22" fmla="*/ 23 w 142"/>
              <a:gd name="T23" fmla="*/ 45 h 142"/>
              <a:gd name="T24" fmla="*/ 32 w 142"/>
              <a:gd name="T25" fmla="*/ 58 h 142"/>
              <a:gd name="T26" fmla="*/ 57 w 142"/>
              <a:gd name="T27" fmla="*/ 74 h 142"/>
              <a:gd name="T28" fmla="*/ 71 w 142"/>
              <a:gd name="T29" fmla="*/ 80 h 142"/>
              <a:gd name="T30" fmla="*/ 84 w 142"/>
              <a:gd name="T31" fmla="*/ 74 h 142"/>
              <a:gd name="T32" fmla="*/ 109 w 142"/>
              <a:gd name="T33" fmla="*/ 58 h 142"/>
              <a:gd name="T34" fmla="*/ 118 w 142"/>
              <a:gd name="T35" fmla="*/ 45 h 142"/>
              <a:gd name="T36" fmla="*/ 109 w 142"/>
              <a:gd name="T37" fmla="*/ 36 h 142"/>
              <a:gd name="T38" fmla="*/ 118 w 142"/>
              <a:gd name="T39" fmla="*/ 58 h 142"/>
              <a:gd name="T40" fmla="*/ 112 w 142"/>
              <a:gd name="T41" fmla="*/ 63 h 142"/>
              <a:gd name="T42" fmla="*/ 86 w 142"/>
              <a:gd name="T43" fmla="*/ 80 h 142"/>
              <a:gd name="T44" fmla="*/ 71 w 142"/>
              <a:gd name="T45" fmla="*/ 86 h 142"/>
              <a:gd name="T46" fmla="*/ 55 w 142"/>
              <a:gd name="T47" fmla="*/ 80 h 142"/>
              <a:gd name="T48" fmla="*/ 29 w 142"/>
              <a:gd name="T49" fmla="*/ 63 h 142"/>
              <a:gd name="T50" fmla="*/ 23 w 142"/>
              <a:gd name="T51" fmla="*/ 58 h 142"/>
              <a:gd name="T52" fmla="*/ 23 w 142"/>
              <a:gd name="T53" fmla="*/ 98 h 142"/>
              <a:gd name="T54" fmla="*/ 32 w 142"/>
              <a:gd name="T55" fmla="*/ 107 h 142"/>
              <a:gd name="T56" fmla="*/ 109 w 142"/>
              <a:gd name="T57" fmla="*/ 107 h 142"/>
              <a:gd name="T58" fmla="*/ 118 w 142"/>
              <a:gd name="T59" fmla="*/ 98 h 142"/>
              <a:gd name="T60" fmla="*/ 118 w 142"/>
              <a:gd name="T61" fmla="*/ 5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2" h="142">
                <a:moveTo>
                  <a:pt x="142" y="27"/>
                </a:moveTo>
                <a:cubicBezTo>
                  <a:pt x="142" y="116"/>
                  <a:pt x="142" y="116"/>
                  <a:pt x="142" y="116"/>
                </a:cubicBez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7"/>
                </a:cubicBezTo>
                <a:close/>
                <a:moveTo>
                  <a:pt x="109" y="36"/>
                </a:moveTo>
                <a:cubicBezTo>
                  <a:pt x="32" y="36"/>
                  <a:pt x="32" y="36"/>
                  <a:pt x="32" y="36"/>
                </a:cubicBezTo>
                <a:cubicBezTo>
                  <a:pt x="27" y="36"/>
                  <a:pt x="23" y="40"/>
                  <a:pt x="23" y="45"/>
                </a:cubicBezTo>
                <a:cubicBezTo>
                  <a:pt x="23" y="50"/>
                  <a:pt x="28" y="55"/>
                  <a:pt x="32" y="58"/>
                </a:cubicBezTo>
                <a:cubicBezTo>
                  <a:pt x="40" y="63"/>
                  <a:pt x="49" y="68"/>
                  <a:pt x="57" y="74"/>
                </a:cubicBezTo>
                <a:cubicBezTo>
                  <a:pt x="60" y="76"/>
                  <a:pt x="66" y="80"/>
                  <a:pt x="71" y="80"/>
                </a:cubicBezTo>
                <a:cubicBezTo>
                  <a:pt x="75" y="80"/>
                  <a:pt x="81" y="76"/>
                  <a:pt x="84" y="74"/>
                </a:cubicBezTo>
                <a:cubicBezTo>
                  <a:pt x="92" y="68"/>
                  <a:pt x="101" y="63"/>
                  <a:pt x="109" y="58"/>
                </a:cubicBezTo>
                <a:cubicBezTo>
                  <a:pt x="112" y="55"/>
                  <a:pt x="118" y="50"/>
                  <a:pt x="118" y="45"/>
                </a:cubicBezTo>
                <a:cubicBezTo>
                  <a:pt x="118" y="40"/>
                  <a:pt x="114" y="36"/>
                  <a:pt x="109" y="36"/>
                </a:cubicBezTo>
                <a:close/>
                <a:moveTo>
                  <a:pt x="118" y="58"/>
                </a:moveTo>
                <a:cubicBezTo>
                  <a:pt x="116" y="60"/>
                  <a:pt x="114" y="61"/>
                  <a:pt x="112" y="63"/>
                </a:cubicBezTo>
                <a:cubicBezTo>
                  <a:pt x="103" y="69"/>
                  <a:pt x="94" y="74"/>
                  <a:pt x="86" y="80"/>
                </a:cubicBezTo>
                <a:cubicBezTo>
                  <a:pt x="81" y="83"/>
                  <a:pt x="76" y="86"/>
                  <a:pt x="71" y="86"/>
                </a:cubicBezTo>
                <a:cubicBezTo>
                  <a:pt x="65" y="86"/>
                  <a:pt x="60" y="83"/>
                  <a:pt x="55" y="80"/>
                </a:cubicBezTo>
                <a:cubicBezTo>
                  <a:pt x="47" y="74"/>
                  <a:pt x="38" y="69"/>
                  <a:pt x="29" y="63"/>
                </a:cubicBezTo>
                <a:cubicBezTo>
                  <a:pt x="27" y="61"/>
                  <a:pt x="25" y="59"/>
                  <a:pt x="23" y="58"/>
                </a:cubicBezTo>
                <a:cubicBezTo>
                  <a:pt x="23" y="98"/>
                  <a:pt x="23" y="98"/>
                  <a:pt x="23" y="98"/>
                </a:cubicBezTo>
                <a:cubicBezTo>
                  <a:pt x="23" y="103"/>
                  <a:pt x="27" y="107"/>
                  <a:pt x="32" y="107"/>
                </a:cubicBezTo>
                <a:cubicBezTo>
                  <a:pt x="109" y="107"/>
                  <a:pt x="109" y="107"/>
                  <a:pt x="109" y="107"/>
                </a:cubicBezTo>
                <a:cubicBezTo>
                  <a:pt x="114" y="107"/>
                  <a:pt x="118" y="103"/>
                  <a:pt x="118" y="98"/>
                </a:cubicBezTo>
                <a:lnTo>
                  <a:pt x="118" y="5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2" name="Freeform 274"/>
          <p:cNvSpPr>
            <a:spLocks noEditPoints="1"/>
          </p:cNvSpPr>
          <p:nvPr/>
        </p:nvSpPr>
        <p:spPr bwMode="auto">
          <a:xfrm>
            <a:off x="486842" y="3650177"/>
            <a:ext cx="164264" cy="16545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13 w 142"/>
              <a:gd name="T11" fmla="*/ 65 h 142"/>
              <a:gd name="T12" fmla="*/ 107 w 142"/>
              <a:gd name="T13" fmla="*/ 59 h 142"/>
              <a:gd name="T14" fmla="*/ 83 w 142"/>
              <a:gd name="T15" fmla="*/ 59 h 142"/>
              <a:gd name="T16" fmla="*/ 83 w 142"/>
              <a:gd name="T17" fmla="*/ 35 h 142"/>
              <a:gd name="T18" fmla="*/ 77 w 142"/>
              <a:gd name="T19" fmla="*/ 29 h 142"/>
              <a:gd name="T20" fmla="*/ 65 w 142"/>
              <a:gd name="T21" fmla="*/ 29 h 142"/>
              <a:gd name="T22" fmla="*/ 59 w 142"/>
              <a:gd name="T23" fmla="*/ 35 h 142"/>
              <a:gd name="T24" fmla="*/ 59 w 142"/>
              <a:gd name="T25" fmla="*/ 59 h 142"/>
              <a:gd name="T26" fmla="*/ 36 w 142"/>
              <a:gd name="T27" fmla="*/ 59 h 142"/>
              <a:gd name="T28" fmla="*/ 30 w 142"/>
              <a:gd name="T29" fmla="*/ 65 h 142"/>
              <a:gd name="T30" fmla="*/ 30 w 142"/>
              <a:gd name="T31" fmla="*/ 77 h 142"/>
              <a:gd name="T32" fmla="*/ 36 w 142"/>
              <a:gd name="T33" fmla="*/ 83 h 142"/>
              <a:gd name="T34" fmla="*/ 59 w 142"/>
              <a:gd name="T35" fmla="*/ 83 h 142"/>
              <a:gd name="T36" fmla="*/ 59 w 142"/>
              <a:gd name="T37" fmla="*/ 106 h 142"/>
              <a:gd name="T38" fmla="*/ 65 w 142"/>
              <a:gd name="T39" fmla="*/ 112 h 142"/>
              <a:gd name="T40" fmla="*/ 77 w 142"/>
              <a:gd name="T41" fmla="*/ 112 h 142"/>
              <a:gd name="T42" fmla="*/ 83 w 142"/>
              <a:gd name="T43" fmla="*/ 106 h 142"/>
              <a:gd name="T44" fmla="*/ 83 w 142"/>
              <a:gd name="T45" fmla="*/ 83 h 142"/>
              <a:gd name="T46" fmla="*/ 107 w 142"/>
              <a:gd name="T47" fmla="*/ 83 h 142"/>
              <a:gd name="T48" fmla="*/ 113 w 142"/>
              <a:gd name="T49" fmla="*/ 77 h 142"/>
              <a:gd name="T50" fmla="*/ 113 w 142"/>
              <a:gd name="T51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13" y="65"/>
                </a:moveTo>
                <a:cubicBezTo>
                  <a:pt x="113" y="62"/>
                  <a:pt x="110" y="59"/>
                  <a:pt x="107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35"/>
                  <a:pt x="83" y="35"/>
                  <a:pt x="83" y="35"/>
                </a:cubicBezTo>
                <a:cubicBezTo>
                  <a:pt x="83" y="32"/>
                  <a:pt x="80" y="29"/>
                  <a:pt x="77" y="29"/>
                </a:cubicBezTo>
                <a:cubicBezTo>
                  <a:pt x="65" y="29"/>
                  <a:pt x="65" y="29"/>
                  <a:pt x="65" y="29"/>
                </a:cubicBezTo>
                <a:cubicBezTo>
                  <a:pt x="62" y="29"/>
                  <a:pt x="59" y="32"/>
                  <a:pt x="59" y="35"/>
                </a:cubicBezTo>
                <a:cubicBezTo>
                  <a:pt x="59" y="59"/>
                  <a:pt x="59" y="59"/>
                  <a:pt x="59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2" y="59"/>
                  <a:pt x="30" y="62"/>
                  <a:pt x="30" y="65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80"/>
                  <a:pt x="32" y="83"/>
                  <a:pt x="36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110"/>
                  <a:pt x="62" y="112"/>
                  <a:pt x="65" y="112"/>
                </a:cubicBezTo>
                <a:cubicBezTo>
                  <a:pt x="77" y="112"/>
                  <a:pt x="77" y="112"/>
                  <a:pt x="77" y="112"/>
                </a:cubicBezTo>
                <a:cubicBezTo>
                  <a:pt x="80" y="112"/>
                  <a:pt x="83" y="110"/>
                  <a:pt x="83" y="106"/>
                </a:cubicBezTo>
                <a:cubicBezTo>
                  <a:pt x="83" y="83"/>
                  <a:pt x="83" y="83"/>
                  <a:pt x="83" y="83"/>
                </a:cubicBezTo>
                <a:cubicBezTo>
                  <a:pt x="107" y="83"/>
                  <a:pt x="107" y="83"/>
                  <a:pt x="107" y="83"/>
                </a:cubicBezTo>
                <a:cubicBezTo>
                  <a:pt x="110" y="83"/>
                  <a:pt x="113" y="80"/>
                  <a:pt x="113" y="77"/>
                </a:cubicBezTo>
                <a:lnTo>
                  <a:pt x="113" y="6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3" name="Freeform 275"/>
          <p:cNvSpPr>
            <a:spLocks noEditPoints="1"/>
          </p:cNvSpPr>
          <p:nvPr/>
        </p:nvSpPr>
        <p:spPr bwMode="auto">
          <a:xfrm>
            <a:off x="693958" y="3650177"/>
            <a:ext cx="16545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118 w 142"/>
              <a:gd name="T19" fmla="*/ 65 h 142"/>
              <a:gd name="T20" fmla="*/ 112 w 142"/>
              <a:gd name="T21" fmla="*/ 59 h 142"/>
              <a:gd name="T22" fmla="*/ 82 w 142"/>
              <a:gd name="T23" fmla="*/ 59 h 142"/>
              <a:gd name="T24" fmla="*/ 82 w 142"/>
              <a:gd name="T25" fmla="*/ 29 h 142"/>
              <a:gd name="T26" fmla="*/ 76 w 142"/>
              <a:gd name="T27" fmla="*/ 24 h 142"/>
              <a:gd name="T28" fmla="*/ 65 w 142"/>
              <a:gd name="T29" fmla="*/ 24 h 142"/>
              <a:gd name="T30" fmla="*/ 59 w 142"/>
              <a:gd name="T31" fmla="*/ 29 h 142"/>
              <a:gd name="T32" fmla="*/ 59 w 142"/>
              <a:gd name="T33" fmla="*/ 59 h 142"/>
              <a:gd name="T34" fmla="*/ 29 w 142"/>
              <a:gd name="T35" fmla="*/ 59 h 142"/>
              <a:gd name="T36" fmla="*/ 23 w 142"/>
              <a:gd name="T37" fmla="*/ 65 h 142"/>
              <a:gd name="T38" fmla="*/ 23 w 142"/>
              <a:gd name="T39" fmla="*/ 77 h 142"/>
              <a:gd name="T40" fmla="*/ 29 w 142"/>
              <a:gd name="T41" fmla="*/ 83 h 142"/>
              <a:gd name="T42" fmla="*/ 59 w 142"/>
              <a:gd name="T43" fmla="*/ 83 h 142"/>
              <a:gd name="T44" fmla="*/ 59 w 142"/>
              <a:gd name="T45" fmla="*/ 112 h 142"/>
              <a:gd name="T46" fmla="*/ 65 w 142"/>
              <a:gd name="T47" fmla="*/ 118 h 142"/>
              <a:gd name="T48" fmla="*/ 76 w 142"/>
              <a:gd name="T49" fmla="*/ 118 h 142"/>
              <a:gd name="T50" fmla="*/ 82 w 142"/>
              <a:gd name="T51" fmla="*/ 112 h 142"/>
              <a:gd name="T52" fmla="*/ 82 w 142"/>
              <a:gd name="T53" fmla="*/ 83 h 142"/>
              <a:gd name="T54" fmla="*/ 112 w 142"/>
              <a:gd name="T55" fmla="*/ 83 h 142"/>
              <a:gd name="T56" fmla="*/ 118 w 142"/>
              <a:gd name="T57" fmla="*/ 77 h 142"/>
              <a:gd name="T58" fmla="*/ 118 w 142"/>
              <a:gd name="T59" fmla="*/ 6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118" y="65"/>
                </a:moveTo>
                <a:cubicBezTo>
                  <a:pt x="118" y="62"/>
                  <a:pt x="115" y="59"/>
                  <a:pt x="112" y="59"/>
                </a:cubicBezTo>
                <a:cubicBezTo>
                  <a:pt x="82" y="59"/>
                  <a:pt x="82" y="59"/>
                  <a:pt x="82" y="59"/>
                </a:cubicBezTo>
                <a:cubicBezTo>
                  <a:pt x="82" y="29"/>
                  <a:pt x="82" y="29"/>
                  <a:pt x="82" y="29"/>
                </a:cubicBezTo>
                <a:cubicBezTo>
                  <a:pt x="82" y="26"/>
                  <a:pt x="80" y="24"/>
                  <a:pt x="76" y="24"/>
                </a:cubicBezTo>
                <a:cubicBezTo>
                  <a:pt x="65" y="24"/>
                  <a:pt x="65" y="24"/>
                  <a:pt x="65" y="24"/>
                </a:cubicBezTo>
                <a:cubicBezTo>
                  <a:pt x="61" y="24"/>
                  <a:pt x="59" y="26"/>
                  <a:pt x="59" y="29"/>
                </a:cubicBezTo>
                <a:cubicBezTo>
                  <a:pt x="59" y="59"/>
                  <a:pt x="59" y="59"/>
                  <a:pt x="59" y="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6" y="59"/>
                  <a:pt x="23" y="62"/>
                  <a:pt x="23" y="65"/>
                </a:cubicBezTo>
                <a:cubicBezTo>
                  <a:pt x="23" y="77"/>
                  <a:pt x="23" y="77"/>
                  <a:pt x="23" y="77"/>
                </a:cubicBezTo>
                <a:cubicBezTo>
                  <a:pt x="23" y="80"/>
                  <a:pt x="26" y="83"/>
                  <a:pt x="29" y="83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59" y="115"/>
                  <a:pt x="61" y="118"/>
                  <a:pt x="65" y="118"/>
                </a:cubicBezTo>
                <a:cubicBezTo>
                  <a:pt x="76" y="118"/>
                  <a:pt x="76" y="118"/>
                  <a:pt x="76" y="118"/>
                </a:cubicBezTo>
                <a:cubicBezTo>
                  <a:pt x="80" y="118"/>
                  <a:pt x="82" y="115"/>
                  <a:pt x="82" y="112"/>
                </a:cubicBezTo>
                <a:cubicBezTo>
                  <a:pt x="82" y="83"/>
                  <a:pt x="82" y="83"/>
                  <a:pt x="82" y="83"/>
                </a:cubicBezTo>
                <a:cubicBezTo>
                  <a:pt x="112" y="83"/>
                  <a:pt x="112" y="83"/>
                  <a:pt x="112" y="83"/>
                </a:cubicBezTo>
                <a:cubicBezTo>
                  <a:pt x="115" y="83"/>
                  <a:pt x="118" y="80"/>
                  <a:pt x="118" y="77"/>
                </a:cubicBezTo>
                <a:lnTo>
                  <a:pt x="118" y="6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4" name="Freeform 276"/>
          <p:cNvSpPr>
            <a:spLocks noEditPoints="1"/>
          </p:cNvSpPr>
          <p:nvPr/>
        </p:nvSpPr>
        <p:spPr bwMode="auto">
          <a:xfrm>
            <a:off x="901073" y="3650177"/>
            <a:ext cx="151170" cy="151170"/>
          </a:xfrm>
          <a:custGeom>
            <a:avLst/>
            <a:gdLst>
              <a:gd name="T0" fmla="*/ 130 w 130"/>
              <a:gd name="T1" fmla="*/ 103 h 130"/>
              <a:gd name="T2" fmla="*/ 104 w 130"/>
              <a:gd name="T3" fmla="*/ 130 h 130"/>
              <a:gd name="T4" fmla="*/ 27 w 130"/>
              <a:gd name="T5" fmla="*/ 130 h 130"/>
              <a:gd name="T6" fmla="*/ 0 w 130"/>
              <a:gd name="T7" fmla="*/ 103 h 130"/>
              <a:gd name="T8" fmla="*/ 0 w 130"/>
              <a:gd name="T9" fmla="*/ 26 h 130"/>
              <a:gd name="T10" fmla="*/ 27 w 130"/>
              <a:gd name="T11" fmla="*/ 0 h 130"/>
              <a:gd name="T12" fmla="*/ 104 w 130"/>
              <a:gd name="T13" fmla="*/ 0 h 130"/>
              <a:gd name="T14" fmla="*/ 130 w 130"/>
              <a:gd name="T15" fmla="*/ 26 h 130"/>
              <a:gd name="T16" fmla="*/ 130 w 130"/>
              <a:gd name="T17" fmla="*/ 103 h 130"/>
              <a:gd name="T18" fmla="*/ 118 w 130"/>
              <a:gd name="T19" fmla="*/ 26 h 130"/>
              <a:gd name="T20" fmla="*/ 104 w 130"/>
              <a:gd name="T21" fmla="*/ 12 h 130"/>
              <a:gd name="T22" fmla="*/ 27 w 130"/>
              <a:gd name="T23" fmla="*/ 12 h 130"/>
              <a:gd name="T24" fmla="*/ 12 w 130"/>
              <a:gd name="T25" fmla="*/ 26 h 130"/>
              <a:gd name="T26" fmla="*/ 12 w 130"/>
              <a:gd name="T27" fmla="*/ 103 h 130"/>
              <a:gd name="T28" fmla="*/ 27 w 130"/>
              <a:gd name="T29" fmla="*/ 118 h 130"/>
              <a:gd name="T30" fmla="*/ 104 w 130"/>
              <a:gd name="T31" fmla="*/ 118 h 130"/>
              <a:gd name="T32" fmla="*/ 118 w 130"/>
              <a:gd name="T33" fmla="*/ 103 h 130"/>
              <a:gd name="T34" fmla="*/ 118 w 130"/>
              <a:gd name="T35" fmla="*/ 26 h 130"/>
              <a:gd name="T36" fmla="*/ 107 w 130"/>
              <a:gd name="T37" fmla="*/ 68 h 130"/>
              <a:gd name="T38" fmla="*/ 104 w 130"/>
              <a:gd name="T39" fmla="*/ 71 h 130"/>
              <a:gd name="T40" fmla="*/ 71 w 130"/>
              <a:gd name="T41" fmla="*/ 71 h 130"/>
              <a:gd name="T42" fmla="*/ 71 w 130"/>
              <a:gd name="T43" fmla="*/ 103 h 130"/>
              <a:gd name="T44" fmla="*/ 68 w 130"/>
              <a:gd name="T45" fmla="*/ 106 h 130"/>
              <a:gd name="T46" fmla="*/ 62 w 130"/>
              <a:gd name="T47" fmla="*/ 106 h 130"/>
              <a:gd name="T48" fmla="*/ 59 w 130"/>
              <a:gd name="T49" fmla="*/ 103 h 130"/>
              <a:gd name="T50" fmla="*/ 59 w 130"/>
              <a:gd name="T51" fmla="*/ 71 h 130"/>
              <a:gd name="T52" fmla="*/ 27 w 130"/>
              <a:gd name="T53" fmla="*/ 71 h 130"/>
              <a:gd name="T54" fmla="*/ 24 w 130"/>
              <a:gd name="T55" fmla="*/ 68 h 130"/>
              <a:gd name="T56" fmla="*/ 24 w 130"/>
              <a:gd name="T57" fmla="*/ 62 h 130"/>
              <a:gd name="T58" fmla="*/ 27 w 130"/>
              <a:gd name="T59" fmla="*/ 59 h 130"/>
              <a:gd name="T60" fmla="*/ 59 w 130"/>
              <a:gd name="T61" fmla="*/ 59 h 130"/>
              <a:gd name="T62" fmla="*/ 59 w 130"/>
              <a:gd name="T63" fmla="*/ 26 h 130"/>
              <a:gd name="T64" fmla="*/ 62 w 130"/>
              <a:gd name="T65" fmla="*/ 24 h 130"/>
              <a:gd name="T66" fmla="*/ 68 w 130"/>
              <a:gd name="T67" fmla="*/ 24 h 130"/>
              <a:gd name="T68" fmla="*/ 71 w 130"/>
              <a:gd name="T69" fmla="*/ 26 h 130"/>
              <a:gd name="T70" fmla="*/ 71 w 130"/>
              <a:gd name="T71" fmla="*/ 59 h 130"/>
              <a:gd name="T72" fmla="*/ 104 w 130"/>
              <a:gd name="T73" fmla="*/ 59 h 130"/>
              <a:gd name="T74" fmla="*/ 107 w 130"/>
              <a:gd name="T75" fmla="*/ 62 h 130"/>
              <a:gd name="T76" fmla="*/ 107 w 130"/>
              <a:gd name="T77" fmla="*/ 6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0" h="130">
                <a:moveTo>
                  <a:pt x="130" y="103"/>
                </a:moveTo>
                <a:cubicBezTo>
                  <a:pt x="130" y="118"/>
                  <a:pt x="118" y="130"/>
                  <a:pt x="104" y="130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12" y="130"/>
                  <a:pt x="0" y="118"/>
                  <a:pt x="0" y="10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18" y="0"/>
                  <a:pt x="130" y="12"/>
                  <a:pt x="130" y="26"/>
                </a:cubicBezTo>
                <a:lnTo>
                  <a:pt x="130" y="103"/>
                </a:lnTo>
                <a:close/>
                <a:moveTo>
                  <a:pt x="118" y="26"/>
                </a:moveTo>
                <a:cubicBezTo>
                  <a:pt x="118" y="18"/>
                  <a:pt x="112" y="12"/>
                  <a:pt x="104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19" y="12"/>
                  <a:pt x="12" y="18"/>
                  <a:pt x="12" y="26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12"/>
                  <a:pt x="19" y="118"/>
                  <a:pt x="27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12" y="118"/>
                  <a:pt x="118" y="112"/>
                  <a:pt x="118" y="103"/>
                </a:cubicBezTo>
                <a:lnTo>
                  <a:pt x="118" y="26"/>
                </a:lnTo>
                <a:close/>
                <a:moveTo>
                  <a:pt x="107" y="68"/>
                </a:moveTo>
                <a:cubicBezTo>
                  <a:pt x="107" y="70"/>
                  <a:pt x="105" y="71"/>
                  <a:pt x="104" y="71"/>
                </a:cubicBezTo>
                <a:cubicBezTo>
                  <a:pt x="71" y="71"/>
                  <a:pt x="71" y="71"/>
                  <a:pt x="71" y="71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1" y="106"/>
                  <a:pt x="59" y="105"/>
                  <a:pt x="59" y="103"/>
                </a:cubicBezTo>
                <a:cubicBezTo>
                  <a:pt x="59" y="71"/>
                  <a:pt x="59" y="71"/>
                  <a:pt x="5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0"/>
                  <a:pt x="24" y="68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60"/>
                  <a:pt x="25" y="59"/>
                  <a:pt x="27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26"/>
                  <a:pt x="59" y="26"/>
                  <a:pt x="59" y="26"/>
                </a:cubicBezTo>
                <a:cubicBezTo>
                  <a:pt x="59" y="25"/>
                  <a:pt x="61" y="24"/>
                  <a:pt x="62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70" y="24"/>
                  <a:pt x="71" y="25"/>
                  <a:pt x="71" y="26"/>
                </a:cubicBezTo>
                <a:cubicBezTo>
                  <a:pt x="71" y="59"/>
                  <a:pt x="71" y="59"/>
                  <a:pt x="71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5" y="59"/>
                  <a:pt x="107" y="60"/>
                  <a:pt x="107" y="62"/>
                </a:cubicBezTo>
                <a:lnTo>
                  <a:pt x="107" y="6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5" name="Freeform 277"/>
          <p:cNvSpPr>
            <a:spLocks noEditPoints="1"/>
          </p:cNvSpPr>
          <p:nvPr/>
        </p:nvSpPr>
        <p:spPr bwMode="auto">
          <a:xfrm>
            <a:off x="1099855" y="3644224"/>
            <a:ext cx="191641" cy="171405"/>
          </a:xfrm>
          <a:custGeom>
            <a:avLst/>
            <a:gdLst>
              <a:gd name="T0" fmla="*/ 60 w 166"/>
              <a:gd name="T1" fmla="*/ 101 h 148"/>
              <a:gd name="T2" fmla="*/ 56 w 166"/>
              <a:gd name="T3" fmla="*/ 106 h 148"/>
              <a:gd name="T4" fmla="*/ 54 w 166"/>
              <a:gd name="T5" fmla="*/ 106 h 148"/>
              <a:gd name="T6" fmla="*/ 50 w 166"/>
              <a:gd name="T7" fmla="*/ 105 h 148"/>
              <a:gd name="T8" fmla="*/ 2 w 166"/>
              <a:gd name="T9" fmla="*/ 57 h 148"/>
              <a:gd name="T10" fmla="*/ 2 w 166"/>
              <a:gd name="T11" fmla="*/ 49 h 148"/>
              <a:gd name="T12" fmla="*/ 50 w 166"/>
              <a:gd name="T13" fmla="*/ 2 h 148"/>
              <a:gd name="T14" fmla="*/ 56 w 166"/>
              <a:gd name="T15" fmla="*/ 0 h 148"/>
              <a:gd name="T16" fmla="*/ 60 w 166"/>
              <a:gd name="T17" fmla="*/ 6 h 148"/>
              <a:gd name="T18" fmla="*/ 60 w 166"/>
              <a:gd name="T19" fmla="*/ 12 h 148"/>
              <a:gd name="T20" fmla="*/ 23 w 166"/>
              <a:gd name="T21" fmla="*/ 49 h 148"/>
              <a:gd name="T22" fmla="*/ 23 w 166"/>
              <a:gd name="T23" fmla="*/ 57 h 148"/>
              <a:gd name="T24" fmla="*/ 60 w 166"/>
              <a:gd name="T25" fmla="*/ 94 h 148"/>
              <a:gd name="T26" fmla="*/ 60 w 166"/>
              <a:gd name="T27" fmla="*/ 101 h 148"/>
              <a:gd name="T28" fmla="*/ 151 w 166"/>
              <a:gd name="T29" fmla="*/ 146 h 148"/>
              <a:gd name="T30" fmla="*/ 149 w 166"/>
              <a:gd name="T31" fmla="*/ 148 h 148"/>
              <a:gd name="T32" fmla="*/ 148 w 166"/>
              <a:gd name="T33" fmla="*/ 148 h 148"/>
              <a:gd name="T34" fmla="*/ 146 w 166"/>
              <a:gd name="T35" fmla="*/ 145 h 148"/>
              <a:gd name="T36" fmla="*/ 136 w 166"/>
              <a:gd name="T37" fmla="*/ 92 h 148"/>
              <a:gd name="T38" fmla="*/ 95 w 166"/>
              <a:gd name="T39" fmla="*/ 77 h 148"/>
              <a:gd name="T40" fmla="*/ 95 w 166"/>
              <a:gd name="T41" fmla="*/ 101 h 148"/>
              <a:gd name="T42" fmla="*/ 92 w 166"/>
              <a:gd name="T43" fmla="*/ 106 h 148"/>
              <a:gd name="T44" fmla="*/ 89 w 166"/>
              <a:gd name="T45" fmla="*/ 106 h 148"/>
              <a:gd name="T46" fmla="*/ 85 w 166"/>
              <a:gd name="T47" fmla="*/ 105 h 148"/>
              <a:gd name="T48" fmla="*/ 38 w 166"/>
              <a:gd name="T49" fmla="*/ 57 h 148"/>
              <a:gd name="T50" fmla="*/ 38 w 166"/>
              <a:gd name="T51" fmla="*/ 49 h 148"/>
              <a:gd name="T52" fmla="*/ 85 w 166"/>
              <a:gd name="T53" fmla="*/ 2 h 148"/>
              <a:gd name="T54" fmla="*/ 92 w 166"/>
              <a:gd name="T55" fmla="*/ 0 h 148"/>
              <a:gd name="T56" fmla="*/ 95 w 166"/>
              <a:gd name="T57" fmla="*/ 6 h 148"/>
              <a:gd name="T58" fmla="*/ 95 w 166"/>
              <a:gd name="T59" fmla="*/ 30 h 148"/>
              <a:gd name="T60" fmla="*/ 151 w 166"/>
              <a:gd name="T61" fmla="*/ 51 h 148"/>
              <a:gd name="T62" fmla="*/ 166 w 166"/>
              <a:gd name="T63" fmla="*/ 98 h 148"/>
              <a:gd name="T64" fmla="*/ 151 w 166"/>
              <a:gd name="T65" fmla="*/ 14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66" h="148">
                <a:moveTo>
                  <a:pt x="60" y="101"/>
                </a:moveTo>
                <a:cubicBezTo>
                  <a:pt x="60" y="103"/>
                  <a:pt x="58" y="105"/>
                  <a:pt x="56" y="106"/>
                </a:cubicBezTo>
                <a:cubicBezTo>
                  <a:pt x="55" y="106"/>
                  <a:pt x="55" y="106"/>
                  <a:pt x="54" y="106"/>
                </a:cubicBezTo>
                <a:cubicBezTo>
                  <a:pt x="52" y="106"/>
                  <a:pt x="51" y="106"/>
                  <a:pt x="50" y="105"/>
                </a:cubicBezTo>
                <a:cubicBezTo>
                  <a:pt x="2" y="57"/>
                  <a:pt x="2" y="57"/>
                  <a:pt x="2" y="57"/>
                </a:cubicBezTo>
                <a:cubicBezTo>
                  <a:pt x="0" y="55"/>
                  <a:pt x="0" y="51"/>
                  <a:pt x="2" y="49"/>
                </a:cubicBezTo>
                <a:cubicBezTo>
                  <a:pt x="50" y="2"/>
                  <a:pt x="50" y="2"/>
                  <a:pt x="50" y="2"/>
                </a:cubicBezTo>
                <a:cubicBezTo>
                  <a:pt x="51" y="0"/>
                  <a:pt x="54" y="0"/>
                  <a:pt x="56" y="0"/>
                </a:cubicBezTo>
                <a:cubicBezTo>
                  <a:pt x="58" y="1"/>
                  <a:pt x="60" y="3"/>
                  <a:pt x="60" y="6"/>
                </a:cubicBezTo>
                <a:cubicBezTo>
                  <a:pt x="60" y="12"/>
                  <a:pt x="60" y="12"/>
                  <a:pt x="60" y="12"/>
                </a:cubicBezTo>
                <a:cubicBezTo>
                  <a:pt x="23" y="49"/>
                  <a:pt x="23" y="49"/>
                  <a:pt x="23" y="49"/>
                </a:cubicBezTo>
                <a:cubicBezTo>
                  <a:pt x="21" y="51"/>
                  <a:pt x="21" y="55"/>
                  <a:pt x="23" y="57"/>
                </a:cubicBezTo>
                <a:cubicBezTo>
                  <a:pt x="60" y="94"/>
                  <a:pt x="60" y="94"/>
                  <a:pt x="60" y="94"/>
                </a:cubicBezTo>
                <a:lnTo>
                  <a:pt x="60" y="101"/>
                </a:lnTo>
                <a:close/>
                <a:moveTo>
                  <a:pt x="151" y="146"/>
                </a:moveTo>
                <a:cubicBezTo>
                  <a:pt x="151" y="147"/>
                  <a:pt x="150" y="148"/>
                  <a:pt x="149" y="148"/>
                </a:cubicBezTo>
                <a:cubicBezTo>
                  <a:pt x="148" y="148"/>
                  <a:pt x="148" y="148"/>
                  <a:pt x="148" y="148"/>
                </a:cubicBezTo>
                <a:cubicBezTo>
                  <a:pt x="146" y="147"/>
                  <a:pt x="145" y="146"/>
                  <a:pt x="146" y="145"/>
                </a:cubicBezTo>
                <a:cubicBezTo>
                  <a:pt x="148" y="119"/>
                  <a:pt x="145" y="103"/>
                  <a:pt x="136" y="92"/>
                </a:cubicBezTo>
                <a:cubicBezTo>
                  <a:pt x="128" y="84"/>
                  <a:pt x="115" y="79"/>
                  <a:pt x="95" y="77"/>
                </a:cubicBezTo>
                <a:cubicBezTo>
                  <a:pt x="95" y="101"/>
                  <a:pt x="95" y="101"/>
                  <a:pt x="95" y="101"/>
                </a:cubicBezTo>
                <a:cubicBezTo>
                  <a:pt x="95" y="103"/>
                  <a:pt x="94" y="105"/>
                  <a:pt x="92" y="106"/>
                </a:cubicBezTo>
                <a:cubicBezTo>
                  <a:pt x="91" y="106"/>
                  <a:pt x="90" y="106"/>
                  <a:pt x="89" y="106"/>
                </a:cubicBezTo>
                <a:cubicBezTo>
                  <a:pt x="88" y="106"/>
                  <a:pt x="86" y="106"/>
                  <a:pt x="85" y="105"/>
                </a:cubicBezTo>
                <a:cubicBezTo>
                  <a:pt x="38" y="57"/>
                  <a:pt x="38" y="57"/>
                  <a:pt x="38" y="57"/>
                </a:cubicBezTo>
                <a:cubicBezTo>
                  <a:pt x="36" y="55"/>
                  <a:pt x="36" y="51"/>
                  <a:pt x="38" y="49"/>
                </a:cubicBezTo>
                <a:cubicBezTo>
                  <a:pt x="85" y="2"/>
                  <a:pt x="85" y="2"/>
                  <a:pt x="85" y="2"/>
                </a:cubicBezTo>
                <a:cubicBezTo>
                  <a:pt x="87" y="0"/>
                  <a:pt x="89" y="0"/>
                  <a:pt x="92" y="0"/>
                </a:cubicBezTo>
                <a:cubicBezTo>
                  <a:pt x="94" y="1"/>
                  <a:pt x="95" y="3"/>
                  <a:pt x="95" y="6"/>
                </a:cubicBezTo>
                <a:cubicBezTo>
                  <a:pt x="95" y="30"/>
                  <a:pt x="95" y="30"/>
                  <a:pt x="95" y="30"/>
                </a:cubicBezTo>
                <a:cubicBezTo>
                  <a:pt x="121" y="32"/>
                  <a:pt x="139" y="39"/>
                  <a:pt x="151" y="51"/>
                </a:cubicBezTo>
                <a:cubicBezTo>
                  <a:pt x="165" y="65"/>
                  <a:pt x="166" y="84"/>
                  <a:pt x="166" y="98"/>
                </a:cubicBezTo>
                <a:cubicBezTo>
                  <a:pt x="166" y="117"/>
                  <a:pt x="152" y="145"/>
                  <a:pt x="151" y="14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6" name="Freeform 278"/>
          <p:cNvSpPr>
            <a:spLocks/>
          </p:cNvSpPr>
          <p:nvPr/>
        </p:nvSpPr>
        <p:spPr bwMode="auto">
          <a:xfrm>
            <a:off x="1335538" y="3644224"/>
            <a:ext cx="191641" cy="171405"/>
          </a:xfrm>
          <a:custGeom>
            <a:avLst/>
            <a:gdLst>
              <a:gd name="T0" fmla="*/ 164 w 166"/>
              <a:gd name="T1" fmla="*/ 57 h 148"/>
              <a:gd name="T2" fmla="*/ 117 w 166"/>
              <a:gd name="T3" fmla="*/ 105 h 148"/>
              <a:gd name="T4" fmla="*/ 112 w 166"/>
              <a:gd name="T5" fmla="*/ 106 h 148"/>
              <a:gd name="T6" fmla="*/ 106 w 166"/>
              <a:gd name="T7" fmla="*/ 101 h 148"/>
              <a:gd name="T8" fmla="*/ 106 w 166"/>
              <a:gd name="T9" fmla="*/ 77 h 148"/>
              <a:gd name="T10" fmla="*/ 86 w 166"/>
              <a:gd name="T11" fmla="*/ 77 h 148"/>
              <a:gd name="T12" fmla="*/ 20 w 166"/>
              <a:gd name="T13" fmla="*/ 129 h 148"/>
              <a:gd name="T14" fmla="*/ 20 w 166"/>
              <a:gd name="T15" fmla="*/ 140 h 148"/>
              <a:gd name="T16" fmla="*/ 21 w 166"/>
              <a:gd name="T17" fmla="*/ 145 h 148"/>
              <a:gd name="T18" fmla="*/ 18 w 166"/>
              <a:gd name="T19" fmla="*/ 148 h 148"/>
              <a:gd name="T20" fmla="*/ 15 w 166"/>
              <a:gd name="T21" fmla="*/ 146 h 148"/>
              <a:gd name="T22" fmla="*/ 12 w 166"/>
              <a:gd name="T23" fmla="*/ 139 h 148"/>
              <a:gd name="T24" fmla="*/ 0 w 166"/>
              <a:gd name="T25" fmla="*/ 98 h 148"/>
              <a:gd name="T26" fmla="*/ 5 w 166"/>
              <a:gd name="T27" fmla="*/ 67 h 148"/>
              <a:gd name="T28" fmla="*/ 86 w 166"/>
              <a:gd name="T29" fmla="*/ 30 h 148"/>
              <a:gd name="T30" fmla="*/ 106 w 166"/>
              <a:gd name="T31" fmla="*/ 30 h 148"/>
              <a:gd name="T32" fmla="*/ 106 w 166"/>
              <a:gd name="T33" fmla="*/ 6 h 148"/>
              <a:gd name="T34" fmla="*/ 112 w 166"/>
              <a:gd name="T35" fmla="*/ 0 h 148"/>
              <a:gd name="T36" fmla="*/ 117 w 166"/>
              <a:gd name="T37" fmla="*/ 2 h 148"/>
              <a:gd name="T38" fmla="*/ 164 w 166"/>
              <a:gd name="T39" fmla="*/ 49 h 148"/>
              <a:gd name="T40" fmla="*/ 166 w 166"/>
              <a:gd name="T41" fmla="*/ 53 h 148"/>
              <a:gd name="T42" fmla="*/ 164 w 166"/>
              <a:gd name="T43" fmla="*/ 57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6" h="148">
                <a:moveTo>
                  <a:pt x="164" y="57"/>
                </a:moveTo>
                <a:cubicBezTo>
                  <a:pt x="117" y="105"/>
                  <a:pt x="117" y="105"/>
                  <a:pt x="117" y="105"/>
                </a:cubicBezTo>
                <a:cubicBezTo>
                  <a:pt x="115" y="106"/>
                  <a:pt x="114" y="106"/>
                  <a:pt x="112" y="106"/>
                </a:cubicBezTo>
                <a:cubicBezTo>
                  <a:pt x="109" y="106"/>
                  <a:pt x="106" y="104"/>
                  <a:pt x="106" y="101"/>
                </a:cubicBezTo>
                <a:cubicBezTo>
                  <a:pt x="106" y="77"/>
                  <a:pt x="106" y="77"/>
                  <a:pt x="106" y="77"/>
                </a:cubicBezTo>
                <a:cubicBezTo>
                  <a:pt x="86" y="77"/>
                  <a:pt x="86" y="77"/>
                  <a:pt x="86" y="77"/>
                </a:cubicBezTo>
                <a:cubicBezTo>
                  <a:pt x="46" y="77"/>
                  <a:pt x="20" y="85"/>
                  <a:pt x="20" y="129"/>
                </a:cubicBezTo>
                <a:cubicBezTo>
                  <a:pt x="20" y="132"/>
                  <a:pt x="20" y="136"/>
                  <a:pt x="20" y="140"/>
                </a:cubicBezTo>
                <a:cubicBezTo>
                  <a:pt x="20" y="141"/>
                  <a:pt x="21" y="143"/>
                  <a:pt x="21" y="145"/>
                </a:cubicBezTo>
                <a:cubicBezTo>
                  <a:pt x="21" y="146"/>
                  <a:pt x="20" y="148"/>
                  <a:pt x="18" y="148"/>
                </a:cubicBezTo>
                <a:cubicBezTo>
                  <a:pt x="16" y="148"/>
                  <a:pt x="16" y="147"/>
                  <a:pt x="15" y="146"/>
                </a:cubicBezTo>
                <a:cubicBezTo>
                  <a:pt x="14" y="144"/>
                  <a:pt x="13" y="141"/>
                  <a:pt x="12" y="139"/>
                </a:cubicBezTo>
                <a:cubicBezTo>
                  <a:pt x="6" y="127"/>
                  <a:pt x="0" y="110"/>
                  <a:pt x="0" y="98"/>
                </a:cubicBezTo>
                <a:cubicBezTo>
                  <a:pt x="0" y="87"/>
                  <a:pt x="1" y="77"/>
                  <a:pt x="5" y="67"/>
                </a:cubicBezTo>
                <a:cubicBezTo>
                  <a:pt x="18" y="35"/>
                  <a:pt x="55" y="30"/>
                  <a:pt x="86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06" y="6"/>
                  <a:pt x="106" y="6"/>
                  <a:pt x="106" y="6"/>
                </a:cubicBezTo>
                <a:cubicBezTo>
                  <a:pt x="106" y="3"/>
                  <a:pt x="109" y="0"/>
                  <a:pt x="112" y="0"/>
                </a:cubicBezTo>
                <a:cubicBezTo>
                  <a:pt x="114" y="0"/>
                  <a:pt x="115" y="1"/>
                  <a:pt x="117" y="2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5" y="50"/>
                  <a:pt x="166" y="52"/>
                  <a:pt x="166" y="53"/>
                </a:cubicBezTo>
                <a:cubicBezTo>
                  <a:pt x="166" y="55"/>
                  <a:pt x="165" y="56"/>
                  <a:pt x="164" y="5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7" name="Freeform 279"/>
          <p:cNvSpPr>
            <a:spLocks/>
          </p:cNvSpPr>
          <p:nvPr/>
        </p:nvSpPr>
        <p:spPr bwMode="auto">
          <a:xfrm>
            <a:off x="1570030" y="3650177"/>
            <a:ext cx="165454" cy="165454"/>
          </a:xfrm>
          <a:custGeom>
            <a:avLst/>
            <a:gdLst>
              <a:gd name="T0" fmla="*/ 142 w 142"/>
              <a:gd name="T1" fmla="*/ 112 h 142"/>
              <a:gd name="T2" fmla="*/ 113 w 142"/>
              <a:gd name="T3" fmla="*/ 142 h 142"/>
              <a:gd name="T4" fmla="*/ 83 w 142"/>
              <a:gd name="T5" fmla="*/ 112 h 142"/>
              <a:gd name="T6" fmla="*/ 83 w 142"/>
              <a:gd name="T7" fmla="*/ 109 h 142"/>
              <a:gd name="T8" fmla="*/ 50 w 142"/>
              <a:gd name="T9" fmla="*/ 92 h 142"/>
              <a:gd name="T10" fmla="*/ 30 w 142"/>
              <a:gd name="T11" fmla="*/ 100 h 142"/>
              <a:gd name="T12" fmla="*/ 0 w 142"/>
              <a:gd name="T13" fmla="*/ 71 h 142"/>
              <a:gd name="T14" fmla="*/ 30 w 142"/>
              <a:gd name="T15" fmla="*/ 41 h 142"/>
              <a:gd name="T16" fmla="*/ 50 w 142"/>
              <a:gd name="T17" fmla="*/ 49 h 142"/>
              <a:gd name="T18" fmla="*/ 83 w 142"/>
              <a:gd name="T19" fmla="*/ 33 h 142"/>
              <a:gd name="T20" fmla="*/ 83 w 142"/>
              <a:gd name="T21" fmla="*/ 29 h 142"/>
              <a:gd name="T22" fmla="*/ 113 w 142"/>
              <a:gd name="T23" fmla="*/ 0 h 142"/>
              <a:gd name="T24" fmla="*/ 142 w 142"/>
              <a:gd name="T25" fmla="*/ 29 h 142"/>
              <a:gd name="T26" fmla="*/ 113 w 142"/>
              <a:gd name="T27" fmla="*/ 59 h 142"/>
              <a:gd name="T28" fmla="*/ 93 w 142"/>
              <a:gd name="T29" fmla="*/ 51 h 142"/>
              <a:gd name="T30" fmla="*/ 59 w 142"/>
              <a:gd name="T31" fmla="*/ 68 h 142"/>
              <a:gd name="T32" fmla="*/ 59 w 142"/>
              <a:gd name="T33" fmla="*/ 71 h 142"/>
              <a:gd name="T34" fmla="*/ 59 w 142"/>
              <a:gd name="T35" fmla="*/ 74 h 142"/>
              <a:gd name="T36" fmla="*/ 93 w 142"/>
              <a:gd name="T37" fmla="*/ 91 h 142"/>
              <a:gd name="T38" fmla="*/ 113 w 142"/>
              <a:gd name="T39" fmla="*/ 83 h 142"/>
              <a:gd name="T40" fmla="*/ 142 w 142"/>
              <a:gd name="T41" fmla="*/ 11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2" h="142">
                <a:moveTo>
                  <a:pt x="142" y="112"/>
                </a:moveTo>
                <a:cubicBezTo>
                  <a:pt x="142" y="129"/>
                  <a:pt x="129" y="142"/>
                  <a:pt x="113" y="142"/>
                </a:cubicBezTo>
                <a:cubicBezTo>
                  <a:pt x="96" y="142"/>
                  <a:pt x="83" y="129"/>
                  <a:pt x="83" y="112"/>
                </a:cubicBezTo>
                <a:cubicBezTo>
                  <a:pt x="83" y="111"/>
                  <a:pt x="83" y="110"/>
                  <a:pt x="83" y="109"/>
                </a:cubicBezTo>
                <a:cubicBezTo>
                  <a:pt x="50" y="92"/>
                  <a:pt x="50" y="92"/>
                  <a:pt x="50" y="92"/>
                </a:cubicBezTo>
                <a:cubicBezTo>
                  <a:pt x="45" y="97"/>
                  <a:pt x="38" y="100"/>
                  <a:pt x="30" y="100"/>
                </a:cubicBezTo>
                <a:cubicBezTo>
                  <a:pt x="14" y="100"/>
                  <a:pt x="0" y="87"/>
                  <a:pt x="0" y="71"/>
                </a:cubicBezTo>
                <a:cubicBezTo>
                  <a:pt x="0" y="54"/>
                  <a:pt x="14" y="41"/>
                  <a:pt x="30" y="41"/>
                </a:cubicBezTo>
                <a:cubicBezTo>
                  <a:pt x="38" y="41"/>
                  <a:pt x="45" y="44"/>
                  <a:pt x="50" y="49"/>
                </a:cubicBezTo>
                <a:cubicBezTo>
                  <a:pt x="83" y="33"/>
                  <a:pt x="83" y="33"/>
                  <a:pt x="83" y="33"/>
                </a:cubicBezTo>
                <a:cubicBezTo>
                  <a:pt x="83" y="32"/>
                  <a:pt x="83" y="30"/>
                  <a:pt x="83" y="29"/>
                </a:cubicBezTo>
                <a:cubicBezTo>
                  <a:pt x="83" y="13"/>
                  <a:pt x="96" y="0"/>
                  <a:pt x="113" y="0"/>
                </a:cubicBezTo>
                <a:cubicBezTo>
                  <a:pt x="129" y="0"/>
                  <a:pt x="142" y="13"/>
                  <a:pt x="142" y="29"/>
                </a:cubicBezTo>
                <a:cubicBezTo>
                  <a:pt x="142" y="46"/>
                  <a:pt x="129" y="59"/>
                  <a:pt x="113" y="59"/>
                </a:cubicBezTo>
                <a:cubicBezTo>
                  <a:pt x="105" y="59"/>
                  <a:pt x="98" y="56"/>
                  <a:pt x="93" y="51"/>
                </a:cubicBezTo>
                <a:cubicBezTo>
                  <a:pt x="59" y="68"/>
                  <a:pt x="59" y="68"/>
                  <a:pt x="59" y="68"/>
                </a:cubicBezTo>
                <a:cubicBezTo>
                  <a:pt x="59" y="69"/>
                  <a:pt x="59" y="70"/>
                  <a:pt x="59" y="71"/>
                </a:cubicBezTo>
                <a:cubicBezTo>
                  <a:pt x="59" y="72"/>
                  <a:pt x="59" y="73"/>
                  <a:pt x="59" y="74"/>
                </a:cubicBezTo>
                <a:cubicBezTo>
                  <a:pt x="93" y="91"/>
                  <a:pt x="93" y="91"/>
                  <a:pt x="93" y="91"/>
                </a:cubicBezTo>
                <a:cubicBezTo>
                  <a:pt x="98" y="86"/>
                  <a:pt x="105" y="83"/>
                  <a:pt x="113" y="83"/>
                </a:cubicBezTo>
                <a:cubicBezTo>
                  <a:pt x="129" y="83"/>
                  <a:pt x="142" y="96"/>
                  <a:pt x="142" y="1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8" name="Freeform 280"/>
          <p:cNvSpPr>
            <a:spLocks noEditPoints="1"/>
          </p:cNvSpPr>
          <p:nvPr/>
        </p:nvSpPr>
        <p:spPr bwMode="auto">
          <a:xfrm>
            <a:off x="1778335" y="3650177"/>
            <a:ext cx="16426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98 w 142"/>
              <a:gd name="T19" fmla="*/ 79 h 142"/>
              <a:gd name="T20" fmla="*/ 85 w 142"/>
              <a:gd name="T21" fmla="*/ 84 h 142"/>
              <a:gd name="T22" fmla="*/ 63 w 142"/>
              <a:gd name="T23" fmla="*/ 73 h 142"/>
              <a:gd name="T24" fmla="*/ 63 w 142"/>
              <a:gd name="T25" fmla="*/ 71 h 142"/>
              <a:gd name="T26" fmla="*/ 63 w 142"/>
              <a:gd name="T27" fmla="*/ 69 h 142"/>
              <a:gd name="T28" fmla="*/ 85 w 142"/>
              <a:gd name="T29" fmla="*/ 58 h 142"/>
              <a:gd name="T30" fmla="*/ 98 w 142"/>
              <a:gd name="T31" fmla="*/ 63 h 142"/>
              <a:gd name="T32" fmla="*/ 118 w 142"/>
              <a:gd name="T33" fmla="*/ 43 h 142"/>
              <a:gd name="T34" fmla="*/ 98 w 142"/>
              <a:gd name="T35" fmla="*/ 24 h 142"/>
              <a:gd name="T36" fmla="*/ 79 w 142"/>
              <a:gd name="T37" fmla="*/ 43 h 142"/>
              <a:gd name="T38" fmla="*/ 79 w 142"/>
              <a:gd name="T39" fmla="*/ 45 h 142"/>
              <a:gd name="T40" fmla="*/ 57 w 142"/>
              <a:gd name="T41" fmla="*/ 56 h 142"/>
              <a:gd name="T42" fmla="*/ 43 w 142"/>
              <a:gd name="T43" fmla="*/ 51 h 142"/>
              <a:gd name="T44" fmla="*/ 23 w 142"/>
              <a:gd name="T45" fmla="*/ 71 h 142"/>
              <a:gd name="T46" fmla="*/ 43 w 142"/>
              <a:gd name="T47" fmla="*/ 91 h 142"/>
              <a:gd name="T48" fmla="*/ 57 w 142"/>
              <a:gd name="T49" fmla="*/ 85 h 142"/>
              <a:gd name="T50" fmla="*/ 79 w 142"/>
              <a:gd name="T51" fmla="*/ 96 h 142"/>
              <a:gd name="T52" fmla="*/ 79 w 142"/>
              <a:gd name="T53" fmla="*/ 98 h 142"/>
              <a:gd name="T54" fmla="*/ 98 w 142"/>
              <a:gd name="T55" fmla="*/ 118 h 142"/>
              <a:gd name="T56" fmla="*/ 118 w 142"/>
              <a:gd name="T57" fmla="*/ 98 h 142"/>
              <a:gd name="T58" fmla="*/ 98 w 142"/>
              <a:gd name="T59" fmla="*/ 7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98" y="79"/>
                </a:moveTo>
                <a:cubicBezTo>
                  <a:pt x="93" y="79"/>
                  <a:pt x="89" y="81"/>
                  <a:pt x="85" y="84"/>
                </a:cubicBezTo>
                <a:cubicBezTo>
                  <a:pt x="63" y="73"/>
                  <a:pt x="63" y="73"/>
                  <a:pt x="63" y="73"/>
                </a:cubicBezTo>
                <a:cubicBezTo>
                  <a:pt x="63" y="72"/>
                  <a:pt x="63" y="72"/>
                  <a:pt x="63" y="71"/>
                </a:cubicBezTo>
                <a:cubicBezTo>
                  <a:pt x="63" y="70"/>
                  <a:pt x="63" y="69"/>
                  <a:pt x="63" y="69"/>
                </a:cubicBezTo>
                <a:cubicBezTo>
                  <a:pt x="85" y="58"/>
                  <a:pt x="85" y="58"/>
                  <a:pt x="85" y="58"/>
                </a:cubicBezTo>
                <a:cubicBezTo>
                  <a:pt x="89" y="61"/>
                  <a:pt x="93" y="63"/>
                  <a:pt x="98" y="63"/>
                </a:cubicBezTo>
                <a:cubicBezTo>
                  <a:pt x="109" y="63"/>
                  <a:pt x="118" y="54"/>
                  <a:pt x="118" y="43"/>
                </a:cubicBezTo>
                <a:cubicBezTo>
                  <a:pt x="118" y="32"/>
                  <a:pt x="109" y="24"/>
                  <a:pt x="98" y="24"/>
                </a:cubicBezTo>
                <a:cubicBezTo>
                  <a:pt x="88" y="24"/>
                  <a:pt x="79" y="32"/>
                  <a:pt x="79" y="43"/>
                </a:cubicBezTo>
                <a:cubicBezTo>
                  <a:pt x="79" y="44"/>
                  <a:pt x="79" y="45"/>
                  <a:pt x="79" y="45"/>
                </a:cubicBezTo>
                <a:cubicBezTo>
                  <a:pt x="57" y="56"/>
                  <a:pt x="57" y="56"/>
                  <a:pt x="57" y="56"/>
                </a:cubicBezTo>
                <a:cubicBezTo>
                  <a:pt x="53" y="53"/>
                  <a:pt x="48" y="51"/>
                  <a:pt x="43" y="51"/>
                </a:cubicBezTo>
                <a:cubicBezTo>
                  <a:pt x="32" y="51"/>
                  <a:pt x="23" y="60"/>
                  <a:pt x="23" y="71"/>
                </a:cubicBezTo>
                <a:cubicBezTo>
                  <a:pt x="23" y="82"/>
                  <a:pt x="32" y="91"/>
                  <a:pt x="43" y="91"/>
                </a:cubicBezTo>
                <a:cubicBezTo>
                  <a:pt x="48" y="91"/>
                  <a:pt x="53" y="88"/>
                  <a:pt x="57" y="85"/>
                </a:cubicBezTo>
                <a:cubicBezTo>
                  <a:pt x="79" y="96"/>
                  <a:pt x="79" y="96"/>
                  <a:pt x="79" y="96"/>
                </a:cubicBezTo>
                <a:cubicBezTo>
                  <a:pt x="79" y="97"/>
                  <a:pt x="79" y="98"/>
                  <a:pt x="79" y="98"/>
                </a:cubicBezTo>
                <a:cubicBezTo>
                  <a:pt x="79" y="109"/>
                  <a:pt x="88" y="118"/>
                  <a:pt x="98" y="118"/>
                </a:cubicBezTo>
                <a:cubicBezTo>
                  <a:pt x="109" y="118"/>
                  <a:pt x="118" y="109"/>
                  <a:pt x="118" y="98"/>
                </a:cubicBezTo>
                <a:cubicBezTo>
                  <a:pt x="118" y="88"/>
                  <a:pt x="109" y="79"/>
                  <a:pt x="98" y="7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9" name="Freeform 281"/>
          <p:cNvSpPr>
            <a:spLocks noEditPoints="1"/>
          </p:cNvSpPr>
          <p:nvPr/>
        </p:nvSpPr>
        <p:spPr bwMode="auto">
          <a:xfrm>
            <a:off x="1984260" y="3650177"/>
            <a:ext cx="165454" cy="165454"/>
          </a:xfrm>
          <a:custGeom>
            <a:avLst/>
            <a:gdLst>
              <a:gd name="T0" fmla="*/ 142 w 142"/>
              <a:gd name="T1" fmla="*/ 115 h 142"/>
              <a:gd name="T2" fmla="*/ 116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7 w 142"/>
              <a:gd name="T11" fmla="*/ 0 h 142"/>
              <a:gd name="T12" fmla="*/ 116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126 w 142"/>
              <a:gd name="T19" fmla="*/ 57 h 142"/>
              <a:gd name="T20" fmla="*/ 126 w 142"/>
              <a:gd name="T21" fmla="*/ 49 h 142"/>
              <a:gd name="T22" fmla="*/ 93 w 142"/>
              <a:gd name="T23" fmla="*/ 16 h 142"/>
              <a:gd name="T24" fmla="*/ 87 w 142"/>
              <a:gd name="T25" fmla="*/ 15 h 142"/>
              <a:gd name="T26" fmla="*/ 83 w 142"/>
              <a:gd name="T27" fmla="*/ 21 h 142"/>
              <a:gd name="T28" fmla="*/ 83 w 142"/>
              <a:gd name="T29" fmla="*/ 35 h 142"/>
              <a:gd name="T30" fmla="*/ 24 w 142"/>
              <a:gd name="T31" fmla="*/ 89 h 142"/>
              <a:gd name="T32" fmla="*/ 39 w 142"/>
              <a:gd name="T33" fmla="*/ 126 h 142"/>
              <a:gd name="T34" fmla="*/ 42 w 142"/>
              <a:gd name="T35" fmla="*/ 127 h 142"/>
              <a:gd name="T36" fmla="*/ 43 w 142"/>
              <a:gd name="T37" fmla="*/ 127 h 142"/>
              <a:gd name="T38" fmla="*/ 45 w 142"/>
              <a:gd name="T39" fmla="*/ 124 h 142"/>
              <a:gd name="T40" fmla="*/ 50 w 142"/>
              <a:gd name="T41" fmla="*/ 80 h 142"/>
              <a:gd name="T42" fmla="*/ 83 w 142"/>
              <a:gd name="T43" fmla="*/ 71 h 142"/>
              <a:gd name="T44" fmla="*/ 83 w 142"/>
              <a:gd name="T45" fmla="*/ 86 h 142"/>
              <a:gd name="T46" fmla="*/ 87 w 142"/>
              <a:gd name="T47" fmla="*/ 91 h 142"/>
              <a:gd name="T48" fmla="*/ 89 w 142"/>
              <a:gd name="T49" fmla="*/ 92 h 142"/>
              <a:gd name="T50" fmla="*/ 93 w 142"/>
              <a:gd name="T51" fmla="*/ 90 h 142"/>
              <a:gd name="T52" fmla="*/ 126 w 142"/>
              <a:gd name="T53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6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126" y="57"/>
                </a:moveTo>
                <a:cubicBezTo>
                  <a:pt x="128" y="55"/>
                  <a:pt x="128" y="51"/>
                  <a:pt x="126" y="49"/>
                </a:cubicBezTo>
                <a:cubicBezTo>
                  <a:pt x="93" y="16"/>
                  <a:pt x="93" y="16"/>
                  <a:pt x="93" y="16"/>
                </a:cubicBezTo>
                <a:cubicBezTo>
                  <a:pt x="92" y="15"/>
                  <a:pt x="89" y="14"/>
                  <a:pt x="87" y="15"/>
                </a:cubicBezTo>
                <a:cubicBezTo>
                  <a:pt x="85" y="16"/>
                  <a:pt x="83" y="18"/>
                  <a:pt x="83" y="21"/>
                </a:cubicBezTo>
                <a:cubicBezTo>
                  <a:pt x="83" y="35"/>
                  <a:pt x="83" y="35"/>
                  <a:pt x="83" y="35"/>
                </a:cubicBezTo>
                <a:cubicBezTo>
                  <a:pt x="30" y="35"/>
                  <a:pt x="24" y="66"/>
                  <a:pt x="24" y="89"/>
                </a:cubicBezTo>
                <a:cubicBezTo>
                  <a:pt x="24" y="107"/>
                  <a:pt x="39" y="125"/>
                  <a:pt x="39" y="126"/>
                </a:cubicBezTo>
                <a:cubicBezTo>
                  <a:pt x="40" y="127"/>
                  <a:pt x="41" y="127"/>
                  <a:pt x="42" y="127"/>
                </a:cubicBezTo>
                <a:cubicBezTo>
                  <a:pt x="42" y="127"/>
                  <a:pt x="43" y="127"/>
                  <a:pt x="43" y="127"/>
                </a:cubicBezTo>
                <a:cubicBezTo>
                  <a:pt x="44" y="126"/>
                  <a:pt x="45" y="125"/>
                  <a:pt x="45" y="124"/>
                </a:cubicBezTo>
                <a:cubicBezTo>
                  <a:pt x="42" y="101"/>
                  <a:pt x="44" y="88"/>
                  <a:pt x="50" y="80"/>
                </a:cubicBezTo>
                <a:cubicBezTo>
                  <a:pt x="56" y="74"/>
                  <a:pt x="66" y="71"/>
                  <a:pt x="83" y="71"/>
                </a:cubicBezTo>
                <a:cubicBezTo>
                  <a:pt x="83" y="86"/>
                  <a:pt x="83" y="86"/>
                  <a:pt x="83" y="86"/>
                </a:cubicBezTo>
                <a:cubicBezTo>
                  <a:pt x="83" y="88"/>
                  <a:pt x="85" y="90"/>
                  <a:pt x="87" y="91"/>
                </a:cubicBezTo>
                <a:cubicBezTo>
                  <a:pt x="87" y="91"/>
                  <a:pt x="88" y="92"/>
                  <a:pt x="89" y="92"/>
                </a:cubicBezTo>
                <a:cubicBezTo>
                  <a:pt x="91" y="92"/>
                  <a:pt x="92" y="91"/>
                  <a:pt x="93" y="90"/>
                </a:cubicBezTo>
                <a:lnTo>
                  <a:pt x="126" y="5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0" name="Freeform 282"/>
          <p:cNvSpPr>
            <a:spLocks noEditPoints="1"/>
          </p:cNvSpPr>
          <p:nvPr/>
        </p:nvSpPr>
        <p:spPr bwMode="auto">
          <a:xfrm>
            <a:off x="2197325" y="3640654"/>
            <a:ext cx="191641" cy="171405"/>
          </a:xfrm>
          <a:custGeom>
            <a:avLst/>
            <a:gdLst>
              <a:gd name="T0" fmla="*/ 165 w 165"/>
              <a:gd name="T1" fmla="*/ 35 h 148"/>
              <a:gd name="T2" fmla="*/ 135 w 165"/>
              <a:gd name="T3" fmla="*/ 64 h 148"/>
              <a:gd name="T4" fmla="*/ 133 w 165"/>
              <a:gd name="T5" fmla="*/ 65 h 148"/>
              <a:gd name="T6" fmla="*/ 130 w 165"/>
              <a:gd name="T7" fmla="*/ 62 h 148"/>
              <a:gd name="T8" fmla="*/ 130 w 165"/>
              <a:gd name="T9" fmla="*/ 44 h 148"/>
              <a:gd name="T10" fmla="*/ 106 w 165"/>
              <a:gd name="T11" fmla="*/ 44 h 148"/>
              <a:gd name="T12" fmla="*/ 83 w 165"/>
              <a:gd name="T13" fmla="*/ 63 h 148"/>
              <a:gd name="T14" fmla="*/ 76 w 165"/>
              <a:gd name="T15" fmla="*/ 79 h 148"/>
              <a:gd name="T16" fmla="*/ 23 w 165"/>
              <a:gd name="T17" fmla="*/ 127 h 148"/>
              <a:gd name="T18" fmla="*/ 3 w 165"/>
              <a:gd name="T19" fmla="*/ 127 h 148"/>
              <a:gd name="T20" fmla="*/ 0 w 165"/>
              <a:gd name="T21" fmla="*/ 124 h 148"/>
              <a:gd name="T22" fmla="*/ 0 w 165"/>
              <a:gd name="T23" fmla="*/ 106 h 148"/>
              <a:gd name="T24" fmla="*/ 3 w 165"/>
              <a:gd name="T25" fmla="*/ 104 h 148"/>
              <a:gd name="T26" fmla="*/ 23 w 165"/>
              <a:gd name="T27" fmla="*/ 104 h 148"/>
              <a:gd name="T28" fmla="*/ 47 w 165"/>
              <a:gd name="T29" fmla="*/ 85 h 148"/>
              <a:gd name="T30" fmla="*/ 54 w 165"/>
              <a:gd name="T31" fmla="*/ 69 h 148"/>
              <a:gd name="T32" fmla="*/ 106 w 165"/>
              <a:gd name="T33" fmla="*/ 21 h 148"/>
              <a:gd name="T34" fmla="*/ 130 w 165"/>
              <a:gd name="T35" fmla="*/ 21 h 148"/>
              <a:gd name="T36" fmla="*/ 130 w 165"/>
              <a:gd name="T37" fmla="*/ 3 h 148"/>
              <a:gd name="T38" fmla="*/ 133 w 165"/>
              <a:gd name="T39" fmla="*/ 0 h 148"/>
              <a:gd name="T40" fmla="*/ 135 w 165"/>
              <a:gd name="T41" fmla="*/ 1 h 148"/>
              <a:gd name="T42" fmla="*/ 165 w 165"/>
              <a:gd name="T43" fmla="*/ 30 h 148"/>
              <a:gd name="T44" fmla="*/ 165 w 165"/>
              <a:gd name="T45" fmla="*/ 33 h 148"/>
              <a:gd name="T46" fmla="*/ 165 w 165"/>
              <a:gd name="T47" fmla="*/ 35 h 148"/>
              <a:gd name="T48" fmla="*/ 49 w 165"/>
              <a:gd name="T49" fmla="*/ 67 h 148"/>
              <a:gd name="T50" fmla="*/ 23 w 165"/>
              <a:gd name="T51" fmla="*/ 44 h 148"/>
              <a:gd name="T52" fmla="*/ 3 w 165"/>
              <a:gd name="T53" fmla="*/ 44 h 148"/>
              <a:gd name="T54" fmla="*/ 0 w 165"/>
              <a:gd name="T55" fmla="*/ 41 h 148"/>
              <a:gd name="T56" fmla="*/ 0 w 165"/>
              <a:gd name="T57" fmla="*/ 24 h 148"/>
              <a:gd name="T58" fmla="*/ 3 w 165"/>
              <a:gd name="T59" fmla="*/ 21 h 148"/>
              <a:gd name="T60" fmla="*/ 23 w 165"/>
              <a:gd name="T61" fmla="*/ 21 h 148"/>
              <a:gd name="T62" fmla="*/ 61 w 165"/>
              <a:gd name="T63" fmla="*/ 41 h 148"/>
              <a:gd name="T64" fmla="*/ 49 w 165"/>
              <a:gd name="T65" fmla="*/ 67 h 148"/>
              <a:gd name="T66" fmla="*/ 165 w 165"/>
              <a:gd name="T67" fmla="*/ 117 h 148"/>
              <a:gd name="T68" fmla="*/ 135 w 165"/>
              <a:gd name="T69" fmla="*/ 147 h 148"/>
              <a:gd name="T70" fmla="*/ 133 w 165"/>
              <a:gd name="T71" fmla="*/ 148 h 148"/>
              <a:gd name="T72" fmla="*/ 130 w 165"/>
              <a:gd name="T73" fmla="*/ 145 h 148"/>
              <a:gd name="T74" fmla="*/ 130 w 165"/>
              <a:gd name="T75" fmla="*/ 127 h 148"/>
              <a:gd name="T76" fmla="*/ 68 w 165"/>
              <a:gd name="T77" fmla="*/ 106 h 148"/>
              <a:gd name="T78" fmla="*/ 81 w 165"/>
              <a:gd name="T79" fmla="*/ 81 h 148"/>
              <a:gd name="T80" fmla="*/ 106 w 165"/>
              <a:gd name="T81" fmla="*/ 104 h 148"/>
              <a:gd name="T82" fmla="*/ 130 w 165"/>
              <a:gd name="T83" fmla="*/ 104 h 148"/>
              <a:gd name="T84" fmla="*/ 130 w 165"/>
              <a:gd name="T85" fmla="*/ 86 h 148"/>
              <a:gd name="T86" fmla="*/ 133 w 165"/>
              <a:gd name="T87" fmla="*/ 83 h 148"/>
              <a:gd name="T88" fmla="*/ 135 w 165"/>
              <a:gd name="T89" fmla="*/ 84 h 148"/>
              <a:gd name="T90" fmla="*/ 165 w 165"/>
              <a:gd name="T91" fmla="*/ 113 h 148"/>
              <a:gd name="T92" fmla="*/ 165 w 165"/>
              <a:gd name="T93" fmla="*/ 115 h 148"/>
              <a:gd name="T94" fmla="*/ 165 w 165"/>
              <a:gd name="T95" fmla="*/ 117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5" h="148">
                <a:moveTo>
                  <a:pt x="165" y="35"/>
                </a:moveTo>
                <a:cubicBezTo>
                  <a:pt x="135" y="64"/>
                  <a:pt x="135" y="64"/>
                  <a:pt x="135" y="64"/>
                </a:cubicBezTo>
                <a:cubicBezTo>
                  <a:pt x="134" y="65"/>
                  <a:pt x="134" y="65"/>
                  <a:pt x="133" y="65"/>
                </a:cubicBezTo>
                <a:cubicBezTo>
                  <a:pt x="131" y="65"/>
                  <a:pt x="130" y="64"/>
                  <a:pt x="130" y="62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94" y="44"/>
                  <a:pt x="88" y="53"/>
                  <a:pt x="83" y="63"/>
                </a:cubicBezTo>
                <a:cubicBezTo>
                  <a:pt x="80" y="68"/>
                  <a:pt x="78" y="73"/>
                  <a:pt x="76" y="79"/>
                </a:cubicBezTo>
                <a:cubicBezTo>
                  <a:pt x="65" y="102"/>
                  <a:pt x="53" y="127"/>
                  <a:pt x="23" y="127"/>
                </a:cubicBezTo>
                <a:cubicBezTo>
                  <a:pt x="3" y="127"/>
                  <a:pt x="3" y="127"/>
                  <a:pt x="3" y="127"/>
                </a:cubicBezTo>
                <a:cubicBezTo>
                  <a:pt x="1" y="127"/>
                  <a:pt x="0" y="126"/>
                  <a:pt x="0" y="12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5"/>
                  <a:pt x="1" y="104"/>
                  <a:pt x="3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36" y="104"/>
                  <a:pt x="42" y="95"/>
                  <a:pt x="47" y="85"/>
                </a:cubicBezTo>
                <a:cubicBezTo>
                  <a:pt x="49" y="80"/>
                  <a:pt x="52" y="75"/>
                  <a:pt x="54" y="69"/>
                </a:cubicBezTo>
                <a:cubicBezTo>
                  <a:pt x="64" y="45"/>
                  <a:pt x="76" y="21"/>
                  <a:pt x="106" y="21"/>
                </a:cubicBezTo>
                <a:cubicBezTo>
                  <a:pt x="130" y="21"/>
                  <a:pt x="130" y="21"/>
                  <a:pt x="130" y="21"/>
                </a:cubicBezTo>
                <a:cubicBezTo>
                  <a:pt x="130" y="3"/>
                  <a:pt x="130" y="3"/>
                  <a:pt x="130" y="3"/>
                </a:cubicBezTo>
                <a:cubicBezTo>
                  <a:pt x="130" y="1"/>
                  <a:pt x="131" y="0"/>
                  <a:pt x="133" y="0"/>
                </a:cubicBezTo>
                <a:cubicBezTo>
                  <a:pt x="134" y="0"/>
                  <a:pt x="134" y="0"/>
                  <a:pt x="135" y="1"/>
                </a:cubicBezTo>
                <a:cubicBezTo>
                  <a:pt x="165" y="30"/>
                  <a:pt x="165" y="30"/>
                  <a:pt x="165" y="30"/>
                </a:cubicBezTo>
                <a:cubicBezTo>
                  <a:pt x="165" y="31"/>
                  <a:pt x="165" y="32"/>
                  <a:pt x="165" y="33"/>
                </a:cubicBezTo>
                <a:cubicBezTo>
                  <a:pt x="165" y="33"/>
                  <a:pt x="165" y="34"/>
                  <a:pt x="165" y="35"/>
                </a:cubicBezTo>
                <a:close/>
                <a:moveTo>
                  <a:pt x="49" y="67"/>
                </a:moveTo>
                <a:cubicBezTo>
                  <a:pt x="43" y="56"/>
                  <a:pt x="37" y="44"/>
                  <a:pt x="2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4"/>
                  <a:pt x="0" y="43"/>
                  <a:pt x="0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1" y="21"/>
                  <a:pt x="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40" y="21"/>
                  <a:pt x="52" y="28"/>
                  <a:pt x="61" y="41"/>
                </a:cubicBezTo>
                <a:cubicBezTo>
                  <a:pt x="56" y="49"/>
                  <a:pt x="52" y="58"/>
                  <a:pt x="49" y="67"/>
                </a:cubicBezTo>
                <a:close/>
                <a:moveTo>
                  <a:pt x="165" y="117"/>
                </a:moveTo>
                <a:cubicBezTo>
                  <a:pt x="135" y="147"/>
                  <a:pt x="135" y="147"/>
                  <a:pt x="135" y="147"/>
                </a:cubicBezTo>
                <a:cubicBezTo>
                  <a:pt x="134" y="148"/>
                  <a:pt x="134" y="148"/>
                  <a:pt x="133" y="148"/>
                </a:cubicBezTo>
                <a:cubicBezTo>
                  <a:pt x="131" y="148"/>
                  <a:pt x="130" y="146"/>
                  <a:pt x="130" y="145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02" y="127"/>
                  <a:pt x="86" y="130"/>
                  <a:pt x="68" y="106"/>
                </a:cubicBezTo>
                <a:cubicBezTo>
                  <a:pt x="74" y="98"/>
                  <a:pt x="77" y="90"/>
                  <a:pt x="81" y="81"/>
                </a:cubicBezTo>
                <a:cubicBezTo>
                  <a:pt x="86" y="92"/>
                  <a:pt x="92" y="104"/>
                  <a:pt x="106" y="104"/>
                </a:cubicBezTo>
                <a:cubicBezTo>
                  <a:pt x="130" y="104"/>
                  <a:pt x="130" y="104"/>
                  <a:pt x="130" y="104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84"/>
                  <a:pt x="131" y="83"/>
                  <a:pt x="133" y="83"/>
                </a:cubicBezTo>
                <a:cubicBezTo>
                  <a:pt x="134" y="83"/>
                  <a:pt x="134" y="83"/>
                  <a:pt x="135" y="84"/>
                </a:cubicBezTo>
                <a:cubicBezTo>
                  <a:pt x="165" y="113"/>
                  <a:pt x="165" y="113"/>
                  <a:pt x="165" y="113"/>
                </a:cubicBezTo>
                <a:cubicBezTo>
                  <a:pt x="165" y="114"/>
                  <a:pt x="165" y="115"/>
                  <a:pt x="165" y="115"/>
                </a:cubicBezTo>
                <a:cubicBezTo>
                  <a:pt x="165" y="116"/>
                  <a:pt x="165" y="117"/>
                  <a:pt x="165" y="11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Freeform 283"/>
          <p:cNvSpPr>
            <a:spLocks noEditPoints="1"/>
          </p:cNvSpPr>
          <p:nvPr/>
        </p:nvSpPr>
        <p:spPr bwMode="auto">
          <a:xfrm>
            <a:off x="2437769" y="3650177"/>
            <a:ext cx="178547" cy="151170"/>
          </a:xfrm>
          <a:custGeom>
            <a:avLst/>
            <a:gdLst>
              <a:gd name="T0" fmla="*/ 71 w 154"/>
              <a:gd name="T1" fmla="*/ 83 h 130"/>
              <a:gd name="T2" fmla="*/ 24 w 154"/>
              <a:gd name="T3" fmla="*/ 130 h 130"/>
              <a:gd name="T4" fmla="*/ 18 w 154"/>
              <a:gd name="T5" fmla="*/ 130 h 130"/>
              <a:gd name="T6" fmla="*/ 12 w 154"/>
              <a:gd name="T7" fmla="*/ 124 h 130"/>
              <a:gd name="T8" fmla="*/ 12 w 154"/>
              <a:gd name="T9" fmla="*/ 112 h 130"/>
              <a:gd name="T10" fmla="*/ 18 w 154"/>
              <a:gd name="T11" fmla="*/ 106 h 130"/>
              <a:gd name="T12" fmla="*/ 24 w 154"/>
              <a:gd name="T13" fmla="*/ 106 h 130"/>
              <a:gd name="T14" fmla="*/ 47 w 154"/>
              <a:gd name="T15" fmla="*/ 83 h 130"/>
              <a:gd name="T16" fmla="*/ 47 w 154"/>
              <a:gd name="T17" fmla="*/ 80 h 130"/>
              <a:gd name="T18" fmla="*/ 39 w 154"/>
              <a:gd name="T19" fmla="*/ 71 h 130"/>
              <a:gd name="T20" fmla="*/ 18 w 154"/>
              <a:gd name="T21" fmla="*/ 71 h 130"/>
              <a:gd name="T22" fmla="*/ 0 w 154"/>
              <a:gd name="T23" fmla="*/ 53 h 130"/>
              <a:gd name="T24" fmla="*/ 0 w 154"/>
              <a:gd name="T25" fmla="*/ 18 h 130"/>
              <a:gd name="T26" fmla="*/ 18 w 154"/>
              <a:gd name="T27" fmla="*/ 0 h 130"/>
              <a:gd name="T28" fmla="*/ 53 w 154"/>
              <a:gd name="T29" fmla="*/ 0 h 130"/>
              <a:gd name="T30" fmla="*/ 71 w 154"/>
              <a:gd name="T31" fmla="*/ 18 h 130"/>
              <a:gd name="T32" fmla="*/ 71 w 154"/>
              <a:gd name="T33" fmla="*/ 83 h 130"/>
              <a:gd name="T34" fmla="*/ 154 w 154"/>
              <a:gd name="T35" fmla="*/ 83 h 130"/>
              <a:gd name="T36" fmla="*/ 107 w 154"/>
              <a:gd name="T37" fmla="*/ 130 h 130"/>
              <a:gd name="T38" fmla="*/ 101 w 154"/>
              <a:gd name="T39" fmla="*/ 130 h 130"/>
              <a:gd name="T40" fmla="*/ 95 w 154"/>
              <a:gd name="T41" fmla="*/ 124 h 130"/>
              <a:gd name="T42" fmla="*/ 95 w 154"/>
              <a:gd name="T43" fmla="*/ 112 h 130"/>
              <a:gd name="T44" fmla="*/ 101 w 154"/>
              <a:gd name="T45" fmla="*/ 106 h 130"/>
              <a:gd name="T46" fmla="*/ 107 w 154"/>
              <a:gd name="T47" fmla="*/ 106 h 130"/>
              <a:gd name="T48" fmla="*/ 130 w 154"/>
              <a:gd name="T49" fmla="*/ 83 h 130"/>
              <a:gd name="T50" fmla="*/ 130 w 154"/>
              <a:gd name="T51" fmla="*/ 80 h 130"/>
              <a:gd name="T52" fmla="*/ 121 w 154"/>
              <a:gd name="T53" fmla="*/ 71 h 130"/>
              <a:gd name="T54" fmla="*/ 101 w 154"/>
              <a:gd name="T55" fmla="*/ 71 h 130"/>
              <a:gd name="T56" fmla="*/ 83 w 154"/>
              <a:gd name="T57" fmla="*/ 53 h 130"/>
              <a:gd name="T58" fmla="*/ 83 w 154"/>
              <a:gd name="T59" fmla="*/ 18 h 130"/>
              <a:gd name="T60" fmla="*/ 101 w 154"/>
              <a:gd name="T61" fmla="*/ 0 h 130"/>
              <a:gd name="T62" fmla="*/ 136 w 154"/>
              <a:gd name="T63" fmla="*/ 0 h 130"/>
              <a:gd name="T64" fmla="*/ 154 w 154"/>
              <a:gd name="T65" fmla="*/ 18 h 130"/>
              <a:gd name="T66" fmla="*/ 154 w 154"/>
              <a:gd name="T67" fmla="*/ 8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4" h="130">
                <a:moveTo>
                  <a:pt x="71" y="83"/>
                </a:moveTo>
                <a:cubicBezTo>
                  <a:pt x="71" y="109"/>
                  <a:pt x="50" y="130"/>
                  <a:pt x="24" y="130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15" y="130"/>
                  <a:pt x="12" y="127"/>
                  <a:pt x="12" y="124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109"/>
                  <a:pt x="15" y="106"/>
                  <a:pt x="18" y="10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37" y="106"/>
                  <a:pt x="47" y="96"/>
                  <a:pt x="47" y="83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75"/>
                  <a:pt x="43" y="71"/>
                  <a:pt x="39" y="71"/>
                </a:cubicBezTo>
                <a:cubicBezTo>
                  <a:pt x="18" y="71"/>
                  <a:pt x="18" y="71"/>
                  <a:pt x="18" y="71"/>
                </a:cubicBezTo>
                <a:cubicBezTo>
                  <a:pt x="8" y="71"/>
                  <a:pt x="0" y="63"/>
                  <a:pt x="0" y="5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8" y="0"/>
                  <a:pt x="1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63" y="0"/>
                  <a:pt x="71" y="8"/>
                  <a:pt x="71" y="18"/>
                </a:cubicBezTo>
                <a:lnTo>
                  <a:pt x="71" y="83"/>
                </a:lnTo>
                <a:close/>
                <a:moveTo>
                  <a:pt x="154" y="83"/>
                </a:moveTo>
                <a:cubicBezTo>
                  <a:pt x="154" y="109"/>
                  <a:pt x="133" y="130"/>
                  <a:pt x="107" y="130"/>
                </a:cubicBezTo>
                <a:cubicBezTo>
                  <a:pt x="101" y="130"/>
                  <a:pt x="101" y="130"/>
                  <a:pt x="101" y="130"/>
                </a:cubicBezTo>
                <a:cubicBezTo>
                  <a:pt x="97" y="130"/>
                  <a:pt x="95" y="127"/>
                  <a:pt x="95" y="124"/>
                </a:cubicBezTo>
                <a:cubicBezTo>
                  <a:pt x="95" y="112"/>
                  <a:pt x="95" y="112"/>
                  <a:pt x="95" y="112"/>
                </a:cubicBezTo>
                <a:cubicBezTo>
                  <a:pt x="95" y="109"/>
                  <a:pt x="97" y="106"/>
                  <a:pt x="101" y="106"/>
                </a:cubicBezTo>
                <a:cubicBezTo>
                  <a:pt x="107" y="106"/>
                  <a:pt x="107" y="106"/>
                  <a:pt x="107" y="106"/>
                </a:cubicBezTo>
                <a:cubicBezTo>
                  <a:pt x="120" y="106"/>
                  <a:pt x="130" y="96"/>
                  <a:pt x="130" y="83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130" y="75"/>
                  <a:pt x="126" y="71"/>
                  <a:pt x="121" y="71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91" y="71"/>
                  <a:pt x="83" y="63"/>
                  <a:pt x="83" y="53"/>
                </a:cubicBezTo>
                <a:cubicBezTo>
                  <a:pt x="83" y="18"/>
                  <a:pt x="83" y="18"/>
                  <a:pt x="83" y="18"/>
                </a:cubicBezTo>
                <a:cubicBezTo>
                  <a:pt x="83" y="8"/>
                  <a:pt x="91" y="0"/>
                  <a:pt x="101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46" y="0"/>
                  <a:pt x="154" y="8"/>
                  <a:pt x="154" y="18"/>
                </a:cubicBezTo>
                <a:lnTo>
                  <a:pt x="154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Freeform 284"/>
          <p:cNvSpPr>
            <a:spLocks noEditPoints="1"/>
          </p:cNvSpPr>
          <p:nvPr/>
        </p:nvSpPr>
        <p:spPr bwMode="auto">
          <a:xfrm>
            <a:off x="2663928" y="3637083"/>
            <a:ext cx="123793" cy="178547"/>
          </a:xfrm>
          <a:custGeom>
            <a:avLst/>
            <a:gdLst>
              <a:gd name="T0" fmla="*/ 107 w 107"/>
              <a:gd name="T1" fmla="*/ 77 h 154"/>
              <a:gd name="T2" fmla="*/ 60 w 107"/>
              <a:gd name="T3" fmla="*/ 130 h 154"/>
              <a:gd name="T4" fmla="*/ 60 w 107"/>
              <a:gd name="T5" fmla="*/ 142 h 154"/>
              <a:gd name="T6" fmla="*/ 83 w 107"/>
              <a:gd name="T7" fmla="*/ 142 h 154"/>
              <a:gd name="T8" fmla="*/ 89 w 107"/>
              <a:gd name="T9" fmla="*/ 148 h 154"/>
              <a:gd name="T10" fmla="*/ 83 w 107"/>
              <a:gd name="T11" fmla="*/ 154 h 154"/>
              <a:gd name="T12" fmla="*/ 24 w 107"/>
              <a:gd name="T13" fmla="*/ 154 h 154"/>
              <a:gd name="T14" fmla="*/ 18 w 107"/>
              <a:gd name="T15" fmla="*/ 148 h 154"/>
              <a:gd name="T16" fmla="*/ 24 w 107"/>
              <a:gd name="T17" fmla="*/ 142 h 154"/>
              <a:gd name="T18" fmla="*/ 48 w 107"/>
              <a:gd name="T19" fmla="*/ 142 h 154"/>
              <a:gd name="T20" fmla="*/ 48 w 107"/>
              <a:gd name="T21" fmla="*/ 130 h 154"/>
              <a:gd name="T22" fmla="*/ 0 w 107"/>
              <a:gd name="T23" fmla="*/ 77 h 154"/>
              <a:gd name="T24" fmla="*/ 0 w 107"/>
              <a:gd name="T25" fmla="*/ 65 h 154"/>
              <a:gd name="T26" fmla="*/ 6 w 107"/>
              <a:gd name="T27" fmla="*/ 59 h 154"/>
              <a:gd name="T28" fmla="*/ 12 w 107"/>
              <a:gd name="T29" fmla="*/ 65 h 154"/>
              <a:gd name="T30" fmla="*/ 12 w 107"/>
              <a:gd name="T31" fmla="*/ 77 h 154"/>
              <a:gd name="T32" fmla="*/ 54 w 107"/>
              <a:gd name="T33" fmla="*/ 118 h 154"/>
              <a:gd name="T34" fmla="*/ 95 w 107"/>
              <a:gd name="T35" fmla="*/ 77 h 154"/>
              <a:gd name="T36" fmla="*/ 95 w 107"/>
              <a:gd name="T37" fmla="*/ 65 h 154"/>
              <a:gd name="T38" fmla="*/ 101 w 107"/>
              <a:gd name="T39" fmla="*/ 59 h 154"/>
              <a:gd name="T40" fmla="*/ 107 w 107"/>
              <a:gd name="T41" fmla="*/ 65 h 154"/>
              <a:gd name="T42" fmla="*/ 107 w 107"/>
              <a:gd name="T43" fmla="*/ 77 h 154"/>
              <a:gd name="T44" fmla="*/ 83 w 107"/>
              <a:gd name="T45" fmla="*/ 77 h 154"/>
              <a:gd name="T46" fmla="*/ 54 w 107"/>
              <a:gd name="T47" fmla="*/ 107 h 154"/>
              <a:gd name="T48" fmla="*/ 24 w 107"/>
              <a:gd name="T49" fmla="*/ 77 h 154"/>
              <a:gd name="T50" fmla="*/ 24 w 107"/>
              <a:gd name="T51" fmla="*/ 30 h 154"/>
              <a:gd name="T52" fmla="*/ 54 w 107"/>
              <a:gd name="T53" fmla="*/ 0 h 154"/>
              <a:gd name="T54" fmla="*/ 83 w 107"/>
              <a:gd name="T55" fmla="*/ 30 h 154"/>
              <a:gd name="T56" fmla="*/ 83 w 107"/>
              <a:gd name="T57" fmla="*/ 7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7" h="154">
                <a:moveTo>
                  <a:pt x="107" y="77"/>
                </a:moveTo>
                <a:cubicBezTo>
                  <a:pt x="107" y="104"/>
                  <a:pt x="86" y="127"/>
                  <a:pt x="60" y="130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83" y="142"/>
                  <a:pt x="83" y="142"/>
                  <a:pt x="83" y="142"/>
                </a:cubicBezTo>
                <a:cubicBezTo>
                  <a:pt x="87" y="142"/>
                  <a:pt x="89" y="145"/>
                  <a:pt x="89" y="148"/>
                </a:cubicBezTo>
                <a:cubicBezTo>
                  <a:pt x="89" y="151"/>
                  <a:pt x="87" y="154"/>
                  <a:pt x="83" y="154"/>
                </a:cubicBezTo>
                <a:cubicBezTo>
                  <a:pt x="24" y="154"/>
                  <a:pt x="24" y="154"/>
                  <a:pt x="24" y="154"/>
                </a:cubicBezTo>
                <a:cubicBezTo>
                  <a:pt x="21" y="154"/>
                  <a:pt x="18" y="151"/>
                  <a:pt x="18" y="148"/>
                </a:cubicBezTo>
                <a:cubicBezTo>
                  <a:pt x="18" y="145"/>
                  <a:pt x="21" y="142"/>
                  <a:pt x="24" y="142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30"/>
                  <a:pt x="48" y="130"/>
                  <a:pt x="48" y="130"/>
                </a:cubicBezTo>
                <a:cubicBezTo>
                  <a:pt x="21" y="127"/>
                  <a:pt x="0" y="104"/>
                  <a:pt x="0" y="7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2"/>
                  <a:pt x="3" y="59"/>
                  <a:pt x="6" y="59"/>
                </a:cubicBezTo>
                <a:cubicBezTo>
                  <a:pt x="10" y="59"/>
                  <a:pt x="12" y="62"/>
                  <a:pt x="12" y="65"/>
                </a:cubicBezTo>
                <a:cubicBezTo>
                  <a:pt x="12" y="77"/>
                  <a:pt x="12" y="77"/>
                  <a:pt x="12" y="77"/>
                </a:cubicBezTo>
                <a:cubicBezTo>
                  <a:pt x="12" y="100"/>
                  <a:pt x="31" y="118"/>
                  <a:pt x="54" y="118"/>
                </a:cubicBezTo>
                <a:cubicBezTo>
                  <a:pt x="77" y="118"/>
                  <a:pt x="95" y="100"/>
                  <a:pt x="95" y="77"/>
                </a:cubicBezTo>
                <a:cubicBezTo>
                  <a:pt x="95" y="65"/>
                  <a:pt x="95" y="65"/>
                  <a:pt x="95" y="65"/>
                </a:cubicBezTo>
                <a:cubicBezTo>
                  <a:pt x="95" y="62"/>
                  <a:pt x="98" y="59"/>
                  <a:pt x="101" y="59"/>
                </a:cubicBezTo>
                <a:cubicBezTo>
                  <a:pt x="104" y="59"/>
                  <a:pt x="107" y="62"/>
                  <a:pt x="107" y="65"/>
                </a:cubicBezTo>
                <a:lnTo>
                  <a:pt x="107" y="77"/>
                </a:lnTo>
                <a:close/>
                <a:moveTo>
                  <a:pt x="83" y="77"/>
                </a:moveTo>
                <a:cubicBezTo>
                  <a:pt x="83" y="93"/>
                  <a:pt x="70" y="107"/>
                  <a:pt x="54" y="107"/>
                </a:cubicBezTo>
                <a:cubicBezTo>
                  <a:pt x="37" y="107"/>
                  <a:pt x="24" y="93"/>
                  <a:pt x="24" y="77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13"/>
                  <a:pt x="37" y="0"/>
                  <a:pt x="54" y="0"/>
                </a:cubicBezTo>
                <a:cubicBezTo>
                  <a:pt x="70" y="0"/>
                  <a:pt x="83" y="13"/>
                  <a:pt x="83" y="30"/>
                </a:cubicBezTo>
                <a:lnTo>
                  <a:pt x="83" y="7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Freeform 285"/>
          <p:cNvSpPr>
            <a:spLocks noEditPoints="1"/>
          </p:cNvSpPr>
          <p:nvPr/>
        </p:nvSpPr>
        <p:spPr bwMode="auto">
          <a:xfrm>
            <a:off x="2830573" y="3637083"/>
            <a:ext cx="148791" cy="178547"/>
          </a:xfrm>
          <a:custGeom>
            <a:avLst/>
            <a:gdLst>
              <a:gd name="T0" fmla="*/ 94 w 128"/>
              <a:gd name="T1" fmla="*/ 65 h 154"/>
              <a:gd name="T2" fmla="*/ 94 w 128"/>
              <a:gd name="T3" fmla="*/ 77 h 154"/>
              <a:gd name="T4" fmla="*/ 64 w 128"/>
              <a:gd name="T5" fmla="*/ 107 h 154"/>
              <a:gd name="T6" fmla="*/ 54 w 128"/>
              <a:gd name="T7" fmla="*/ 105 h 154"/>
              <a:gd name="T8" fmla="*/ 45 w 128"/>
              <a:gd name="T9" fmla="*/ 114 h 154"/>
              <a:gd name="T10" fmla="*/ 64 w 128"/>
              <a:gd name="T11" fmla="*/ 118 h 154"/>
              <a:gd name="T12" fmla="*/ 106 w 128"/>
              <a:gd name="T13" fmla="*/ 77 h 154"/>
              <a:gd name="T14" fmla="*/ 106 w 128"/>
              <a:gd name="T15" fmla="*/ 65 h 154"/>
              <a:gd name="T16" fmla="*/ 112 w 128"/>
              <a:gd name="T17" fmla="*/ 59 h 154"/>
              <a:gd name="T18" fmla="*/ 118 w 128"/>
              <a:gd name="T19" fmla="*/ 65 h 154"/>
              <a:gd name="T20" fmla="*/ 118 w 128"/>
              <a:gd name="T21" fmla="*/ 77 h 154"/>
              <a:gd name="T22" fmla="*/ 70 w 128"/>
              <a:gd name="T23" fmla="*/ 130 h 154"/>
              <a:gd name="T24" fmla="*/ 70 w 128"/>
              <a:gd name="T25" fmla="*/ 142 h 154"/>
              <a:gd name="T26" fmla="*/ 94 w 128"/>
              <a:gd name="T27" fmla="*/ 142 h 154"/>
              <a:gd name="T28" fmla="*/ 100 w 128"/>
              <a:gd name="T29" fmla="*/ 148 h 154"/>
              <a:gd name="T30" fmla="*/ 94 w 128"/>
              <a:gd name="T31" fmla="*/ 154 h 154"/>
              <a:gd name="T32" fmla="*/ 35 w 128"/>
              <a:gd name="T33" fmla="*/ 154 h 154"/>
              <a:gd name="T34" fmla="*/ 29 w 128"/>
              <a:gd name="T35" fmla="*/ 148 h 154"/>
              <a:gd name="T36" fmla="*/ 35 w 128"/>
              <a:gd name="T37" fmla="*/ 142 h 154"/>
              <a:gd name="T38" fmla="*/ 58 w 128"/>
              <a:gd name="T39" fmla="*/ 142 h 154"/>
              <a:gd name="T40" fmla="*/ 58 w 128"/>
              <a:gd name="T41" fmla="*/ 130 h 154"/>
              <a:gd name="T42" fmla="*/ 37 w 128"/>
              <a:gd name="T43" fmla="*/ 122 h 154"/>
              <a:gd name="T44" fmla="*/ 13 w 128"/>
              <a:gd name="T45" fmla="*/ 146 h 154"/>
              <a:gd name="T46" fmla="*/ 9 w 128"/>
              <a:gd name="T47" fmla="*/ 146 h 154"/>
              <a:gd name="T48" fmla="*/ 1 w 128"/>
              <a:gd name="T49" fmla="*/ 138 h 154"/>
              <a:gd name="T50" fmla="*/ 1 w 128"/>
              <a:gd name="T51" fmla="*/ 134 h 154"/>
              <a:gd name="T52" fmla="*/ 115 w 128"/>
              <a:gd name="T53" fmla="*/ 20 h 154"/>
              <a:gd name="T54" fmla="*/ 120 w 128"/>
              <a:gd name="T55" fmla="*/ 20 h 154"/>
              <a:gd name="T56" fmla="*/ 127 w 128"/>
              <a:gd name="T57" fmla="*/ 27 h 154"/>
              <a:gd name="T58" fmla="*/ 127 w 128"/>
              <a:gd name="T59" fmla="*/ 32 h 154"/>
              <a:gd name="T60" fmla="*/ 94 w 128"/>
              <a:gd name="T61" fmla="*/ 65 h 154"/>
              <a:gd name="T62" fmla="*/ 15 w 128"/>
              <a:gd name="T63" fmla="*/ 97 h 154"/>
              <a:gd name="T64" fmla="*/ 11 w 128"/>
              <a:gd name="T65" fmla="*/ 77 h 154"/>
              <a:gd name="T66" fmla="*/ 11 w 128"/>
              <a:gd name="T67" fmla="*/ 65 h 154"/>
              <a:gd name="T68" fmla="*/ 17 w 128"/>
              <a:gd name="T69" fmla="*/ 59 h 154"/>
              <a:gd name="T70" fmla="*/ 23 w 128"/>
              <a:gd name="T71" fmla="*/ 65 h 154"/>
              <a:gd name="T72" fmla="*/ 23 w 128"/>
              <a:gd name="T73" fmla="*/ 77 h 154"/>
              <a:gd name="T74" fmla="*/ 24 w 128"/>
              <a:gd name="T75" fmla="*/ 87 h 154"/>
              <a:gd name="T76" fmla="*/ 15 w 128"/>
              <a:gd name="T77" fmla="*/ 97 h 154"/>
              <a:gd name="T78" fmla="*/ 35 w 128"/>
              <a:gd name="T79" fmla="*/ 77 h 154"/>
              <a:gd name="T80" fmla="*/ 35 w 128"/>
              <a:gd name="T81" fmla="*/ 30 h 154"/>
              <a:gd name="T82" fmla="*/ 64 w 128"/>
              <a:gd name="T83" fmla="*/ 0 h 154"/>
              <a:gd name="T84" fmla="*/ 92 w 128"/>
              <a:gd name="T85" fmla="*/ 20 h 154"/>
              <a:gd name="T86" fmla="*/ 35 w 128"/>
              <a:gd name="T87" fmla="*/ 7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8" h="154">
                <a:moveTo>
                  <a:pt x="94" y="65"/>
                </a:moveTo>
                <a:cubicBezTo>
                  <a:pt x="94" y="77"/>
                  <a:pt x="94" y="77"/>
                  <a:pt x="94" y="77"/>
                </a:cubicBezTo>
                <a:cubicBezTo>
                  <a:pt x="94" y="93"/>
                  <a:pt x="81" y="107"/>
                  <a:pt x="64" y="107"/>
                </a:cubicBezTo>
                <a:cubicBezTo>
                  <a:pt x="61" y="107"/>
                  <a:pt x="57" y="106"/>
                  <a:pt x="54" y="105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51" y="117"/>
                  <a:pt x="57" y="118"/>
                  <a:pt x="64" y="118"/>
                </a:cubicBezTo>
                <a:cubicBezTo>
                  <a:pt x="87" y="118"/>
                  <a:pt x="106" y="100"/>
                  <a:pt x="106" y="77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59"/>
                  <a:pt x="112" y="59"/>
                </a:cubicBezTo>
                <a:cubicBezTo>
                  <a:pt x="115" y="59"/>
                  <a:pt x="118" y="62"/>
                  <a:pt x="118" y="65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104"/>
                  <a:pt x="97" y="127"/>
                  <a:pt x="70" y="130"/>
                </a:cubicBezTo>
                <a:cubicBezTo>
                  <a:pt x="70" y="142"/>
                  <a:pt x="70" y="142"/>
                  <a:pt x="70" y="142"/>
                </a:cubicBezTo>
                <a:cubicBezTo>
                  <a:pt x="94" y="142"/>
                  <a:pt x="94" y="142"/>
                  <a:pt x="94" y="142"/>
                </a:cubicBezTo>
                <a:cubicBezTo>
                  <a:pt x="97" y="142"/>
                  <a:pt x="100" y="145"/>
                  <a:pt x="100" y="148"/>
                </a:cubicBezTo>
                <a:cubicBezTo>
                  <a:pt x="100" y="151"/>
                  <a:pt x="97" y="154"/>
                  <a:pt x="94" y="154"/>
                </a:cubicBezTo>
                <a:cubicBezTo>
                  <a:pt x="35" y="154"/>
                  <a:pt x="35" y="154"/>
                  <a:pt x="35" y="154"/>
                </a:cubicBezTo>
                <a:cubicBezTo>
                  <a:pt x="31" y="154"/>
                  <a:pt x="29" y="151"/>
                  <a:pt x="29" y="148"/>
                </a:cubicBezTo>
                <a:cubicBezTo>
                  <a:pt x="29" y="145"/>
                  <a:pt x="31" y="142"/>
                  <a:pt x="35" y="142"/>
                </a:cubicBezTo>
                <a:cubicBezTo>
                  <a:pt x="58" y="142"/>
                  <a:pt x="58" y="142"/>
                  <a:pt x="58" y="142"/>
                </a:cubicBezTo>
                <a:cubicBezTo>
                  <a:pt x="58" y="130"/>
                  <a:pt x="58" y="130"/>
                  <a:pt x="58" y="130"/>
                </a:cubicBezTo>
                <a:cubicBezTo>
                  <a:pt x="51" y="129"/>
                  <a:pt x="43" y="126"/>
                  <a:pt x="37" y="122"/>
                </a:cubicBezTo>
                <a:cubicBezTo>
                  <a:pt x="13" y="146"/>
                  <a:pt x="13" y="146"/>
                  <a:pt x="13" y="146"/>
                </a:cubicBezTo>
                <a:cubicBezTo>
                  <a:pt x="12" y="147"/>
                  <a:pt x="10" y="147"/>
                  <a:pt x="9" y="146"/>
                </a:cubicBezTo>
                <a:cubicBezTo>
                  <a:pt x="1" y="138"/>
                  <a:pt x="1" y="138"/>
                  <a:pt x="1" y="138"/>
                </a:cubicBezTo>
                <a:cubicBezTo>
                  <a:pt x="0" y="137"/>
                  <a:pt x="0" y="135"/>
                  <a:pt x="1" y="134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117" y="19"/>
                  <a:pt x="118" y="19"/>
                  <a:pt x="120" y="20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28" y="29"/>
                  <a:pt x="128" y="31"/>
                  <a:pt x="127" y="32"/>
                </a:cubicBezTo>
                <a:lnTo>
                  <a:pt x="94" y="65"/>
                </a:lnTo>
                <a:close/>
                <a:moveTo>
                  <a:pt x="15" y="97"/>
                </a:moveTo>
                <a:cubicBezTo>
                  <a:pt x="12" y="91"/>
                  <a:pt x="11" y="84"/>
                  <a:pt x="11" y="77"/>
                </a:cubicBezTo>
                <a:cubicBezTo>
                  <a:pt x="11" y="65"/>
                  <a:pt x="11" y="65"/>
                  <a:pt x="11" y="65"/>
                </a:cubicBezTo>
                <a:cubicBezTo>
                  <a:pt x="11" y="62"/>
                  <a:pt x="14" y="59"/>
                  <a:pt x="17" y="59"/>
                </a:cubicBezTo>
                <a:cubicBezTo>
                  <a:pt x="20" y="59"/>
                  <a:pt x="23" y="62"/>
                  <a:pt x="23" y="65"/>
                </a:cubicBezTo>
                <a:cubicBezTo>
                  <a:pt x="23" y="77"/>
                  <a:pt x="23" y="77"/>
                  <a:pt x="23" y="77"/>
                </a:cubicBezTo>
                <a:cubicBezTo>
                  <a:pt x="23" y="81"/>
                  <a:pt x="23" y="84"/>
                  <a:pt x="24" y="87"/>
                </a:cubicBezTo>
                <a:lnTo>
                  <a:pt x="15" y="97"/>
                </a:lnTo>
                <a:close/>
                <a:moveTo>
                  <a:pt x="35" y="77"/>
                </a:moveTo>
                <a:cubicBezTo>
                  <a:pt x="35" y="30"/>
                  <a:pt x="35" y="30"/>
                  <a:pt x="35" y="30"/>
                </a:cubicBezTo>
                <a:cubicBezTo>
                  <a:pt x="35" y="13"/>
                  <a:pt x="48" y="0"/>
                  <a:pt x="64" y="0"/>
                </a:cubicBezTo>
                <a:cubicBezTo>
                  <a:pt x="77" y="0"/>
                  <a:pt x="88" y="8"/>
                  <a:pt x="92" y="20"/>
                </a:cubicBezTo>
                <a:lnTo>
                  <a:pt x="35" y="7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4" name="Freeform 286"/>
          <p:cNvSpPr>
            <a:spLocks/>
          </p:cNvSpPr>
          <p:nvPr/>
        </p:nvSpPr>
        <p:spPr bwMode="auto">
          <a:xfrm>
            <a:off x="3028166" y="3650177"/>
            <a:ext cx="165454" cy="165454"/>
          </a:xfrm>
          <a:custGeom>
            <a:avLst/>
            <a:gdLst>
              <a:gd name="T0" fmla="*/ 141 w 143"/>
              <a:gd name="T1" fmla="*/ 83 h 142"/>
              <a:gd name="T2" fmla="*/ 143 w 143"/>
              <a:gd name="T3" fmla="*/ 90 h 142"/>
              <a:gd name="T4" fmla="*/ 138 w 143"/>
              <a:gd name="T5" fmla="*/ 95 h 142"/>
              <a:gd name="T6" fmla="*/ 120 w 143"/>
              <a:gd name="T7" fmla="*/ 99 h 142"/>
              <a:gd name="T8" fmla="*/ 125 w 143"/>
              <a:gd name="T9" fmla="*/ 116 h 142"/>
              <a:gd name="T10" fmla="*/ 123 w 143"/>
              <a:gd name="T11" fmla="*/ 123 h 142"/>
              <a:gd name="T12" fmla="*/ 117 w 143"/>
              <a:gd name="T13" fmla="*/ 124 h 142"/>
              <a:gd name="T14" fmla="*/ 100 w 143"/>
              <a:gd name="T15" fmla="*/ 119 h 142"/>
              <a:gd name="T16" fmla="*/ 95 w 143"/>
              <a:gd name="T17" fmla="*/ 137 h 142"/>
              <a:gd name="T18" fmla="*/ 91 w 143"/>
              <a:gd name="T19" fmla="*/ 142 h 142"/>
              <a:gd name="T20" fmla="*/ 89 w 143"/>
              <a:gd name="T21" fmla="*/ 142 h 142"/>
              <a:gd name="T22" fmla="*/ 84 w 143"/>
              <a:gd name="T23" fmla="*/ 140 h 142"/>
              <a:gd name="T24" fmla="*/ 72 w 143"/>
              <a:gd name="T25" fmla="*/ 127 h 142"/>
              <a:gd name="T26" fmla="*/ 59 w 143"/>
              <a:gd name="T27" fmla="*/ 140 h 142"/>
              <a:gd name="T28" fmla="*/ 53 w 143"/>
              <a:gd name="T29" fmla="*/ 142 h 142"/>
              <a:gd name="T30" fmla="*/ 48 w 143"/>
              <a:gd name="T31" fmla="*/ 137 h 142"/>
              <a:gd name="T32" fmla="*/ 44 w 143"/>
              <a:gd name="T33" fmla="*/ 119 h 142"/>
              <a:gd name="T34" fmla="*/ 26 w 143"/>
              <a:gd name="T35" fmla="*/ 124 h 142"/>
              <a:gd name="T36" fmla="*/ 20 w 143"/>
              <a:gd name="T37" fmla="*/ 123 h 142"/>
              <a:gd name="T38" fmla="*/ 18 w 143"/>
              <a:gd name="T39" fmla="*/ 116 h 142"/>
              <a:gd name="T40" fmla="*/ 23 w 143"/>
              <a:gd name="T41" fmla="*/ 99 h 142"/>
              <a:gd name="T42" fmla="*/ 6 w 143"/>
              <a:gd name="T43" fmla="*/ 95 h 142"/>
              <a:gd name="T44" fmla="*/ 1 w 143"/>
              <a:gd name="T45" fmla="*/ 90 h 142"/>
              <a:gd name="T46" fmla="*/ 3 w 143"/>
              <a:gd name="T47" fmla="*/ 83 h 142"/>
              <a:gd name="T48" fmla="*/ 16 w 143"/>
              <a:gd name="T49" fmla="*/ 71 h 142"/>
              <a:gd name="T50" fmla="*/ 3 w 143"/>
              <a:gd name="T51" fmla="*/ 58 h 142"/>
              <a:gd name="T52" fmla="*/ 1 w 143"/>
              <a:gd name="T53" fmla="*/ 52 h 142"/>
              <a:gd name="T54" fmla="*/ 6 w 143"/>
              <a:gd name="T55" fmla="*/ 47 h 142"/>
              <a:gd name="T56" fmla="*/ 23 w 143"/>
              <a:gd name="T57" fmla="*/ 43 h 142"/>
              <a:gd name="T58" fmla="*/ 18 w 143"/>
              <a:gd name="T59" fmla="*/ 26 h 142"/>
              <a:gd name="T60" fmla="*/ 20 w 143"/>
              <a:gd name="T61" fmla="*/ 19 h 142"/>
              <a:gd name="T62" fmla="*/ 26 w 143"/>
              <a:gd name="T63" fmla="*/ 17 h 142"/>
              <a:gd name="T64" fmla="*/ 44 w 143"/>
              <a:gd name="T65" fmla="*/ 22 h 142"/>
              <a:gd name="T66" fmla="*/ 48 w 143"/>
              <a:gd name="T67" fmla="*/ 5 h 142"/>
              <a:gd name="T68" fmla="*/ 53 w 143"/>
              <a:gd name="T69" fmla="*/ 0 h 142"/>
              <a:gd name="T70" fmla="*/ 59 w 143"/>
              <a:gd name="T71" fmla="*/ 2 h 142"/>
              <a:gd name="T72" fmla="*/ 72 w 143"/>
              <a:gd name="T73" fmla="*/ 15 h 142"/>
              <a:gd name="T74" fmla="*/ 84 w 143"/>
              <a:gd name="T75" fmla="*/ 2 h 142"/>
              <a:gd name="T76" fmla="*/ 91 w 143"/>
              <a:gd name="T77" fmla="*/ 0 h 142"/>
              <a:gd name="T78" fmla="*/ 95 w 143"/>
              <a:gd name="T79" fmla="*/ 5 h 142"/>
              <a:gd name="T80" fmla="*/ 100 w 143"/>
              <a:gd name="T81" fmla="*/ 22 h 142"/>
              <a:gd name="T82" fmla="*/ 117 w 143"/>
              <a:gd name="T83" fmla="*/ 17 h 142"/>
              <a:gd name="T84" fmla="*/ 123 w 143"/>
              <a:gd name="T85" fmla="*/ 19 h 142"/>
              <a:gd name="T86" fmla="*/ 125 w 143"/>
              <a:gd name="T87" fmla="*/ 26 h 142"/>
              <a:gd name="T88" fmla="*/ 120 w 143"/>
              <a:gd name="T89" fmla="*/ 43 h 142"/>
              <a:gd name="T90" fmla="*/ 138 w 143"/>
              <a:gd name="T91" fmla="*/ 47 h 142"/>
              <a:gd name="T92" fmla="*/ 143 w 143"/>
              <a:gd name="T93" fmla="*/ 52 h 142"/>
              <a:gd name="T94" fmla="*/ 141 w 143"/>
              <a:gd name="T95" fmla="*/ 58 h 142"/>
              <a:gd name="T96" fmla="*/ 128 w 143"/>
              <a:gd name="T97" fmla="*/ 71 h 142"/>
              <a:gd name="T98" fmla="*/ 141 w 143"/>
              <a:gd name="T99" fmla="*/ 8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3" h="142">
                <a:moveTo>
                  <a:pt x="141" y="83"/>
                </a:moveTo>
                <a:cubicBezTo>
                  <a:pt x="142" y="85"/>
                  <a:pt x="143" y="87"/>
                  <a:pt x="143" y="90"/>
                </a:cubicBezTo>
                <a:cubicBezTo>
                  <a:pt x="142" y="92"/>
                  <a:pt x="140" y="94"/>
                  <a:pt x="138" y="95"/>
                </a:cubicBezTo>
                <a:cubicBezTo>
                  <a:pt x="120" y="99"/>
                  <a:pt x="120" y="99"/>
                  <a:pt x="120" y="99"/>
                </a:cubicBezTo>
                <a:cubicBezTo>
                  <a:pt x="125" y="116"/>
                  <a:pt x="125" y="116"/>
                  <a:pt x="125" y="116"/>
                </a:cubicBezTo>
                <a:cubicBezTo>
                  <a:pt x="126" y="118"/>
                  <a:pt x="125" y="121"/>
                  <a:pt x="123" y="123"/>
                </a:cubicBezTo>
                <a:cubicBezTo>
                  <a:pt x="122" y="124"/>
                  <a:pt x="119" y="125"/>
                  <a:pt x="117" y="124"/>
                </a:cubicBezTo>
                <a:cubicBezTo>
                  <a:pt x="100" y="119"/>
                  <a:pt x="100" y="119"/>
                  <a:pt x="100" y="119"/>
                </a:cubicBezTo>
                <a:cubicBezTo>
                  <a:pt x="95" y="137"/>
                  <a:pt x="95" y="137"/>
                  <a:pt x="95" y="137"/>
                </a:cubicBezTo>
                <a:cubicBezTo>
                  <a:pt x="95" y="139"/>
                  <a:pt x="93" y="141"/>
                  <a:pt x="91" y="142"/>
                </a:cubicBezTo>
                <a:cubicBezTo>
                  <a:pt x="90" y="142"/>
                  <a:pt x="89" y="142"/>
                  <a:pt x="89" y="142"/>
                </a:cubicBezTo>
                <a:cubicBezTo>
                  <a:pt x="87" y="142"/>
                  <a:pt x="85" y="141"/>
                  <a:pt x="84" y="14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59" y="140"/>
                  <a:pt x="59" y="140"/>
                  <a:pt x="59" y="140"/>
                </a:cubicBezTo>
                <a:cubicBezTo>
                  <a:pt x="58" y="142"/>
                  <a:pt x="55" y="142"/>
                  <a:pt x="53" y="142"/>
                </a:cubicBezTo>
                <a:cubicBezTo>
                  <a:pt x="50" y="141"/>
                  <a:pt x="49" y="139"/>
                  <a:pt x="48" y="137"/>
                </a:cubicBezTo>
                <a:cubicBezTo>
                  <a:pt x="44" y="119"/>
                  <a:pt x="44" y="119"/>
                  <a:pt x="44" y="119"/>
                </a:cubicBezTo>
                <a:cubicBezTo>
                  <a:pt x="26" y="124"/>
                  <a:pt x="26" y="124"/>
                  <a:pt x="26" y="124"/>
                </a:cubicBezTo>
                <a:cubicBezTo>
                  <a:pt x="24" y="125"/>
                  <a:pt x="22" y="124"/>
                  <a:pt x="20" y="123"/>
                </a:cubicBezTo>
                <a:cubicBezTo>
                  <a:pt x="18" y="121"/>
                  <a:pt x="18" y="118"/>
                  <a:pt x="18" y="116"/>
                </a:cubicBezTo>
                <a:cubicBezTo>
                  <a:pt x="23" y="99"/>
                  <a:pt x="23" y="99"/>
                  <a:pt x="23" y="99"/>
                </a:cubicBezTo>
                <a:cubicBezTo>
                  <a:pt x="6" y="95"/>
                  <a:pt x="6" y="95"/>
                  <a:pt x="6" y="95"/>
                </a:cubicBezTo>
                <a:cubicBezTo>
                  <a:pt x="3" y="94"/>
                  <a:pt x="2" y="92"/>
                  <a:pt x="1" y="90"/>
                </a:cubicBezTo>
                <a:cubicBezTo>
                  <a:pt x="0" y="87"/>
                  <a:pt x="1" y="85"/>
                  <a:pt x="3" y="83"/>
                </a:cubicBezTo>
                <a:cubicBezTo>
                  <a:pt x="16" y="71"/>
                  <a:pt x="16" y="71"/>
                  <a:pt x="16" y="71"/>
                </a:cubicBezTo>
                <a:cubicBezTo>
                  <a:pt x="3" y="58"/>
                  <a:pt x="3" y="58"/>
                  <a:pt x="3" y="58"/>
                </a:cubicBezTo>
                <a:cubicBezTo>
                  <a:pt x="1" y="57"/>
                  <a:pt x="0" y="54"/>
                  <a:pt x="1" y="52"/>
                </a:cubicBezTo>
                <a:cubicBezTo>
                  <a:pt x="2" y="50"/>
                  <a:pt x="3" y="48"/>
                  <a:pt x="6" y="47"/>
                </a:cubicBezTo>
                <a:cubicBezTo>
                  <a:pt x="23" y="43"/>
                  <a:pt x="23" y="43"/>
                  <a:pt x="23" y="43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3"/>
                  <a:pt x="18" y="21"/>
                  <a:pt x="20" y="19"/>
                </a:cubicBezTo>
                <a:cubicBezTo>
                  <a:pt x="22" y="17"/>
                  <a:pt x="24" y="17"/>
                  <a:pt x="26" y="17"/>
                </a:cubicBezTo>
                <a:cubicBezTo>
                  <a:pt x="44" y="22"/>
                  <a:pt x="44" y="22"/>
                  <a:pt x="44" y="22"/>
                </a:cubicBezTo>
                <a:cubicBezTo>
                  <a:pt x="48" y="5"/>
                  <a:pt x="48" y="5"/>
                  <a:pt x="48" y="5"/>
                </a:cubicBezTo>
                <a:cubicBezTo>
                  <a:pt x="49" y="3"/>
                  <a:pt x="50" y="1"/>
                  <a:pt x="53" y="0"/>
                </a:cubicBezTo>
                <a:cubicBezTo>
                  <a:pt x="55" y="0"/>
                  <a:pt x="58" y="0"/>
                  <a:pt x="59" y="2"/>
                </a:cubicBezTo>
                <a:cubicBezTo>
                  <a:pt x="72" y="15"/>
                  <a:pt x="72" y="15"/>
                  <a:pt x="72" y="15"/>
                </a:cubicBezTo>
                <a:cubicBezTo>
                  <a:pt x="84" y="2"/>
                  <a:pt x="84" y="2"/>
                  <a:pt x="84" y="2"/>
                </a:cubicBezTo>
                <a:cubicBezTo>
                  <a:pt x="86" y="0"/>
                  <a:pt x="88" y="0"/>
                  <a:pt x="91" y="0"/>
                </a:cubicBezTo>
                <a:cubicBezTo>
                  <a:pt x="93" y="1"/>
                  <a:pt x="95" y="3"/>
                  <a:pt x="95" y="5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17" y="17"/>
                  <a:pt x="117" y="17"/>
                  <a:pt x="117" y="17"/>
                </a:cubicBezTo>
                <a:cubicBezTo>
                  <a:pt x="119" y="17"/>
                  <a:pt x="122" y="17"/>
                  <a:pt x="123" y="19"/>
                </a:cubicBezTo>
                <a:cubicBezTo>
                  <a:pt x="125" y="21"/>
                  <a:pt x="126" y="23"/>
                  <a:pt x="125" y="26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38" y="47"/>
                  <a:pt x="138" y="47"/>
                  <a:pt x="138" y="47"/>
                </a:cubicBezTo>
                <a:cubicBezTo>
                  <a:pt x="140" y="48"/>
                  <a:pt x="142" y="50"/>
                  <a:pt x="143" y="52"/>
                </a:cubicBezTo>
                <a:cubicBezTo>
                  <a:pt x="143" y="54"/>
                  <a:pt x="142" y="57"/>
                  <a:pt x="141" y="58"/>
                </a:cubicBezTo>
                <a:cubicBezTo>
                  <a:pt x="128" y="71"/>
                  <a:pt x="128" y="71"/>
                  <a:pt x="128" y="71"/>
                </a:cubicBezTo>
                <a:lnTo>
                  <a:pt x="141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5" name="Freeform 287"/>
          <p:cNvSpPr>
            <a:spLocks noEditPoints="1"/>
          </p:cNvSpPr>
          <p:nvPr/>
        </p:nvSpPr>
        <p:spPr bwMode="auto">
          <a:xfrm>
            <a:off x="3245993" y="3637083"/>
            <a:ext cx="183309" cy="192831"/>
          </a:xfrm>
          <a:custGeom>
            <a:avLst/>
            <a:gdLst>
              <a:gd name="T0" fmla="*/ 156 w 158"/>
              <a:gd name="T1" fmla="*/ 110 h 166"/>
              <a:gd name="T2" fmla="*/ 129 w 158"/>
              <a:gd name="T3" fmla="*/ 119 h 166"/>
              <a:gd name="T4" fmla="*/ 129 w 158"/>
              <a:gd name="T5" fmla="*/ 147 h 166"/>
              <a:gd name="T6" fmla="*/ 128 w 158"/>
              <a:gd name="T7" fmla="*/ 150 h 166"/>
              <a:gd name="T8" fmla="*/ 125 w 158"/>
              <a:gd name="T9" fmla="*/ 150 h 166"/>
              <a:gd name="T10" fmla="*/ 98 w 158"/>
              <a:gd name="T11" fmla="*/ 142 h 166"/>
              <a:gd name="T12" fmla="*/ 81 w 158"/>
              <a:gd name="T13" fmla="*/ 164 h 166"/>
              <a:gd name="T14" fmla="*/ 79 w 158"/>
              <a:gd name="T15" fmla="*/ 166 h 166"/>
              <a:gd name="T16" fmla="*/ 77 w 158"/>
              <a:gd name="T17" fmla="*/ 164 h 166"/>
              <a:gd name="T18" fmla="*/ 60 w 158"/>
              <a:gd name="T19" fmla="*/ 142 h 166"/>
              <a:gd name="T20" fmla="*/ 33 w 158"/>
              <a:gd name="T21" fmla="*/ 150 h 166"/>
              <a:gd name="T22" fmla="*/ 30 w 158"/>
              <a:gd name="T23" fmla="*/ 150 h 166"/>
              <a:gd name="T24" fmla="*/ 29 w 158"/>
              <a:gd name="T25" fmla="*/ 147 h 166"/>
              <a:gd name="T26" fmla="*/ 29 w 158"/>
              <a:gd name="T27" fmla="*/ 119 h 166"/>
              <a:gd name="T28" fmla="*/ 2 w 158"/>
              <a:gd name="T29" fmla="*/ 110 h 166"/>
              <a:gd name="T30" fmla="*/ 0 w 158"/>
              <a:gd name="T31" fmla="*/ 108 h 166"/>
              <a:gd name="T32" fmla="*/ 1 w 158"/>
              <a:gd name="T33" fmla="*/ 106 h 166"/>
              <a:gd name="T34" fmla="*/ 17 w 158"/>
              <a:gd name="T35" fmla="*/ 83 h 166"/>
              <a:gd name="T36" fmla="*/ 1 w 158"/>
              <a:gd name="T37" fmla="*/ 60 h 166"/>
              <a:gd name="T38" fmla="*/ 0 w 158"/>
              <a:gd name="T39" fmla="*/ 57 h 166"/>
              <a:gd name="T40" fmla="*/ 2 w 158"/>
              <a:gd name="T41" fmla="*/ 55 h 166"/>
              <a:gd name="T42" fmla="*/ 29 w 158"/>
              <a:gd name="T43" fmla="*/ 47 h 166"/>
              <a:gd name="T44" fmla="*/ 29 w 158"/>
              <a:gd name="T45" fmla="*/ 18 h 166"/>
              <a:gd name="T46" fmla="*/ 30 w 158"/>
              <a:gd name="T47" fmla="*/ 16 h 166"/>
              <a:gd name="T48" fmla="*/ 33 w 158"/>
              <a:gd name="T49" fmla="*/ 15 h 166"/>
              <a:gd name="T50" fmla="*/ 60 w 158"/>
              <a:gd name="T51" fmla="*/ 24 h 166"/>
              <a:gd name="T52" fmla="*/ 77 w 158"/>
              <a:gd name="T53" fmla="*/ 1 h 166"/>
              <a:gd name="T54" fmla="*/ 81 w 158"/>
              <a:gd name="T55" fmla="*/ 1 h 166"/>
              <a:gd name="T56" fmla="*/ 98 w 158"/>
              <a:gd name="T57" fmla="*/ 24 h 166"/>
              <a:gd name="T58" fmla="*/ 125 w 158"/>
              <a:gd name="T59" fmla="*/ 15 h 166"/>
              <a:gd name="T60" fmla="*/ 128 w 158"/>
              <a:gd name="T61" fmla="*/ 16 h 166"/>
              <a:gd name="T62" fmla="*/ 129 w 158"/>
              <a:gd name="T63" fmla="*/ 18 h 166"/>
              <a:gd name="T64" fmla="*/ 129 w 158"/>
              <a:gd name="T65" fmla="*/ 47 h 166"/>
              <a:gd name="T66" fmla="*/ 156 w 158"/>
              <a:gd name="T67" fmla="*/ 55 h 166"/>
              <a:gd name="T68" fmla="*/ 158 w 158"/>
              <a:gd name="T69" fmla="*/ 57 h 166"/>
              <a:gd name="T70" fmla="*/ 157 w 158"/>
              <a:gd name="T71" fmla="*/ 60 h 166"/>
              <a:gd name="T72" fmla="*/ 141 w 158"/>
              <a:gd name="T73" fmla="*/ 83 h 166"/>
              <a:gd name="T74" fmla="*/ 157 w 158"/>
              <a:gd name="T75" fmla="*/ 106 h 166"/>
              <a:gd name="T76" fmla="*/ 158 w 158"/>
              <a:gd name="T77" fmla="*/ 108 h 166"/>
              <a:gd name="T78" fmla="*/ 156 w 158"/>
              <a:gd name="T79" fmla="*/ 110 h 166"/>
              <a:gd name="T80" fmla="*/ 79 w 158"/>
              <a:gd name="T81" fmla="*/ 30 h 166"/>
              <a:gd name="T82" fmla="*/ 26 w 158"/>
              <a:gd name="T83" fmla="*/ 83 h 166"/>
              <a:gd name="T84" fmla="*/ 79 w 158"/>
              <a:gd name="T85" fmla="*/ 136 h 166"/>
              <a:gd name="T86" fmla="*/ 132 w 158"/>
              <a:gd name="T87" fmla="*/ 83 h 166"/>
              <a:gd name="T88" fmla="*/ 79 w 158"/>
              <a:gd name="T89" fmla="*/ 3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8" h="166">
                <a:moveTo>
                  <a:pt x="156" y="110"/>
                </a:moveTo>
                <a:cubicBezTo>
                  <a:pt x="129" y="119"/>
                  <a:pt x="129" y="119"/>
                  <a:pt x="129" y="119"/>
                </a:cubicBezTo>
                <a:cubicBezTo>
                  <a:pt x="129" y="147"/>
                  <a:pt x="129" y="147"/>
                  <a:pt x="129" y="147"/>
                </a:cubicBezTo>
                <a:cubicBezTo>
                  <a:pt x="129" y="148"/>
                  <a:pt x="128" y="149"/>
                  <a:pt x="128" y="150"/>
                </a:cubicBezTo>
                <a:cubicBezTo>
                  <a:pt x="127" y="150"/>
                  <a:pt x="126" y="151"/>
                  <a:pt x="125" y="150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81" y="164"/>
                  <a:pt x="81" y="164"/>
                  <a:pt x="81" y="164"/>
                </a:cubicBezTo>
                <a:cubicBezTo>
                  <a:pt x="81" y="165"/>
                  <a:pt x="80" y="166"/>
                  <a:pt x="79" y="166"/>
                </a:cubicBezTo>
                <a:cubicBezTo>
                  <a:pt x="78" y="166"/>
                  <a:pt x="77" y="165"/>
                  <a:pt x="77" y="164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33" y="150"/>
                  <a:pt x="33" y="150"/>
                  <a:pt x="33" y="150"/>
                </a:cubicBezTo>
                <a:cubicBezTo>
                  <a:pt x="32" y="151"/>
                  <a:pt x="31" y="150"/>
                  <a:pt x="30" y="150"/>
                </a:cubicBezTo>
                <a:cubicBezTo>
                  <a:pt x="30" y="149"/>
                  <a:pt x="29" y="148"/>
                  <a:pt x="29" y="147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2" y="110"/>
                  <a:pt x="2" y="110"/>
                  <a:pt x="2" y="110"/>
                </a:cubicBezTo>
                <a:cubicBezTo>
                  <a:pt x="1" y="110"/>
                  <a:pt x="1" y="109"/>
                  <a:pt x="0" y="108"/>
                </a:cubicBezTo>
                <a:cubicBezTo>
                  <a:pt x="0" y="108"/>
                  <a:pt x="0" y="107"/>
                  <a:pt x="1" y="106"/>
                </a:cubicBezTo>
                <a:cubicBezTo>
                  <a:pt x="17" y="83"/>
                  <a:pt x="17" y="83"/>
                  <a:pt x="17" y="8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59"/>
                  <a:pt x="0" y="58"/>
                  <a:pt x="0" y="57"/>
                </a:cubicBezTo>
                <a:cubicBezTo>
                  <a:pt x="1" y="56"/>
                  <a:pt x="1" y="56"/>
                  <a:pt x="2" y="55"/>
                </a:cubicBezTo>
                <a:cubicBezTo>
                  <a:pt x="29" y="47"/>
                  <a:pt x="29" y="47"/>
                  <a:pt x="29" y="47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7"/>
                  <a:pt x="30" y="16"/>
                  <a:pt x="30" y="16"/>
                </a:cubicBezTo>
                <a:cubicBezTo>
                  <a:pt x="31" y="15"/>
                  <a:pt x="32" y="15"/>
                  <a:pt x="33" y="15"/>
                </a:cubicBezTo>
                <a:cubicBezTo>
                  <a:pt x="60" y="24"/>
                  <a:pt x="60" y="24"/>
                  <a:pt x="60" y="24"/>
                </a:cubicBezTo>
                <a:cubicBezTo>
                  <a:pt x="77" y="1"/>
                  <a:pt x="77" y="1"/>
                  <a:pt x="77" y="1"/>
                </a:cubicBezTo>
                <a:cubicBezTo>
                  <a:pt x="78" y="0"/>
                  <a:pt x="80" y="0"/>
                  <a:pt x="81" y="1"/>
                </a:cubicBezTo>
                <a:cubicBezTo>
                  <a:pt x="98" y="24"/>
                  <a:pt x="98" y="24"/>
                  <a:pt x="98" y="24"/>
                </a:cubicBezTo>
                <a:cubicBezTo>
                  <a:pt x="125" y="15"/>
                  <a:pt x="125" y="15"/>
                  <a:pt x="125" y="15"/>
                </a:cubicBezTo>
                <a:cubicBezTo>
                  <a:pt x="126" y="15"/>
                  <a:pt x="127" y="15"/>
                  <a:pt x="128" y="16"/>
                </a:cubicBezTo>
                <a:cubicBezTo>
                  <a:pt x="128" y="16"/>
                  <a:pt x="129" y="17"/>
                  <a:pt x="129" y="18"/>
                </a:cubicBezTo>
                <a:cubicBezTo>
                  <a:pt x="129" y="47"/>
                  <a:pt x="129" y="47"/>
                  <a:pt x="129" y="47"/>
                </a:cubicBezTo>
                <a:cubicBezTo>
                  <a:pt x="156" y="55"/>
                  <a:pt x="156" y="55"/>
                  <a:pt x="156" y="55"/>
                </a:cubicBezTo>
                <a:cubicBezTo>
                  <a:pt x="157" y="56"/>
                  <a:pt x="158" y="56"/>
                  <a:pt x="158" y="57"/>
                </a:cubicBezTo>
                <a:cubicBezTo>
                  <a:pt x="158" y="58"/>
                  <a:pt x="158" y="59"/>
                  <a:pt x="157" y="60"/>
                </a:cubicBezTo>
                <a:cubicBezTo>
                  <a:pt x="141" y="83"/>
                  <a:pt x="141" y="83"/>
                  <a:pt x="141" y="83"/>
                </a:cubicBezTo>
                <a:cubicBezTo>
                  <a:pt x="157" y="106"/>
                  <a:pt x="157" y="106"/>
                  <a:pt x="157" y="106"/>
                </a:cubicBezTo>
                <a:cubicBezTo>
                  <a:pt x="158" y="107"/>
                  <a:pt x="158" y="108"/>
                  <a:pt x="158" y="108"/>
                </a:cubicBezTo>
                <a:cubicBezTo>
                  <a:pt x="158" y="109"/>
                  <a:pt x="157" y="110"/>
                  <a:pt x="156" y="110"/>
                </a:cubicBezTo>
                <a:close/>
                <a:moveTo>
                  <a:pt x="79" y="30"/>
                </a:moveTo>
                <a:cubicBezTo>
                  <a:pt x="50" y="30"/>
                  <a:pt x="26" y="53"/>
                  <a:pt x="26" y="83"/>
                </a:cubicBezTo>
                <a:cubicBezTo>
                  <a:pt x="26" y="112"/>
                  <a:pt x="50" y="136"/>
                  <a:pt x="79" y="136"/>
                </a:cubicBezTo>
                <a:cubicBezTo>
                  <a:pt x="108" y="136"/>
                  <a:pt x="132" y="112"/>
                  <a:pt x="132" y="83"/>
                </a:cubicBezTo>
                <a:cubicBezTo>
                  <a:pt x="132" y="53"/>
                  <a:pt x="108" y="30"/>
                  <a:pt x="79" y="3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6" name="Freeform 288"/>
          <p:cNvSpPr>
            <a:spLocks noEditPoints="1"/>
          </p:cNvSpPr>
          <p:nvPr/>
        </p:nvSpPr>
        <p:spPr bwMode="auto">
          <a:xfrm>
            <a:off x="3481674" y="3650177"/>
            <a:ext cx="163074" cy="165454"/>
          </a:xfrm>
          <a:custGeom>
            <a:avLst/>
            <a:gdLst>
              <a:gd name="T0" fmla="*/ 141 w 141"/>
              <a:gd name="T1" fmla="*/ 81 h 142"/>
              <a:gd name="T2" fmla="*/ 139 w 141"/>
              <a:gd name="T3" fmla="*/ 85 h 142"/>
              <a:gd name="T4" fmla="*/ 122 w 141"/>
              <a:gd name="T5" fmla="*/ 87 h 142"/>
              <a:gd name="T6" fmla="*/ 118 w 141"/>
              <a:gd name="T7" fmla="*/ 96 h 142"/>
              <a:gd name="T8" fmla="*/ 128 w 141"/>
              <a:gd name="T9" fmla="*/ 108 h 142"/>
              <a:gd name="T10" fmla="*/ 129 w 141"/>
              <a:gd name="T11" fmla="*/ 111 h 142"/>
              <a:gd name="T12" fmla="*/ 128 w 141"/>
              <a:gd name="T13" fmla="*/ 113 h 142"/>
              <a:gd name="T14" fmla="*/ 110 w 141"/>
              <a:gd name="T15" fmla="*/ 129 h 142"/>
              <a:gd name="T16" fmla="*/ 108 w 141"/>
              <a:gd name="T17" fmla="*/ 129 h 142"/>
              <a:gd name="T18" fmla="*/ 95 w 141"/>
              <a:gd name="T19" fmla="*/ 119 h 142"/>
              <a:gd name="T20" fmla="*/ 87 w 141"/>
              <a:gd name="T21" fmla="*/ 122 h 142"/>
              <a:gd name="T22" fmla="*/ 84 w 141"/>
              <a:gd name="T23" fmla="*/ 139 h 142"/>
              <a:gd name="T24" fmla="*/ 81 w 141"/>
              <a:gd name="T25" fmla="*/ 142 h 142"/>
              <a:gd name="T26" fmla="*/ 60 w 141"/>
              <a:gd name="T27" fmla="*/ 142 h 142"/>
              <a:gd name="T28" fmla="*/ 57 w 141"/>
              <a:gd name="T29" fmla="*/ 139 h 142"/>
              <a:gd name="T30" fmla="*/ 54 w 141"/>
              <a:gd name="T31" fmla="*/ 122 h 142"/>
              <a:gd name="T32" fmla="*/ 46 w 141"/>
              <a:gd name="T33" fmla="*/ 119 h 142"/>
              <a:gd name="T34" fmla="*/ 33 w 141"/>
              <a:gd name="T35" fmla="*/ 129 h 142"/>
              <a:gd name="T36" fmla="*/ 31 w 141"/>
              <a:gd name="T37" fmla="*/ 129 h 142"/>
              <a:gd name="T38" fmla="*/ 28 w 141"/>
              <a:gd name="T39" fmla="*/ 128 h 142"/>
              <a:gd name="T40" fmla="*/ 13 w 141"/>
              <a:gd name="T41" fmla="*/ 113 h 142"/>
              <a:gd name="T42" fmla="*/ 12 w 141"/>
              <a:gd name="T43" fmla="*/ 111 h 142"/>
              <a:gd name="T44" fmla="*/ 13 w 141"/>
              <a:gd name="T45" fmla="*/ 109 h 142"/>
              <a:gd name="T46" fmla="*/ 23 w 141"/>
              <a:gd name="T47" fmla="*/ 96 h 142"/>
              <a:gd name="T48" fmla="*/ 19 w 141"/>
              <a:gd name="T49" fmla="*/ 87 h 142"/>
              <a:gd name="T50" fmla="*/ 2 w 141"/>
              <a:gd name="T51" fmla="*/ 84 h 142"/>
              <a:gd name="T52" fmla="*/ 0 w 141"/>
              <a:gd name="T53" fmla="*/ 81 h 142"/>
              <a:gd name="T54" fmla="*/ 0 w 141"/>
              <a:gd name="T55" fmla="*/ 60 h 142"/>
              <a:gd name="T56" fmla="*/ 2 w 141"/>
              <a:gd name="T57" fmla="*/ 57 h 142"/>
              <a:gd name="T58" fmla="*/ 19 w 141"/>
              <a:gd name="T59" fmla="*/ 54 h 142"/>
              <a:gd name="T60" fmla="*/ 23 w 141"/>
              <a:gd name="T61" fmla="*/ 46 h 142"/>
              <a:gd name="T62" fmla="*/ 13 w 141"/>
              <a:gd name="T63" fmla="*/ 33 h 142"/>
              <a:gd name="T64" fmla="*/ 12 w 141"/>
              <a:gd name="T65" fmla="*/ 31 h 142"/>
              <a:gd name="T66" fmla="*/ 13 w 141"/>
              <a:gd name="T67" fmla="*/ 29 h 142"/>
              <a:gd name="T68" fmla="*/ 31 w 141"/>
              <a:gd name="T69" fmla="*/ 12 h 142"/>
              <a:gd name="T70" fmla="*/ 33 w 141"/>
              <a:gd name="T71" fmla="*/ 13 h 142"/>
              <a:gd name="T72" fmla="*/ 46 w 141"/>
              <a:gd name="T73" fmla="*/ 23 h 142"/>
              <a:gd name="T74" fmla="*/ 54 w 141"/>
              <a:gd name="T75" fmla="*/ 20 h 142"/>
              <a:gd name="T76" fmla="*/ 57 w 141"/>
              <a:gd name="T77" fmla="*/ 2 h 142"/>
              <a:gd name="T78" fmla="*/ 60 w 141"/>
              <a:gd name="T79" fmla="*/ 0 h 142"/>
              <a:gd name="T80" fmla="*/ 81 w 141"/>
              <a:gd name="T81" fmla="*/ 0 h 142"/>
              <a:gd name="T82" fmla="*/ 84 w 141"/>
              <a:gd name="T83" fmla="*/ 3 h 142"/>
              <a:gd name="T84" fmla="*/ 87 w 141"/>
              <a:gd name="T85" fmla="*/ 20 h 142"/>
              <a:gd name="T86" fmla="*/ 95 w 141"/>
              <a:gd name="T87" fmla="*/ 23 h 142"/>
              <a:gd name="T88" fmla="*/ 108 w 141"/>
              <a:gd name="T89" fmla="*/ 13 h 142"/>
              <a:gd name="T90" fmla="*/ 110 w 141"/>
              <a:gd name="T91" fmla="*/ 12 h 142"/>
              <a:gd name="T92" fmla="*/ 113 w 141"/>
              <a:gd name="T93" fmla="*/ 13 h 142"/>
              <a:gd name="T94" fmla="*/ 128 w 141"/>
              <a:gd name="T95" fmla="*/ 29 h 142"/>
              <a:gd name="T96" fmla="*/ 129 w 141"/>
              <a:gd name="T97" fmla="*/ 31 h 142"/>
              <a:gd name="T98" fmla="*/ 128 w 141"/>
              <a:gd name="T99" fmla="*/ 33 h 142"/>
              <a:gd name="T100" fmla="*/ 118 w 141"/>
              <a:gd name="T101" fmla="*/ 46 h 142"/>
              <a:gd name="T102" fmla="*/ 122 w 141"/>
              <a:gd name="T103" fmla="*/ 55 h 142"/>
              <a:gd name="T104" fmla="*/ 139 w 141"/>
              <a:gd name="T105" fmla="*/ 57 h 142"/>
              <a:gd name="T106" fmla="*/ 141 w 141"/>
              <a:gd name="T107" fmla="*/ 61 h 142"/>
              <a:gd name="T108" fmla="*/ 141 w 141"/>
              <a:gd name="T109" fmla="*/ 81 h 142"/>
              <a:gd name="T110" fmla="*/ 70 w 141"/>
              <a:gd name="T111" fmla="*/ 47 h 142"/>
              <a:gd name="T112" fmla="*/ 47 w 141"/>
              <a:gd name="T113" fmla="*/ 71 h 142"/>
              <a:gd name="T114" fmla="*/ 70 w 141"/>
              <a:gd name="T115" fmla="*/ 95 h 142"/>
              <a:gd name="T116" fmla="*/ 94 w 141"/>
              <a:gd name="T117" fmla="*/ 71 h 142"/>
              <a:gd name="T118" fmla="*/ 70 w 141"/>
              <a:gd name="T119" fmla="*/ 4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" h="142">
                <a:moveTo>
                  <a:pt x="141" y="81"/>
                </a:moveTo>
                <a:cubicBezTo>
                  <a:pt x="141" y="83"/>
                  <a:pt x="140" y="84"/>
                  <a:pt x="139" y="85"/>
                </a:cubicBezTo>
                <a:cubicBezTo>
                  <a:pt x="122" y="87"/>
                  <a:pt x="122" y="87"/>
                  <a:pt x="122" y="87"/>
                </a:cubicBezTo>
                <a:cubicBezTo>
                  <a:pt x="121" y="90"/>
                  <a:pt x="120" y="93"/>
                  <a:pt x="118" y="96"/>
                </a:cubicBezTo>
                <a:cubicBezTo>
                  <a:pt x="121" y="100"/>
                  <a:pt x="125" y="104"/>
                  <a:pt x="128" y="108"/>
                </a:cubicBezTo>
                <a:cubicBezTo>
                  <a:pt x="129" y="109"/>
                  <a:pt x="129" y="110"/>
                  <a:pt x="129" y="111"/>
                </a:cubicBezTo>
                <a:cubicBezTo>
                  <a:pt x="129" y="112"/>
                  <a:pt x="129" y="112"/>
                  <a:pt x="128" y="113"/>
                </a:cubicBezTo>
                <a:cubicBezTo>
                  <a:pt x="126" y="116"/>
                  <a:pt x="113" y="129"/>
                  <a:pt x="110" y="129"/>
                </a:cubicBezTo>
                <a:cubicBezTo>
                  <a:pt x="109" y="129"/>
                  <a:pt x="109" y="129"/>
                  <a:pt x="108" y="129"/>
                </a:cubicBezTo>
                <a:cubicBezTo>
                  <a:pt x="95" y="119"/>
                  <a:pt x="95" y="119"/>
                  <a:pt x="95" y="119"/>
                </a:cubicBezTo>
                <a:cubicBezTo>
                  <a:pt x="92" y="120"/>
                  <a:pt x="90" y="121"/>
                  <a:pt x="87" y="122"/>
                </a:cubicBezTo>
                <a:cubicBezTo>
                  <a:pt x="86" y="128"/>
                  <a:pt x="86" y="134"/>
                  <a:pt x="84" y="139"/>
                </a:cubicBezTo>
                <a:cubicBezTo>
                  <a:pt x="84" y="141"/>
                  <a:pt x="82" y="142"/>
                  <a:pt x="81" y="142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59" y="142"/>
                  <a:pt x="57" y="141"/>
                  <a:pt x="57" y="139"/>
                </a:cubicBezTo>
                <a:cubicBezTo>
                  <a:pt x="54" y="122"/>
                  <a:pt x="54" y="122"/>
                  <a:pt x="54" y="122"/>
                </a:cubicBezTo>
                <a:cubicBezTo>
                  <a:pt x="51" y="121"/>
                  <a:pt x="49" y="120"/>
                  <a:pt x="46" y="119"/>
                </a:cubicBezTo>
                <a:cubicBezTo>
                  <a:pt x="33" y="129"/>
                  <a:pt x="33" y="129"/>
                  <a:pt x="33" y="129"/>
                </a:cubicBezTo>
                <a:cubicBezTo>
                  <a:pt x="32" y="129"/>
                  <a:pt x="32" y="129"/>
                  <a:pt x="31" y="129"/>
                </a:cubicBezTo>
                <a:cubicBezTo>
                  <a:pt x="30" y="129"/>
                  <a:pt x="29" y="129"/>
                  <a:pt x="28" y="128"/>
                </a:cubicBezTo>
                <a:cubicBezTo>
                  <a:pt x="23" y="124"/>
                  <a:pt x="17" y="118"/>
                  <a:pt x="13" y="113"/>
                </a:cubicBezTo>
                <a:cubicBezTo>
                  <a:pt x="13" y="112"/>
                  <a:pt x="12" y="111"/>
                  <a:pt x="12" y="111"/>
                </a:cubicBezTo>
                <a:cubicBezTo>
                  <a:pt x="12" y="110"/>
                  <a:pt x="13" y="109"/>
                  <a:pt x="13" y="109"/>
                </a:cubicBezTo>
                <a:cubicBezTo>
                  <a:pt x="16" y="104"/>
                  <a:pt x="20" y="100"/>
                  <a:pt x="23" y="96"/>
                </a:cubicBezTo>
                <a:cubicBezTo>
                  <a:pt x="21" y="93"/>
                  <a:pt x="20" y="90"/>
                  <a:pt x="19" y="87"/>
                </a:cubicBezTo>
                <a:cubicBezTo>
                  <a:pt x="2" y="84"/>
                  <a:pt x="2" y="84"/>
                  <a:pt x="2" y="84"/>
                </a:cubicBezTo>
                <a:cubicBezTo>
                  <a:pt x="1" y="84"/>
                  <a:pt x="0" y="82"/>
                  <a:pt x="0" y="81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9"/>
                  <a:pt x="1" y="57"/>
                  <a:pt x="2" y="57"/>
                </a:cubicBezTo>
                <a:cubicBezTo>
                  <a:pt x="19" y="54"/>
                  <a:pt x="19" y="54"/>
                  <a:pt x="19" y="54"/>
                </a:cubicBezTo>
                <a:cubicBezTo>
                  <a:pt x="20" y="52"/>
                  <a:pt x="21" y="49"/>
                  <a:pt x="23" y="46"/>
                </a:cubicBezTo>
                <a:cubicBezTo>
                  <a:pt x="20" y="42"/>
                  <a:pt x="16" y="37"/>
                  <a:pt x="13" y="33"/>
                </a:cubicBezTo>
                <a:cubicBezTo>
                  <a:pt x="12" y="33"/>
                  <a:pt x="12" y="32"/>
                  <a:pt x="12" y="31"/>
                </a:cubicBezTo>
                <a:cubicBezTo>
                  <a:pt x="12" y="30"/>
                  <a:pt x="12" y="30"/>
                  <a:pt x="13" y="29"/>
                </a:cubicBezTo>
                <a:cubicBezTo>
                  <a:pt x="15" y="26"/>
                  <a:pt x="28" y="12"/>
                  <a:pt x="31" y="12"/>
                </a:cubicBezTo>
                <a:cubicBezTo>
                  <a:pt x="32" y="12"/>
                  <a:pt x="32" y="13"/>
                  <a:pt x="33" y="13"/>
                </a:cubicBezTo>
                <a:cubicBezTo>
                  <a:pt x="46" y="23"/>
                  <a:pt x="46" y="23"/>
                  <a:pt x="46" y="23"/>
                </a:cubicBezTo>
                <a:cubicBezTo>
                  <a:pt x="49" y="22"/>
                  <a:pt x="51" y="21"/>
                  <a:pt x="54" y="20"/>
                </a:cubicBezTo>
                <a:cubicBezTo>
                  <a:pt x="55" y="14"/>
                  <a:pt x="55" y="8"/>
                  <a:pt x="57" y="2"/>
                </a:cubicBezTo>
                <a:cubicBezTo>
                  <a:pt x="57" y="1"/>
                  <a:pt x="59" y="0"/>
                  <a:pt x="6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2" y="0"/>
                  <a:pt x="84" y="1"/>
                  <a:pt x="84" y="3"/>
                </a:cubicBezTo>
                <a:cubicBezTo>
                  <a:pt x="87" y="20"/>
                  <a:pt x="87" y="20"/>
                  <a:pt x="87" y="20"/>
                </a:cubicBezTo>
                <a:cubicBezTo>
                  <a:pt x="90" y="21"/>
                  <a:pt x="92" y="22"/>
                  <a:pt x="95" y="23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09" y="13"/>
                  <a:pt x="109" y="12"/>
                  <a:pt x="110" y="12"/>
                </a:cubicBezTo>
                <a:cubicBezTo>
                  <a:pt x="111" y="12"/>
                  <a:pt x="112" y="13"/>
                  <a:pt x="113" y="13"/>
                </a:cubicBezTo>
                <a:cubicBezTo>
                  <a:pt x="118" y="18"/>
                  <a:pt x="124" y="24"/>
                  <a:pt x="128" y="29"/>
                </a:cubicBezTo>
                <a:cubicBezTo>
                  <a:pt x="128" y="30"/>
                  <a:pt x="129" y="30"/>
                  <a:pt x="129" y="31"/>
                </a:cubicBezTo>
                <a:cubicBezTo>
                  <a:pt x="129" y="32"/>
                  <a:pt x="128" y="32"/>
                  <a:pt x="128" y="33"/>
                </a:cubicBezTo>
                <a:cubicBezTo>
                  <a:pt x="125" y="37"/>
                  <a:pt x="121" y="41"/>
                  <a:pt x="118" y="46"/>
                </a:cubicBezTo>
                <a:cubicBezTo>
                  <a:pt x="120" y="49"/>
                  <a:pt x="121" y="52"/>
                  <a:pt x="122" y="55"/>
                </a:cubicBezTo>
                <a:cubicBezTo>
                  <a:pt x="139" y="57"/>
                  <a:pt x="139" y="57"/>
                  <a:pt x="139" y="57"/>
                </a:cubicBezTo>
                <a:cubicBezTo>
                  <a:pt x="140" y="58"/>
                  <a:pt x="141" y="59"/>
                  <a:pt x="141" y="61"/>
                </a:cubicBezTo>
                <a:lnTo>
                  <a:pt x="141" y="81"/>
                </a:lnTo>
                <a:close/>
                <a:moveTo>
                  <a:pt x="70" y="47"/>
                </a:moveTo>
                <a:cubicBezTo>
                  <a:pt x="57" y="47"/>
                  <a:pt x="47" y="58"/>
                  <a:pt x="47" y="71"/>
                </a:cubicBezTo>
                <a:cubicBezTo>
                  <a:pt x="47" y="84"/>
                  <a:pt x="57" y="95"/>
                  <a:pt x="70" y="95"/>
                </a:cubicBezTo>
                <a:cubicBezTo>
                  <a:pt x="84" y="95"/>
                  <a:pt x="94" y="84"/>
                  <a:pt x="94" y="71"/>
                </a:cubicBezTo>
                <a:cubicBezTo>
                  <a:pt x="94" y="58"/>
                  <a:pt x="84" y="47"/>
                  <a:pt x="70" y="4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7" name="Freeform 289"/>
          <p:cNvSpPr>
            <a:spLocks noEditPoints="1"/>
          </p:cNvSpPr>
          <p:nvPr/>
        </p:nvSpPr>
        <p:spPr bwMode="auto">
          <a:xfrm>
            <a:off x="3687600" y="3639464"/>
            <a:ext cx="205926" cy="188070"/>
          </a:xfrm>
          <a:custGeom>
            <a:avLst/>
            <a:gdLst>
              <a:gd name="T0" fmla="*/ 102 w 177"/>
              <a:gd name="T1" fmla="*/ 95 h 162"/>
              <a:gd name="T2" fmla="*/ 108 w 177"/>
              <a:gd name="T3" fmla="*/ 114 h 162"/>
              <a:gd name="T4" fmla="*/ 90 w 177"/>
              <a:gd name="T5" fmla="*/ 129 h 162"/>
              <a:gd name="T6" fmla="*/ 71 w 177"/>
              <a:gd name="T7" fmla="*/ 138 h 162"/>
              <a:gd name="T8" fmla="*/ 48 w 177"/>
              <a:gd name="T9" fmla="*/ 138 h 162"/>
              <a:gd name="T10" fmla="*/ 28 w 177"/>
              <a:gd name="T11" fmla="*/ 129 h 162"/>
              <a:gd name="T12" fmla="*/ 11 w 177"/>
              <a:gd name="T13" fmla="*/ 114 h 162"/>
              <a:gd name="T14" fmla="*/ 16 w 177"/>
              <a:gd name="T15" fmla="*/ 94 h 162"/>
              <a:gd name="T16" fmla="*/ 0 w 177"/>
              <a:gd name="T17" fmla="*/ 72 h 162"/>
              <a:gd name="T18" fmla="*/ 19 w 177"/>
              <a:gd name="T19" fmla="*/ 60 h 162"/>
              <a:gd name="T20" fmla="*/ 11 w 177"/>
              <a:gd name="T21" fmla="*/ 46 h 162"/>
              <a:gd name="T22" fmla="*/ 39 w 177"/>
              <a:gd name="T23" fmla="*/ 41 h 162"/>
              <a:gd name="T24" fmla="*/ 51 w 177"/>
              <a:gd name="T25" fmla="*/ 22 h 162"/>
              <a:gd name="T26" fmla="*/ 73 w 177"/>
              <a:gd name="T27" fmla="*/ 38 h 162"/>
              <a:gd name="T28" fmla="*/ 92 w 177"/>
              <a:gd name="T29" fmla="*/ 32 h 162"/>
              <a:gd name="T30" fmla="*/ 107 w 177"/>
              <a:gd name="T31" fmla="*/ 49 h 162"/>
              <a:gd name="T32" fmla="*/ 116 w 177"/>
              <a:gd name="T33" fmla="*/ 70 h 162"/>
              <a:gd name="T34" fmla="*/ 59 w 177"/>
              <a:gd name="T35" fmla="*/ 57 h 162"/>
              <a:gd name="T36" fmla="*/ 83 w 177"/>
              <a:gd name="T37" fmla="*/ 81 h 162"/>
              <a:gd name="T38" fmla="*/ 164 w 177"/>
              <a:gd name="T39" fmla="*/ 43 h 162"/>
              <a:gd name="T40" fmla="*/ 165 w 177"/>
              <a:gd name="T41" fmla="*/ 61 h 162"/>
              <a:gd name="T42" fmla="*/ 142 w 177"/>
              <a:gd name="T43" fmla="*/ 57 h 162"/>
              <a:gd name="T44" fmla="*/ 119 w 177"/>
              <a:gd name="T45" fmla="*/ 61 h 162"/>
              <a:gd name="T46" fmla="*/ 120 w 177"/>
              <a:gd name="T47" fmla="*/ 43 h 162"/>
              <a:gd name="T48" fmla="*/ 120 w 177"/>
              <a:gd name="T49" fmla="*/ 24 h 162"/>
              <a:gd name="T50" fmla="*/ 119 w 177"/>
              <a:gd name="T51" fmla="*/ 6 h 162"/>
              <a:gd name="T52" fmla="*/ 142 w 177"/>
              <a:gd name="T53" fmla="*/ 10 h 162"/>
              <a:gd name="T54" fmla="*/ 154 w 177"/>
              <a:gd name="T55" fmla="*/ 0 h 162"/>
              <a:gd name="T56" fmla="*/ 161 w 177"/>
              <a:gd name="T57" fmla="*/ 19 h 162"/>
              <a:gd name="T58" fmla="*/ 177 w 177"/>
              <a:gd name="T59" fmla="*/ 40 h 162"/>
              <a:gd name="T60" fmla="*/ 161 w 177"/>
              <a:gd name="T61" fmla="*/ 142 h 162"/>
              <a:gd name="T62" fmla="*/ 154 w 177"/>
              <a:gd name="T63" fmla="*/ 162 h 162"/>
              <a:gd name="T64" fmla="*/ 139 w 177"/>
              <a:gd name="T65" fmla="*/ 152 h 162"/>
              <a:gd name="T66" fmla="*/ 118 w 177"/>
              <a:gd name="T67" fmla="*/ 155 h 162"/>
              <a:gd name="T68" fmla="*/ 106 w 177"/>
              <a:gd name="T69" fmla="*/ 135 h 162"/>
              <a:gd name="T70" fmla="*/ 123 w 177"/>
              <a:gd name="T71" fmla="*/ 114 h 162"/>
              <a:gd name="T72" fmla="*/ 130 w 177"/>
              <a:gd name="T73" fmla="*/ 94 h 162"/>
              <a:gd name="T74" fmla="*/ 145 w 177"/>
              <a:gd name="T75" fmla="*/ 105 h 162"/>
              <a:gd name="T76" fmla="*/ 165 w 177"/>
              <a:gd name="T77" fmla="*/ 101 h 162"/>
              <a:gd name="T78" fmla="*/ 164 w 177"/>
              <a:gd name="T79" fmla="*/ 119 h 162"/>
              <a:gd name="T80" fmla="*/ 142 w 177"/>
              <a:gd name="T81" fmla="*/ 22 h 162"/>
              <a:gd name="T82" fmla="*/ 154 w 177"/>
              <a:gd name="T83" fmla="*/ 34 h 162"/>
              <a:gd name="T84" fmla="*/ 130 w 177"/>
              <a:gd name="T85" fmla="*/ 128 h 162"/>
              <a:gd name="T86" fmla="*/ 142 w 177"/>
              <a:gd name="T87" fmla="*/ 116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7" h="162">
                <a:moveTo>
                  <a:pt x="118" y="90"/>
                </a:moveTo>
                <a:cubicBezTo>
                  <a:pt x="118" y="91"/>
                  <a:pt x="117" y="92"/>
                  <a:pt x="116" y="92"/>
                </a:cubicBezTo>
                <a:cubicBezTo>
                  <a:pt x="102" y="95"/>
                  <a:pt x="102" y="95"/>
                  <a:pt x="102" y="95"/>
                </a:cubicBezTo>
                <a:cubicBezTo>
                  <a:pt x="101" y="97"/>
                  <a:pt x="100" y="99"/>
                  <a:pt x="99" y="102"/>
                </a:cubicBezTo>
                <a:cubicBezTo>
                  <a:pt x="102" y="105"/>
                  <a:pt x="104" y="109"/>
                  <a:pt x="107" y="112"/>
                </a:cubicBezTo>
                <a:cubicBezTo>
                  <a:pt x="108" y="113"/>
                  <a:pt x="108" y="113"/>
                  <a:pt x="108" y="114"/>
                </a:cubicBezTo>
                <a:cubicBezTo>
                  <a:pt x="108" y="115"/>
                  <a:pt x="108" y="115"/>
                  <a:pt x="107" y="116"/>
                </a:cubicBezTo>
                <a:cubicBezTo>
                  <a:pt x="105" y="118"/>
                  <a:pt x="95" y="130"/>
                  <a:pt x="92" y="130"/>
                </a:cubicBezTo>
                <a:cubicBezTo>
                  <a:pt x="92" y="130"/>
                  <a:pt x="91" y="129"/>
                  <a:pt x="90" y="129"/>
                </a:cubicBezTo>
                <a:cubicBezTo>
                  <a:pt x="80" y="121"/>
                  <a:pt x="80" y="121"/>
                  <a:pt x="80" y="121"/>
                </a:cubicBezTo>
                <a:cubicBezTo>
                  <a:pt x="77" y="122"/>
                  <a:pt x="75" y="123"/>
                  <a:pt x="73" y="123"/>
                </a:cubicBezTo>
                <a:cubicBezTo>
                  <a:pt x="72" y="128"/>
                  <a:pt x="72" y="133"/>
                  <a:pt x="71" y="138"/>
                </a:cubicBezTo>
                <a:cubicBezTo>
                  <a:pt x="70" y="139"/>
                  <a:pt x="69" y="140"/>
                  <a:pt x="68" y="140"/>
                </a:cubicBezTo>
                <a:cubicBezTo>
                  <a:pt x="51" y="140"/>
                  <a:pt x="51" y="140"/>
                  <a:pt x="51" y="140"/>
                </a:cubicBezTo>
                <a:cubicBezTo>
                  <a:pt x="49" y="140"/>
                  <a:pt x="48" y="139"/>
                  <a:pt x="48" y="138"/>
                </a:cubicBezTo>
                <a:cubicBezTo>
                  <a:pt x="46" y="124"/>
                  <a:pt x="46" y="124"/>
                  <a:pt x="46" y="124"/>
                </a:cubicBezTo>
                <a:cubicBezTo>
                  <a:pt x="43" y="123"/>
                  <a:pt x="41" y="122"/>
                  <a:pt x="39" y="121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27" y="129"/>
                  <a:pt x="27" y="130"/>
                  <a:pt x="26" y="130"/>
                </a:cubicBezTo>
                <a:cubicBezTo>
                  <a:pt x="25" y="130"/>
                  <a:pt x="25" y="129"/>
                  <a:pt x="24" y="129"/>
                </a:cubicBezTo>
                <a:cubicBezTo>
                  <a:pt x="22" y="127"/>
                  <a:pt x="11" y="117"/>
                  <a:pt x="11" y="114"/>
                </a:cubicBezTo>
                <a:cubicBezTo>
                  <a:pt x="11" y="113"/>
                  <a:pt x="11" y="113"/>
                  <a:pt x="11" y="112"/>
                </a:cubicBezTo>
                <a:cubicBezTo>
                  <a:pt x="14" y="109"/>
                  <a:pt x="17" y="105"/>
                  <a:pt x="20" y="102"/>
                </a:cubicBezTo>
                <a:cubicBezTo>
                  <a:pt x="18" y="99"/>
                  <a:pt x="17" y="97"/>
                  <a:pt x="16" y="94"/>
                </a:cubicBezTo>
                <a:cubicBezTo>
                  <a:pt x="2" y="92"/>
                  <a:pt x="2" y="92"/>
                  <a:pt x="2" y="92"/>
                </a:cubicBezTo>
                <a:cubicBezTo>
                  <a:pt x="1" y="92"/>
                  <a:pt x="0" y="91"/>
                  <a:pt x="0" y="8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1"/>
                  <a:pt x="1" y="70"/>
                  <a:pt x="2" y="69"/>
                </a:cubicBezTo>
                <a:cubicBezTo>
                  <a:pt x="16" y="67"/>
                  <a:pt x="16" y="67"/>
                  <a:pt x="16" y="67"/>
                </a:cubicBezTo>
                <a:cubicBezTo>
                  <a:pt x="17" y="65"/>
                  <a:pt x="18" y="62"/>
                  <a:pt x="19" y="60"/>
                </a:cubicBezTo>
                <a:cubicBezTo>
                  <a:pt x="17" y="56"/>
                  <a:pt x="14" y="53"/>
                  <a:pt x="11" y="50"/>
                </a:cubicBezTo>
                <a:cubicBezTo>
                  <a:pt x="11" y="49"/>
                  <a:pt x="10" y="48"/>
                  <a:pt x="10" y="48"/>
                </a:cubicBezTo>
                <a:cubicBezTo>
                  <a:pt x="10" y="47"/>
                  <a:pt x="11" y="46"/>
                  <a:pt x="11" y="46"/>
                </a:cubicBezTo>
                <a:cubicBezTo>
                  <a:pt x="13" y="43"/>
                  <a:pt x="23" y="32"/>
                  <a:pt x="26" y="32"/>
                </a:cubicBezTo>
                <a:cubicBezTo>
                  <a:pt x="27" y="32"/>
                  <a:pt x="27" y="32"/>
                  <a:pt x="28" y="33"/>
                </a:cubicBezTo>
                <a:cubicBezTo>
                  <a:pt x="39" y="41"/>
                  <a:pt x="39" y="41"/>
                  <a:pt x="39" y="41"/>
                </a:cubicBezTo>
                <a:cubicBezTo>
                  <a:pt x="41" y="40"/>
                  <a:pt x="43" y="39"/>
                  <a:pt x="46" y="38"/>
                </a:cubicBezTo>
                <a:cubicBezTo>
                  <a:pt x="46" y="34"/>
                  <a:pt x="47" y="28"/>
                  <a:pt x="48" y="24"/>
                </a:cubicBezTo>
                <a:cubicBezTo>
                  <a:pt x="48" y="23"/>
                  <a:pt x="49" y="22"/>
                  <a:pt x="51" y="22"/>
                </a:cubicBezTo>
                <a:cubicBezTo>
                  <a:pt x="68" y="22"/>
                  <a:pt x="68" y="22"/>
                  <a:pt x="68" y="22"/>
                </a:cubicBezTo>
                <a:cubicBezTo>
                  <a:pt x="69" y="22"/>
                  <a:pt x="70" y="23"/>
                  <a:pt x="71" y="24"/>
                </a:cubicBezTo>
                <a:cubicBezTo>
                  <a:pt x="73" y="38"/>
                  <a:pt x="73" y="38"/>
                  <a:pt x="73" y="38"/>
                </a:cubicBezTo>
                <a:cubicBezTo>
                  <a:pt x="75" y="39"/>
                  <a:pt x="77" y="40"/>
                  <a:pt x="80" y="41"/>
                </a:cubicBezTo>
                <a:cubicBezTo>
                  <a:pt x="91" y="33"/>
                  <a:pt x="91" y="33"/>
                  <a:pt x="91" y="33"/>
                </a:cubicBezTo>
                <a:cubicBezTo>
                  <a:pt x="91" y="32"/>
                  <a:pt x="92" y="32"/>
                  <a:pt x="92" y="32"/>
                </a:cubicBezTo>
                <a:cubicBezTo>
                  <a:pt x="93" y="32"/>
                  <a:pt x="94" y="32"/>
                  <a:pt x="94" y="33"/>
                </a:cubicBezTo>
                <a:cubicBezTo>
                  <a:pt x="97" y="35"/>
                  <a:pt x="108" y="45"/>
                  <a:pt x="108" y="48"/>
                </a:cubicBezTo>
                <a:cubicBezTo>
                  <a:pt x="108" y="48"/>
                  <a:pt x="107" y="49"/>
                  <a:pt x="107" y="49"/>
                </a:cubicBezTo>
                <a:cubicBezTo>
                  <a:pt x="104" y="53"/>
                  <a:pt x="102" y="56"/>
                  <a:pt x="99" y="60"/>
                </a:cubicBezTo>
                <a:cubicBezTo>
                  <a:pt x="100" y="62"/>
                  <a:pt x="101" y="65"/>
                  <a:pt x="102" y="68"/>
                </a:cubicBezTo>
                <a:cubicBezTo>
                  <a:pt x="116" y="70"/>
                  <a:pt x="116" y="70"/>
                  <a:pt x="116" y="70"/>
                </a:cubicBezTo>
                <a:cubicBezTo>
                  <a:pt x="117" y="70"/>
                  <a:pt x="118" y="71"/>
                  <a:pt x="118" y="72"/>
                </a:cubicBezTo>
                <a:lnTo>
                  <a:pt x="118" y="90"/>
                </a:lnTo>
                <a:close/>
                <a:moveTo>
                  <a:pt x="59" y="57"/>
                </a:moveTo>
                <a:cubicBezTo>
                  <a:pt x="46" y="57"/>
                  <a:pt x="36" y="68"/>
                  <a:pt x="36" y="81"/>
                </a:cubicBezTo>
                <a:cubicBezTo>
                  <a:pt x="36" y="94"/>
                  <a:pt x="46" y="105"/>
                  <a:pt x="59" y="105"/>
                </a:cubicBezTo>
                <a:cubicBezTo>
                  <a:pt x="72" y="105"/>
                  <a:pt x="83" y="94"/>
                  <a:pt x="83" y="81"/>
                </a:cubicBezTo>
                <a:cubicBezTo>
                  <a:pt x="83" y="68"/>
                  <a:pt x="72" y="57"/>
                  <a:pt x="59" y="57"/>
                </a:cubicBezTo>
                <a:close/>
                <a:moveTo>
                  <a:pt x="177" y="40"/>
                </a:moveTo>
                <a:cubicBezTo>
                  <a:pt x="177" y="41"/>
                  <a:pt x="166" y="43"/>
                  <a:pt x="164" y="43"/>
                </a:cubicBezTo>
                <a:cubicBezTo>
                  <a:pt x="163" y="45"/>
                  <a:pt x="162" y="46"/>
                  <a:pt x="161" y="48"/>
                </a:cubicBezTo>
                <a:cubicBezTo>
                  <a:pt x="162" y="50"/>
                  <a:pt x="166" y="59"/>
                  <a:pt x="166" y="60"/>
                </a:cubicBezTo>
                <a:cubicBezTo>
                  <a:pt x="166" y="61"/>
                  <a:pt x="166" y="61"/>
                  <a:pt x="165" y="61"/>
                </a:cubicBezTo>
                <a:cubicBezTo>
                  <a:pt x="164" y="62"/>
                  <a:pt x="154" y="68"/>
                  <a:pt x="154" y="68"/>
                </a:cubicBezTo>
                <a:cubicBezTo>
                  <a:pt x="153" y="68"/>
                  <a:pt x="146" y="58"/>
                  <a:pt x="145" y="57"/>
                </a:cubicBezTo>
                <a:cubicBezTo>
                  <a:pt x="144" y="57"/>
                  <a:pt x="143" y="57"/>
                  <a:pt x="142" y="57"/>
                </a:cubicBezTo>
                <a:cubicBezTo>
                  <a:pt x="141" y="57"/>
                  <a:pt x="140" y="57"/>
                  <a:pt x="139" y="57"/>
                </a:cubicBezTo>
                <a:cubicBezTo>
                  <a:pt x="138" y="58"/>
                  <a:pt x="131" y="68"/>
                  <a:pt x="130" y="68"/>
                </a:cubicBezTo>
                <a:cubicBezTo>
                  <a:pt x="130" y="68"/>
                  <a:pt x="120" y="62"/>
                  <a:pt x="119" y="61"/>
                </a:cubicBezTo>
                <a:cubicBezTo>
                  <a:pt x="118" y="61"/>
                  <a:pt x="118" y="61"/>
                  <a:pt x="118" y="60"/>
                </a:cubicBezTo>
                <a:cubicBezTo>
                  <a:pt x="118" y="59"/>
                  <a:pt x="122" y="50"/>
                  <a:pt x="123" y="48"/>
                </a:cubicBezTo>
                <a:cubicBezTo>
                  <a:pt x="122" y="46"/>
                  <a:pt x="121" y="45"/>
                  <a:pt x="120" y="43"/>
                </a:cubicBezTo>
                <a:cubicBezTo>
                  <a:pt x="118" y="43"/>
                  <a:pt x="106" y="41"/>
                  <a:pt x="106" y="40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6" y="26"/>
                  <a:pt x="118" y="24"/>
                  <a:pt x="120" y="24"/>
                </a:cubicBezTo>
                <a:cubicBezTo>
                  <a:pt x="121" y="23"/>
                  <a:pt x="122" y="21"/>
                  <a:pt x="123" y="19"/>
                </a:cubicBezTo>
                <a:cubicBezTo>
                  <a:pt x="122" y="18"/>
                  <a:pt x="118" y="8"/>
                  <a:pt x="118" y="7"/>
                </a:cubicBezTo>
                <a:cubicBezTo>
                  <a:pt x="118" y="6"/>
                  <a:pt x="118" y="6"/>
                  <a:pt x="119" y="6"/>
                </a:cubicBezTo>
                <a:cubicBezTo>
                  <a:pt x="120" y="5"/>
                  <a:pt x="130" y="0"/>
                  <a:pt x="130" y="0"/>
                </a:cubicBezTo>
                <a:cubicBezTo>
                  <a:pt x="131" y="0"/>
                  <a:pt x="138" y="9"/>
                  <a:pt x="139" y="10"/>
                </a:cubicBezTo>
                <a:cubicBezTo>
                  <a:pt x="140" y="10"/>
                  <a:pt x="141" y="10"/>
                  <a:pt x="142" y="10"/>
                </a:cubicBezTo>
                <a:cubicBezTo>
                  <a:pt x="143" y="10"/>
                  <a:pt x="144" y="10"/>
                  <a:pt x="145" y="10"/>
                </a:cubicBezTo>
                <a:cubicBezTo>
                  <a:pt x="147" y="6"/>
                  <a:pt x="150" y="3"/>
                  <a:pt x="153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4" y="0"/>
                  <a:pt x="164" y="5"/>
                  <a:pt x="165" y="6"/>
                </a:cubicBezTo>
                <a:cubicBezTo>
                  <a:pt x="166" y="6"/>
                  <a:pt x="166" y="6"/>
                  <a:pt x="166" y="7"/>
                </a:cubicBezTo>
                <a:cubicBezTo>
                  <a:pt x="166" y="8"/>
                  <a:pt x="162" y="18"/>
                  <a:pt x="161" y="19"/>
                </a:cubicBezTo>
                <a:cubicBezTo>
                  <a:pt x="162" y="21"/>
                  <a:pt x="163" y="23"/>
                  <a:pt x="164" y="24"/>
                </a:cubicBezTo>
                <a:cubicBezTo>
                  <a:pt x="166" y="24"/>
                  <a:pt x="177" y="26"/>
                  <a:pt x="177" y="27"/>
                </a:cubicBezTo>
                <a:lnTo>
                  <a:pt x="177" y="40"/>
                </a:lnTo>
                <a:close/>
                <a:moveTo>
                  <a:pt x="177" y="135"/>
                </a:moveTo>
                <a:cubicBezTo>
                  <a:pt x="177" y="136"/>
                  <a:pt x="166" y="137"/>
                  <a:pt x="164" y="137"/>
                </a:cubicBezTo>
                <a:cubicBezTo>
                  <a:pt x="163" y="139"/>
                  <a:pt x="162" y="141"/>
                  <a:pt x="161" y="142"/>
                </a:cubicBezTo>
                <a:cubicBezTo>
                  <a:pt x="162" y="144"/>
                  <a:pt x="166" y="153"/>
                  <a:pt x="166" y="155"/>
                </a:cubicBezTo>
                <a:cubicBezTo>
                  <a:pt x="166" y="155"/>
                  <a:pt x="166" y="156"/>
                  <a:pt x="165" y="156"/>
                </a:cubicBezTo>
                <a:cubicBezTo>
                  <a:pt x="164" y="156"/>
                  <a:pt x="154" y="162"/>
                  <a:pt x="154" y="162"/>
                </a:cubicBezTo>
                <a:cubicBezTo>
                  <a:pt x="153" y="162"/>
                  <a:pt x="146" y="153"/>
                  <a:pt x="145" y="152"/>
                </a:cubicBezTo>
                <a:cubicBezTo>
                  <a:pt x="144" y="152"/>
                  <a:pt x="143" y="152"/>
                  <a:pt x="142" y="152"/>
                </a:cubicBezTo>
                <a:cubicBezTo>
                  <a:pt x="141" y="152"/>
                  <a:pt x="140" y="152"/>
                  <a:pt x="139" y="152"/>
                </a:cubicBezTo>
                <a:cubicBezTo>
                  <a:pt x="138" y="153"/>
                  <a:pt x="131" y="162"/>
                  <a:pt x="130" y="162"/>
                </a:cubicBezTo>
                <a:cubicBezTo>
                  <a:pt x="130" y="162"/>
                  <a:pt x="120" y="156"/>
                  <a:pt x="119" y="156"/>
                </a:cubicBezTo>
                <a:cubicBezTo>
                  <a:pt x="118" y="156"/>
                  <a:pt x="118" y="155"/>
                  <a:pt x="118" y="155"/>
                </a:cubicBezTo>
                <a:cubicBezTo>
                  <a:pt x="118" y="153"/>
                  <a:pt x="122" y="144"/>
                  <a:pt x="123" y="142"/>
                </a:cubicBezTo>
                <a:cubicBezTo>
                  <a:pt x="122" y="141"/>
                  <a:pt x="121" y="139"/>
                  <a:pt x="120" y="137"/>
                </a:cubicBezTo>
                <a:cubicBezTo>
                  <a:pt x="118" y="137"/>
                  <a:pt x="106" y="136"/>
                  <a:pt x="106" y="135"/>
                </a:cubicBezTo>
                <a:cubicBezTo>
                  <a:pt x="106" y="122"/>
                  <a:pt x="106" y="122"/>
                  <a:pt x="106" y="122"/>
                </a:cubicBezTo>
                <a:cubicBezTo>
                  <a:pt x="106" y="120"/>
                  <a:pt x="118" y="119"/>
                  <a:pt x="120" y="119"/>
                </a:cubicBezTo>
                <a:cubicBezTo>
                  <a:pt x="121" y="117"/>
                  <a:pt x="122" y="115"/>
                  <a:pt x="123" y="114"/>
                </a:cubicBezTo>
                <a:cubicBezTo>
                  <a:pt x="122" y="112"/>
                  <a:pt x="118" y="103"/>
                  <a:pt x="118" y="101"/>
                </a:cubicBezTo>
                <a:cubicBezTo>
                  <a:pt x="118" y="101"/>
                  <a:pt x="118" y="101"/>
                  <a:pt x="119" y="101"/>
                </a:cubicBezTo>
                <a:cubicBezTo>
                  <a:pt x="120" y="100"/>
                  <a:pt x="130" y="94"/>
                  <a:pt x="130" y="94"/>
                </a:cubicBezTo>
                <a:cubicBezTo>
                  <a:pt x="131" y="94"/>
                  <a:pt x="138" y="103"/>
                  <a:pt x="139" y="105"/>
                </a:cubicBezTo>
                <a:cubicBezTo>
                  <a:pt x="140" y="105"/>
                  <a:pt x="141" y="105"/>
                  <a:pt x="142" y="105"/>
                </a:cubicBezTo>
                <a:cubicBezTo>
                  <a:pt x="143" y="105"/>
                  <a:pt x="144" y="105"/>
                  <a:pt x="145" y="105"/>
                </a:cubicBezTo>
                <a:cubicBezTo>
                  <a:pt x="147" y="101"/>
                  <a:pt x="150" y="97"/>
                  <a:pt x="153" y="94"/>
                </a:cubicBezTo>
                <a:cubicBezTo>
                  <a:pt x="154" y="94"/>
                  <a:pt x="154" y="94"/>
                  <a:pt x="154" y="94"/>
                </a:cubicBezTo>
                <a:cubicBezTo>
                  <a:pt x="154" y="94"/>
                  <a:pt x="164" y="100"/>
                  <a:pt x="165" y="101"/>
                </a:cubicBezTo>
                <a:cubicBezTo>
                  <a:pt x="166" y="101"/>
                  <a:pt x="166" y="101"/>
                  <a:pt x="166" y="101"/>
                </a:cubicBezTo>
                <a:cubicBezTo>
                  <a:pt x="166" y="103"/>
                  <a:pt x="162" y="112"/>
                  <a:pt x="161" y="114"/>
                </a:cubicBezTo>
                <a:cubicBezTo>
                  <a:pt x="162" y="115"/>
                  <a:pt x="163" y="117"/>
                  <a:pt x="164" y="119"/>
                </a:cubicBezTo>
                <a:cubicBezTo>
                  <a:pt x="166" y="119"/>
                  <a:pt x="177" y="120"/>
                  <a:pt x="177" y="122"/>
                </a:cubicBezTo>
                <a:lnTo>
                  <a:pt x="177" y="135"/>
                </a:lnTo>
                <a:close/>
                <a:moveTo>
                  <a:pt x="142" y="22"/>
                </a:moveTo>
                <a:cubicBezTo>
                  <a:pt x="136" y="22"/>
                  <a:pt x="130" y="27"/>
                  <a:pt x="130" y="34"/>
                </a:cubicBezTo>
                <a:cubicBezTo>
                  <a:pt x="130" y="40"/>
                  <a:pt x="136" y="45"/>
                  <a:pt x="142" y="45"/>
                </a:cubicBezTo>
                <a:cubicBezTo>
                  <a:pt x="149" y="45"/>
                  <a:pt x="154" y="40"/>
                  <a:pt x="154" y="34"/>
                </a:cubicBezTo>
                <a:cubicBezTo>
                  <a:pt x="154" y="27"/>
                  <a:pt x="148" y="22"/>
                  <a:pt x="142" y="22"/>
                </a:cubicBezTo>
                <a:close/>
                <a:moveTo>
                  <a:pt x="142" y="116"/>
                </a:moveTo>
                <a:cubicBezTo>
                  <a:pt x="136" y="116"/>
                  <a:pt x="130" y="122"/>
                  <a:pt x="130" y="128"/>
                </a:cubicBezTo>
                <a:cubicBezTo>
                  <a:pt x="130" y="135"/>
                  <a:pt x="136" y="140"/>
                  <a:pt x="142" y="140"/>
                </a:cubicBezTo>
                <a:cubicBezTo>
                  <a:pt x="149" y="140"/>
                  <a:pt x="154" y="135"/>
                  <a:pt x="154" y="128"/>
                </a:cubicBezTo>
                <a:cubicBezTo>
                  <a:pt x="154" y="122"/>
                  <a:pt x="148" y="116"/>
                  <a:pt x="142" y="11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8" name="Freeform 290"/>
          <p:cNvSpPr>
            <a:spLocks noEditPoints="1"/>
          </p:cNvSpPr>
          <p:nvPr/>
        </p:nvSpPr>
        <p:spPr bwMode="auto">
          <a:xfrm>
            <a:off x="3941136" y="3652556"/>
            <a:ext cx="161883" cy="163074"/>
          </a:xfrm>
          <a:custGeom>
            <a:avLst/>
            <a:gdLst>
              <a:gd name="T0" fmla="*/ 115 w 140"/>
              <a:gd name="T1" fmla="*/ 63 h 140"/>
              <a:gd name="T2" fmla="*/ 39 w 140"/>
              <a:gd name="T3" fmla="*/ 140 h 140"/>
              <a:gd name="T4" fmla="*/ 0 w 140"/>
              <a:gd name="T5" fmla="*/ 140 h 140"/>
              <a:gd name="T6" fmla="*/ 0 w 140"/>
              <a:gd name="T7" fmla="*/ 101 h 140"/>
              <a:gd name="T8" fmla="*/ 77 w 140"/>
              <a:gd name="T9" fmla="*/ 24 h 140"/>
              <a:gd name="T10" fmla="*/ 115 w 140"/>
              <a:gd name="T11" fmla="*/ 63 h 140"/>
              <a:gd name="T12" fmla="*/ 42 w 140"/>
              <a:gd name="T13" fmla="*/ 120 h 140"/>
              <a:gd name="T14" fmla="*/ 20 w 140"/>
              <a:gd name="T15" fmla="*/ 98 h 140"/>
              <a:gd name="T16" fmla="*/ 12 w 140"/>
              <a:gd name="T17" fmla="*/ 106 h 140"/>
              <a:gd name="T18" fmla="*/ 12 w 140"/>
              <a:gd name="T19" fmla="*/ 116 h 140"/>
              <a:gd name="T20" fmla="*/ 24 w 140"/>
              <a:gd name="T21" fmla="*/ 116 h 140"/>
              <a:gd name="T22" fmla="*/ 24 w 140"/>
              <a:gd name="T23" fmla="*/ 128 h 140"/>
              <a:gd name="T24" fmla="*/ 34 w 140"/>
              <a:gd name="T25" fmla="*/ 128 h 140"/>
              <a:gd name="T26" fmla="*/ 42 w 140"/>
              <a:gd name="T27" fmla="*/ 120 h 140"/>
              <a:gd name="T28" fmla="*/ 80 w 140"/>
              <a:gd name="T29" fmla="*/ 40 h 140"/>
              <a:gd name="T30" fmla="*/ 78 w 140"/>
              <a:gd name="T31" fmla="*/ 41 h 140"/>
              <a:gd name="T32" fmla="*/ 28 w 140"/>
              <a:gd name="T33" fmla="*/ 91 h 140"/>
              <a:gd name="T34" fmla="*/ 28 w 140"/>
              <a:gd name="T35" fmla="*/ 93 h 140"/>
              <a:gd name="T36" fmla="*/ 30 w 140"/>
              <a:gd name="T37" fmla="*/ 95 h 140"/>
              <a:gd name="T38" fmla="*/ 31 w 140"/>
              <a:gd name="T39" fmla="*/ 94 h 140"/>
              <a:gd name="T40" fmla="*/ 81 w 140"/>
              <a:gd name="T41" fmla="*/ 44 h 140"/>
              <a:gd name="T42" fmla="*/ 82 w 140"/>
              <a:gd name="T43" fmla="*/ 42 h 140"/>
              <a:gd name="T44" fmla="*/ 80 w 140"/>
              <a:gd name="T45" fmla="*/ 40 h 140"/>
              <a:gd name="T46" fmla="*/ 137 w 140"/>
              <a:gd name="T47" fmla="*/ 42 h 140"/>
              <a:gd name="T48" fmla="*/ 121 w 140"/>
              <a:gd name="T49" fmla="*/ 57 h 140"/>
              <a:gd name="T50" fmla="*/ 83 w 140"/>
              <a:gd name="T51" fmla="*/ 19 h 140"/>
              <a:gd name="T52" fmla="*/ 98 w 140"/>
              <a:gd name="T53" fmla="*/ 3 h 140"/>
              <a:gd name="T54" fmla="*/ 107 w 140"/>
              <a:gd name="T55" fmla="*/ 0 h 140"/>
              <a:gd name="T56" fmla="*/ 115 w 140"/>
              <a:gd name="T57" fmla="*/ 3 h 140"/>
              <a:gd name="T58" fmla="*/ 137 w 140"/>
              <a:gd name="T59" fmla="*/ 25 h 140"/>
              <a:gd name="T60" fmla="*/ 140 w 140"/>
              <a:gd name="T61" fmla="*/ 33 h 140"/>
              <a:gd name="T62" fmla="*/ 137 w 140"/>
              <a:gd name="T63" fmla="*/ 4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0" h="140">
                <a:moveTo>
                  <a:pt x="115" y="63"/>
                </a:moveTo>
                <a:cubicBezTo>
                  <a:pt x="39" y="140"/>
                  <a:pt x="39" y="140"/>
                  <a:pt x="39" y="1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01"/>
                  <a:pt x="0" y="101"/>
                  <a:pt x="0" y="101"/>
                </a:cubicBezTo>
                <a:cubicBezTo>
                  <a:pt x="77" y="24"/>
                  <a:pt x="77" y="24"/>
                  <a:pt x="77" y="24"/>
                </a:cubicBezTo>
                <a:lnTo>
                  <a:pt x="115" y="63"/>
                </a:lnTo>
                <a:close/>
                <a:moveTo>
                  <a:pt x="42" y="120"/>
                </a:moveTo>
                <a:cubicBezTo>
                  <a:pt x="20" y="98"/>
                  <a:pt x="20" y="98"/>
                  <a:pt x="20" y="98"/>
                </a:cubicBezTo>
                <a:cubicBezTo>
                  <a:pt x="12" y="106"/>
                  <a:pt x="12" y="106"/>
                  <a:pt x="12" y="106"/>
                </a:cubicBezTo>
                <a:cubicBezTo>
                  <a:pt x="12" y="116"/>
                  <a:pt x="12" y="116"/>
                  <a:pt x="12" y="116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34" y="128"/>
                  <a:pt x="34" y="128"/>
                  <a:pt x="34" y="128"/>
                </a:cubicBezTo>
                <a:lnTo>
                  <a:pt x="42" y="120"/>
                </a:lnTo>
                <a:close/>
                <a:moveTo>
                  <a:pt x="80" y="40"/>
                </a:moveTo>
                <a:cubicBezTo>
                  <a:pt x="79" y="40"/>
                  <a:pt x="79" y="40"/>
                  <a:pt x="78" y="41"/>
                </a:cubicBezTo>
                <a:cubicBezTo>
                  <a:pt x="28" y="91"/>
                  <a:pt x="28" y="91"/>
                  <a:pt x="28" y="91"/>
                </a:cubicBezTo>
                <a:cubicBezTo>
                  <a:pt x="28" y="91"/>
                  <a:pt x="28" y="92"/>
                  <a:pt x="28" y="93"/>
                </a:cubicBezTo>
                <a:cubicBezTo>
                  <a:pt x="28" y="94"/>
                  <a:pt x="29" y="95"/>
                  <a:pt x="30" y="95"/>
                </a:cubicBezTo>
                <a:cubicBezTo>
                  <a:pt x="30" y="95"/>
                  <a:pt x="31" y="94"/>
                  <a:pt x="31" y="94"/>
                </a:cubicBezTo>
                <a:cubicBezTo>
                  <a:pt x="81" y="44"/>
                  <a:pt x="81" y="44"/>
                  <a:pt x="81" y="44"/>
                </a:cubicBezTo>
                <a:cubicBezTo>
                  <a:pt x="82" y="43"/>
                  <a:pt x="82" y="43"/>
                  <a:pt x="82" y="42"/>
                </a:cubicBezTo>
                <a:cubicBezTo>
                  <a:pt x="82" y="41"/>
                  <a:pt x="81" y="40"/>
                  <a:pt x="80" y="40"/>
                </a:cubicBezTo>
                <a:close/>
                <a:moveTo>
                  <a:pt x="137" y="42"/>
                </a:moveTo>
                <a:cubicBezTo>
                  <a:pt x="121" y="57"/>
                  <a:pt x="121" y="57"/>
                  <a:pt x="121" y="57"/>
                </a:cubicBezTo>
                <a:cubicBezTo>
                  <a:pt x="83" y="19"/>
                  <a:pt x="83" y="19"/>
                  <a:pt x="83" y="19"/>
                </a:cubicBezTo>
                <a:cubicBezTo>
                  <a:pt x="98" y="3"/>
                  <a:pt x="98" y="3"/>
                  <a:pt x="98" y="3"/>
                </a:cubicBezTo>
                <a:cubicBezTo>
                  <a:pt x="100" y="1"/>
                  <a:pt x="103" y="0"/>
                  <a:pt x="107" y="0"/>
                </a:cubicBezTo>
                <a:cubicBezTo>
                  <a:pt x="110" y="0"/>
                  <a:pt x="113" y="1"/>
                  <a:pt x="115" y="3"/>
                </a:cubicBezTo>
                <a:cubicBezTo>
                  <a:pt x="137" y="25"/>
                  <a:pt x="137" y="25"/>
                  <a:pt x="137" y="25"/>
                </a:cubicBezTo>
                <a:cubicBezTo>
                  <a:pt x="139" y="27"/>
                  <a:pt x="140" y="30"/>
                  <a:pt x="140" y="33"/>
                </a:cubicBezTo>
                <a:cubicBezTo>
                  <a:pt x="140" y="37"/>
                  <a:pt x="139" y="40"/>
                  <a:pt x="137" y="4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9" name="Freeform 291"/>
          <p:cNvSpPr>
            <a:spLocks noEditPoints="1"/>
          </p:cNvSpPr>
          <p:nvPr/>
        </p:nvSpPr>
        <p:spPr bwMode="auto">
          <a:xfrm>
            <a:off x="4148253" y="3650177"/>
            <a:ext cx="16545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6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6 w 142"/>
              <a:gd name="T11" fmla="*/ 0 h 142"/>
              <a:gd name="T12" fmla="*/ 115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100 w 142"/>
              <a:gd name="T19" fmla="*/ 68 h 142"/>
              <a:gd name="T20" fmla="*/ 74 w 142"/>
              <a:gd name="T21" fmla="*/ 41 h 142"/>
              <a:gd name="T22" fmla="*/ 23 w 142"/>
              <a:gd name="T23" fmla="*/ 92 h 142"/>
              <a:gd name="T24" fmla="*/ 23 w 142"/>
              <a:gd name="T25" fmla="*/ 118 h 142"/>
              <a:gd name="T26" fmla="*/ 50 w 142"/>
              <a:gd name="T27" fmla="*/ 118 h 142"/>
              <a:gd name="T28" fmla="*/ 100 w 142"/>
              <a:gd name="T29" fmla="*/ 68 h 142"/>
              <a:gd name="T30" fmla="*/ 51 w 142"/>
              <a:gd name="T31" fmla="*/ 104 h 142"/>
              <a:gd name="T32" fmla="*/ 46 w 142"/>
              <a:gd name="T33" fmla="*/ 109 h 142"/>
              <a:gd name="T34" fmla="*/ 41 w 142"/>
              <a:gd name="T35" fmla="*/ 109 h 142"/>
              <a:gd name="T36" fmla="*/ 41 w 142"/>
              <a:gd name="T37" fmla="*/ 100 h 142"/>
              <a:gd name="T38" fmla="*/ 32 w 142"/>
              <a:gd name="T39" fmla="*/ 100 h 142"/>
              <a:gd name="T40" fmla="*/ 32 w 142"/>
              <a:gd name="T41" fmla="*/ 95 h 142"/>
              <a:gd name="T42" fmla="*/ 37 w 142"/>
              <a:gd name="T43" fmla="*/ 90 h 142"/>
              <a:gd name="T44" fmla="*/ 51 w 142"/>
              <a:gd name="T45" fmla="*/ 104 h 142"/>
              <a:gd name="T46" fmla="*/ 75 w 142"/>
              <a:gd name="T47" fmla="*/ 57 h 142"/>
              <a:gd name="T48" fmla="*/ 48 w 142"/>
              <a:gd name="T49" fmla="*/ 84 h 142"/>
              <a:gd name="T50" fmla="*/ 45 w 142"/>
              <a:gd name="T51" fmla="*/ 84 h 142"/>
              <a:gd name="T52" fmla="*/ 46 w 142"/>
              <a:gd name="T53" fmla="*/ 82 h 142"/>
              <a:gd name="T54" fmla="*/ 72 w 142"/>
              <a:gd name="T55" fmla="*/ 55 h 142"/>
              <a:gd name="T56" fmla="*/ 75 w 142"/>
              <a:gd name="T57" fmla="*/ 54 h 142"/>
              <a:gd name="T58" fmla="*/ 75 w 142"/>
              <a:gd name="T59" fmla="*/ 57 h 142"/>
              <a:gd name="T60" fmla="*/ 115 w 142"/>
              <a:gd name="T61" fmla="*/ 53 h 142"/>
              <a:gd name="T62" fmla="*/ 115 w 142"/>
              <a:gd name="T63" fmla="*/ 41 h 142"/>
              <a:gd name="T64" fmla="*/ 101 w 142"/>
              <a:gd name="T65" fmla="*/ 27 h 142"/>
              <a:gd name="T66" fmla="*/ 88 w 142"/>
              <a:gd name="T67" fmla="*/ 27 h 142"/>
              <a:gd name="T68" fmla="*/ 80 w 142"/>
              <a:gd name="T69" fmla="*/ 35 h 142"/>
              <a:gd name="T70" fmla="*/ 106 w 142"/>
              <a:gd name="T71" fmla="*/ 62 h 142"/>
              <a:gd name="T72" fmla="*/ 115 w 142"/>
              <a:gd name="T73" fmla="*/ 5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100" y="68"/>
                </a:moveTo>
                <a:cubicBezTo>
                  <a:pt x="74" y="41"/>
                  <a:pt x="74" y="41"/>
                  <a:pt x="74" y="41"/>
                </a:cubicBezTo>
                <a:cubicBezTo>
                  <a:pt x="23" y="92"/>
                  <a:pt x="23" y="92"/>
                  <a:pt x="23" y="92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50" y="118"/>
                  <a:pt x="50" y="118"/>
                  <a:pt x="50" y="118"/>
                </a:cubicBezTo>
                <a:lnTo>
                  <a:pt x="100" y="68"/>
                </a:lnTo>
                <a:close/>
                <a:moveTo>
                  <a:pt x="51" y="104"/>
                </a:moveTo>
                <a:cubicBezTo>
                  <a:pt x="46" y="109"/>
                  <a:pt x="46" y="109"/>
                  <a:pt x="46" y="109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1" y="100"/>
                  <a:pt x="41" y="100"/>
                  <a:pt x="41" y="100"/>
                </a:cubicBezTo>
                <a:cubicBezTo>
                  <a:pt x="32" y="100"/>
                  <a:pt x="32" y="100"/>
                  <a:pt x="32" y="100"/>
                </a:cubicBezTo>
                <a:cubicBezTo>
                  <a:pt x="32" y="95"/>
                  <a:pt x="32" y="95"/>
                  <a:pt x="32" y="95"/>
                </a:cubicBezTo>
                <a:cubicBezTo>
                  <a:pt x="37" y="90"/>
                  <a:pt x="37" y="90"/>
                  <a:pt x="37" y="90"/>
                </a:cubicBezTo>
                <a:lnTo>
                  <a:pt x="51" y="104"/>
                </a:lnTo>
                <a:close/>
                <a:moveTo>
                  <a:pt x="75" y="57"/>
                </a:moveTo>
                <a:cubicBezTo>
                  <a:pt x="48" y="84"/>
                  <a:pt x="48" y="84"/>
                  <a:pt x="48" y="84"/>
                </a:cubicBezTo>
                <a:cubicBezTo>
                  <a:pt x="47" y="85"/>
                  <a:pt x="46" y="85"/>
                  <a:pt x="45" y="84"/>
                </a:cubicBezTo>
                <a:cubicBezTo>
                  <a:pt x="45" y="84"/>
                  <a:pt x="45" y="82"/>
                  <a:pt x="46" y="82"/>
                </a:cubicBezTo>
                <a:cubicBezTo>
                  <a:pt x="72" y="55"/>
                  <a:pt x="72" y="55"/>
                  <a:pt x="72" y="55"/>
                </a:cubicBezTo>
                <a:cubicBezTo>
                  <a:pt x="73" y="54"/>
                  <a:pt x="75" y="54"/>
                  <a:pt x="75" y="54"/>
                </a:cubicBezTo>
                <a:cubicBezTo>
                  <a:pt x="76" y="55"/>
                  <a:pt x="76" y="56"/>
                  <a:pt x="75" y="57"/>
                </a:cubicBezTo>
                <a:close/>
                <a:moveTo>
                  <a:pt x="115" y="53"/>
                </a:moveTo>
                <a:cubicBezTo>
                  <a:pt x="118" y="50"/>
                  <a:pt x="118" y="44"/>
                  <a:pt x="115" y="41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97" y="23"/>
                  <a:pt x="91" y="23"/>
                  <a:pt x="88" y="27"/>
                </a:cubicBezTo>
                <a:cubicBezTo>
                  <a:pt x="80" y="35"/>
                  <a:pt x="80" y="35"/>
                  <a:pt x="80" y="35"/>
                </a:cubicBezTo>
                <a:cubicBezTo>
                  <a:pt x="106" y="62"/>
                  <a:pt x="106" y="62"/>
                  <a:pt x="106" y="62"/>
                </a:cubicBezTo>
                <a:lnTo>
                  <a:pt x="115" y="5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0" name="Freeform 292"/>
          <p:cNvSpPr>
            <a:spLocks noEditPoints="1"/>
          </p:cNvSpPr>
          <p:nvPr/>
        </p:nvSpPr>
        <p:spPr bwMode="auto">
          <a:xfrm>
            <a:off x="4356558" y="3650177"/>
            <a:ext cx="192831" cy="151170"/>
          </a:xfrm>
          <a:custGeom>
            <a:avLst/>
            <a:gdLst>
              <a:gd name="T0" fmla="*/ 130 w 166"/>
              <a:gd name="T1" fmla="*/ 103 h 130"/>
              <a:gd name="T2" fmla="*/ 104 w 166"/>
              <a:gd name="T3" fmla="*/ 130 h 130"/>
              <a:gd name="T4" fmla="*/ 27 w 166"/>
              <a:gd name="T5" fmla="*/ 130 h 130"/>
              <a:gd name="T6" fmla="*/ 0 w 166"/>
              <a:gd name="T7" fmla="*/ 103 h 130"/>
              <a:gd name="T8" fmla="*/ 0 w 166"/>
              <a:gd name="T9" fmla="*/ 26 h 130"/>
              <a:gd name="T10" fmla="*/ 27 w 166"/>
              <a:gd name="T11" fmla="*/ 0 h 130"/>
              <a:gd name="T12" fmla="*/ 104 w 166"/>
              <a:gd name="T13" fmla="*/ 0 h 130"/>
              <a:gd name="T14" fmla="*/ 114 w 166"/>
              <a:gd name="T15" fmla="*/ 2 h 130"/>
              <a:gd name="T16" fmla="*/ 116 w 166"/>
              <a:gd name="T17" fmla="*/ 4 h 130"/>
              <a:gd name="T18" fmla="*/ 115 w 166"/>
              <a:gd name="T19" fmla="*/ 7 h 130"/>
              <a:gd name="T20" fmla="*/ 111 w 166"/>
              <a:gd name="T21" fmla="*/ 12 h 130"/>
              <a:gd name="T22" fmla="*/ 108 w 166"/>
              <a:gd name="T23" fmla="*/ 12 h 130"/>
              <a:gd name="T24" fmla="*/ 104 w 166"/>
              <a:gd name="T25" fmla="*/ 12 h 130"/>
              <a:gd name="T26" fmla="*/ 27 w 166"/>
              <a:gd name="T27" fmla="*/ 12 h 130"/>
              <a:gd name="T28" fmla="*/ 12 w 166"/>
              <a:gd name="T29" fmla="*/ 26 h 130"/>
              <a:gd name="T30" fmla="*/ 12 w 166"/>
              <a:gd name="T31" fmla="*/ 103 h 130"/>
              <a:gd name="T32" fmla="*/ 27 w 166"/>
              <a:gd name="T33" fmla="*/ 118 h 130"/>
              <a:gd name="T34" fmla="*/ 104 w 166"/>
              <a:gd name="T35" fmla="*/ 118 h 130"/>
              <a:gd name="T36" fmla="*/ 118 w 166"/>
              <a:gd name="T37" fmla="*/ 103 h 130"/>
              <a:gd name="T38" fmla="*/ 118 w 166"/>
              <a:gd name="T39" fmla="*/ 92 h 130"/>
              <a:gd name="T40" fmla="*/ 119 w 166"/>
              <a:gd name="T41" fmla="*/ 90 h 130"/>
              <a:gd name="T42" fmla="*/ 125 w 166"/>
              <a:gd name="T43" fmla="*/ 84 h 130"/>
              <a:gd name="T44" fmla="*/ 128 w 166"/>
              <a:gd name="T45" fmla="*/ 83 h 130"/>
              <a:gd name="T46" fmla="*/ 130 w 166"/>
              <a:gd name="T47" fmla="*/ 86 h 130"/>
              <a:gd name="T48" fmla="*/ 130 w 166"/>
              <a:gd name="T49" fmla="*/ 103 h 130"/>
              <a:gd name="T50" fmla="*/ 148 w 166"/>
              <a:gd name="T51" fmla="*/ 44 h 130"/>
              <a:gd name="T52" fmla="*/ 86 w 166"/>
              <a:gd name="T53" fmla="*/ 106 h 130"/>
              <a:gd name="T54" fmla="*/ 59 w 166"/>
              <a:gd name="T55" fmla="*/ 106 h 130"/>
              <a:gd name="T56" fmla="*/ 59 w 166"/>
              <a:gd name="T57" fmla="*/ 80 h 130"/>
              <a:gd name="T58" fmla="*/ 121 w 166"/>
              <a:gd name="T59" fmla="*/ 18 h 130"/>
              <a:gd name="T60" fmla="*/ 148 w 166"/>
              <a:gd name="T61" fmla="*/ 44 h 130"/>
              <a:gd name="T62" fmla="*/ 93 w 166"/>
              <a:gd name="T63" fmla="*/ 87 h 130"/>
              <a:gd name="T64" fmla="*/ 79 w 166"/>
              <a:gd name="T65" fmla="*/ 73 h 130"/>
              <a:gd name="T66" fmla="*/ 68 w 166"/>
              <a:gd name="T67" fmla="*/ 83 h 130"/>
              <a:gd name="T68" fmla="*/ 68 w 166"/>
              <a:gd name="T69" fmla="*/ 89 h 130"/>
              <a:gd name="T70" fmla="*/ 77 w 166"/>
              <a:gd name="T71" fmla="*/ 89 h 130"/>
              <a:gd name="T72" fmla="*/ 77 w 166"/>
              <a:gd name="T73" fmla="*/ 97 h 130"/>
              <a:gd name="T74" fmla="*/ 82 w 166"/>
              <a:gd name="T75" fmla="*/ 97 h 130"/>
              <a:gd name="T76" fmla="*/ 93 w 166"/>
              <a:gd name="T77" fmla="*/ 87 h 130"/>
              <a:gd name="T78" fmla="*/ 120 w 166"/>
              <a:gd name="T79" fmla="*/ 31 h 130"/>
              <a:gd name="T80" fmla="*/ 87 w 166"/>
              <a:gd name="T81" fmla="*/ 63 h 130"/>
              <a:gd name="T82" fmla="*/ 87 w 166"/>
              <a:gd name="T83" fmla="*/ 66 h 130"/>
              <a:gd name="T84" fmla="*/ 90 w 166"/>
              <a:gd name="T85" fmla="*/ 66 h 130"/>
              <a:gd name="T86" fmla="*/ 123 w 166"/>
              <a:gd name="T87" fmla="*/ 34 h 130"/>
              <a:gd name="T88" fmla="*/ 123 w 166"/>
              <a:gd name="T89" fmla="*/ 31 h 130"/>
              <a:gd name="T90" fmla="*/ 120 w 166"/>
              <a:gd name="T91" fmla="*/ 31 h 130"/>
              <a:gd name="T92" fmla="*/ 154 w 166"/>
              <a:gd name="T93" fmla="*/ 38 h 130"/>
              <a:gd name="T94" fmla="*/ 127 w 166"/>
              <a:gd name="T95" fmla="*/ 12 h 130"/>
              <a:gd name="T96" fmla="*/ 136 w 166"/>
              <a:gd name="T97" fmla="*/ 3 h 130"/>
              <a:gd name="T98" fmla="*/ 148 w 166"/>
              <a:gd name="T99" fmla="*/ 3 h 130"/>
              <a:gd name="T100" fmla="*/ 162 w 166"/>
              <a:gd name="T101" fmla="*/ 17 h 130"/>
              <a:gd name="T102" fmla="*/ 162 w 166"/>
              <a:gd name="T103" fmla="*/ 30 h 130"/>
              <a:gd name="T104" fmla="*/ 154 w 166"/>
              <a:gd name="T105" fmla="*/ 3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6" h="130">
                <a:moveTo>
                  <a:pt x="130" y="103"/>
                </a:moveTo>
                <a:cubicBezTo>
                  <a:pt x="130" y="118"/>
                  <a:pt x="118" y="130"/>
                  <a:pt x="104" y="130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12" y="130"/>
                  <a:pt x="0" y="118"/>
                  <a:pt x="0" y="10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7" y="0"/>
                  <a:pt x="111" y="1"/>
                  <a:pt x="114" y="2"/>
                </a:cubicBezTo>
                <a:cubicBezTo>
                  <a:pt x="115" y="3"/>
                  <a:pt x="116" y="3"/>
                  <a:pt x="116" y="4"/>
                </a:cubicBezTo>
                <a:cubicBezTo>
                  <a:pt x="116" y="5"/>
                  <a:pt x="116" y="6"/>
                  <a:pt x="115" y="7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0" y="12"/>
                  <a:pt x="109" y="13"/>
                  <a:pt x="108" y="12"/>
                </a:cubicBezTo>
                <a:cubicBezTo>
                  <a:pt x="106" y="12"/>
                  <a:pt x="105" y="12"/>
                  <a:pt x="104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19" y="12"/>
                  <a:pt x="12" y="18"/>
                  <a:pt x="12" y="26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12"/>
                  <a:pt x="19" y="118"/>
                  <a:pt x="27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12" y="118"/>
                  <a:pt x="118" y="112"/>
                  <a:pt x="118" y="103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1"/>
                  <a:pt x="119" y="90"/>
                  <a:pt x="119" y="90"/>
                </a:cubicBezTo>
                <a:cubicBezTo>
                  <a:pt x="125" y="84"/>
                  <a:pt x="125" y="84"/>
                  <a:pt x="125" y="84"/>
                </a:cubicBezTo>
                <a:cubicBezTo>
                  <a:pt x="126" y="83"/>
                  <a:pt x="127" y="83"/>
                  <a:pt x="128" y="83"/>
                </a:cubicBezTo>
                <a:cubicBezTo>
                  <a:pt x="130" y="84"/>
                  <a:pt x="130" y="85"/>
                  <a:pt x="130" y="86"/>
                </a:cubicBezTo>
                <a:lnTo>
                  <a:pt x="130" y="103"/>
                </a:lnTo>
                <a:close/>
                <a:moveTo>
                  <a:pt x="148" y="44"/>
                </a:moveTo>
                <a:cubicBezTo>
                  <a:pt x="86" y="106"/>
                  <a:pt x="86" y="106"/>
                  <a:pt x="86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9" y="80"/>
                  <a:pt x="59" y="80"/>
                  <a:pt x="59" y="80"/>
                </a:cubicBezTo>
                <a:cubicBezTo>
                  <a:pt x="121" y="18"/>
                  <a:pt x="121" y="18"/>
                  <a:pt x="121" y="18"/>
                </a:cubicBezTo>
                <a:lnTo>
                  <a:pt x="148" y="44"/>
                </a:lnTo>
                <a:close/>
                <a:moveTo>
                  <a:pt x="93" y="87"/>
                </a:moveTo>
                <a:cubicBezTo>
                  <a:pt x="79" y="73"/>
                  <a:pt x="79" y="73"/>
                  <a:pt x="79" y="73"/>
                </a:cubicBezTo>
                <a:cubicBezTo>
                  <a:pt x="68" y="83"/>
                  <a:pt x="68" y="83"/>
                  <a:pt x="68" y="83"/>
                </a:cubicBezTo>
                <a:cubicBezTo>
                  <a:pt x="68" y="89"/>
                  <a:pt x="68" y="89"/>
                  <a:pt x="68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7" y="97"/>
                  <a:pt x="77" y="97"/>
                  <a:pt x="77" y="97"/>
                </a:cubicBezTo>
                <a:cubicBezTo>
                  <a:pt x="82" y="97"/>
                  <a:pt x="82" y="97"/>
                  <a:pt x="82" y="97"/>
                </a:cubicBezTo>
                <a:lnTo>
                  <a:pt x="93" y="87"/>
                </a:lnTo>
                <a:close/>
                <a:moveTo>
                  <a:pt x="120" y="31"/>
                </a:moveTo>
                <a:cubicBezTo>
                  <a:pt x="87" y="63"/>
                  <a:pt x="87" y="63"/>
                  <a:pt x="87" y="63"/>
                </a:cubicBezTo>
                <a:cubicBezTo>
                  <a:pt x="87" y="64"/>
                  <a:pt x="87" y="66"/>
                  <a:pt x="87" y="66"/>
                </a:cubicBezTo>
                <a:cubicBezTo>
                  <a:pt x="88" y="67"/>
                  <a:pt x="90" y="67"/>
                  <a:pt x="90" y="66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4" y="33"/>
                  <a:pt x="124" y="32"/>
                  <a:pt x="123" y="31"/>
                </a:cubicBezTo>
                <a:cubicBezTo>
                  <a:pt x="122" y="30"/>
                  <a:pt x="121" y="30"/>
                  <a:pt x="120" y="31"/>
                </a:cubicBezTo>
                <a:close/>
                <a:moveTo>
                  <a:pt x="154" y="38"/>
                </a:moveTo>
                <a:cubicBezTo>
                  <a:pt x="127" y="12"/>
                  <a:pt x="127" y="12"/>
                  <a:pt x="127" y="12"/>
                </a:cubicBezTo>
                <a:cubicBezTo>
                  <a:pt x="136" y="3"/>
                  <a:pt x="136" y="3"/>
                  <a:pt x="136" y="3"/>
                </a:cubicBezTo>
                <a:cubicBezTo>
                  <a:pt x="139" y="0"/>
                  <a:pt x="145" y="0"/>
                  <a:pt x="148" y="3"/>
                </a:cubicBezTo>
                <a:cubicBezTo>
                  <a:pt x="162" y="17"/>
                  <a:pt x="162" y="17"/>
                  <a:pt x="162" y="17"/>
                </a:cubicBezTo>
                <a:cubicBezTo>
                  <a:pt x="166" y="21"/>
                  <a:pt x="166" y="26"/>
                  <a:pt x="162" y="30"/>
                </a:cubicBezTo>
                <a:lnTo>
                  <a:pt x="154" y="3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1" name="Freeform 293"/>
          <p:cNvSpPr>
            <a:spLocks/>
          </p:cNvSpPr>
          <p:nvPr/>
        </p:nvSpPr>
        <p:spPr bwMode="auto">
          <a:xfrm>
            <a:off x="4591049" y="3650177"/>
            <a:ext cx="151170" cy="151170"/>
          </a:xfrm>
          <a:custGeom>
            <a:avLst/>
            <a:gdLst>
              <a:gd name="T0" fmla="*/ 128 w 131"/>
              <a:gd name="T1" fmla="*/ 115 h 130"/>
              <a:gd name="T2" fmla="*/ 116 w 131"/>
              <a:gd name="T3" fmla="*/ 125 h 130"/>
              <a:gd name="T4" fmla="*/ 99 w 131"/>
              <a:gd name="T5" fmla="*/ 130 h 130"/>
              <a:gd name="T6" fmla="*/ 75 w 131"/>
              <a:gd name="T7" fmla="*/ 124 h 130"/>
              <a:gd name="T8" fmla="*/ 59 w 131"/>
              <a:gd name="T9" fmla="*/ 116 h 130"/>
              <a:gd name="T10" fmla="*/ 15 w 131"/>
              <a:gd name="T11" fmla="*/ 72 h 130"/>
              <a:gd name="T12" fmla="*/ 7 w 131"/>
              <a:gd name="T13" fmla="*/ 55 h 130"/>
              <a:gd name="T14" fmla="*/ 0 w 131"/>
              <a:gd name="T15" fmla="*/ 31 h 130"/>
              <a:gd name="T16" fmla="*/ 5 w 131"/>
              <a:gd name="T17" fmla="*/ 14 h 130"/>
              <a:gd name="T18" fmla="*/ 15 w 131"/>
              <a:gd name="T19" fmla="*/ 3 h 130"/>
              <a:gd name="T20" fmla="*/ 28 w 131"/>
              <a:gd name="T21" fmla="*/ 0 h 130"/>
              <a:gd name="T22" fmla="*/ 30 w 131"/>
              <a:gd name="T23" fmla="*/ 0 h 130"/>
              <a:gd name="T24" fmla="*/ 35 w 131"/>
              <a:gd name="T25" fmla="*/ 7 h 130"/>
              <a:gd name="T26" fmla="*/ 44 w 131"/>
              <a:gd name="T27" fmla="*/ 23 h 130"/>
              <a:gd name="T28" fmla="*/ 48 w 131"/>
              <a:gd name="T29" fmla="*/ 31 h 130"/>
              <a:gd name="T30" fmla="*/ 31 w 131"/>
              <a:gd name="T31" fmla="*/ 50 h 130"/>
              <a:gd name="T32" fmla="*/ 35 w 131"/>
              <a:gd name="T33" fmla="*/ 58 h 130"/>
              <a:gd name="T34" fmla="*/ 72 w 131"/>
              <a:gd name="T35" fmla="*/ 96 h 130"/>
              <a:gd name="T36" fmla="*/ 80 w 131"/>
              <a:gd name="T37" fmla="*/ 99 h 130"/>
              <a:gd name="T38" fmla="*/ 99 w 131"/>
              <a:gd name="T39" fmla="*/ 83 h 130"/>
              <a:gd name="T40" fmla="*/ 107 w 131"/>
              <a:gd name="T41" fmla="*/ 87 h 130"/>
              <a:gd name="T42" fmla="*/ 123 w 131"/>
              <a:gd name="T43" fmla="*/ 96 h 130"/>
              <a:gd name="T44" fmla="*/ 130 w 131"/>
              <a:gd name="T45" fmla="*/ 101 h 130"/>
              <a:gd name="T46" fmla="*/ 131 w 131"/>
              <a:gd name="T47" fmla="*/ 103 h 130"/>
              <a:gd name="T48" fmla="*/ 128 w 131"/>
              <a:gd name="T49" fmla="*/ 11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1" h="130">
                <a:moveTo>
                  <a:pt x="128" y="115"/>
                </a:moveTo>
                <a:cubicBezTo>
                  <a:pt x="126" y="120"/>
                  <a:pt x="121" y="123"/>
                  <a:pt x="116" y="125"/>
                </a:cubicBezTo>
                <a:cubicBezTo>
                  <a:pt x="111" y="128"/>
                  <a:pt x="105" y="130"/>
                  <a:pt x="99" y="130"/>
                </a:cubicBezTo>
                <a:cubicBezTo>
                  <a:pt x="91" y="130"/>
                  <a:pt x="83" y="126"/>
                  <a:pt x="75" y="124"/>
                </a:cubicBezTo>
                <a:cubicBezTo>
                  <a:pt x="69" y="122"/>
                  <a:pt x="64" y="119"/>
                  <a:pt x="59" y="116"/>
                </a:cubicBezTo>
                <a:cubicBezTo>
                  <a:pt x="43" y="106"/>
                  <a:pt x="24" y="87"/>
                  <a:pt x="15" y="72"/>
                </a:cubicBezTo>
                <a:cubicBezTo>
                  <a:pt x="11" y="67"/>
                  <a:pt x="9" y="61"/>
                  <a:pt x="7" y="55"/>
                </a:cubicBezTo>
                <a:cubicBezTo>
                  <a:pt x="4" y="48"/>
                  <a:pt x="0" y="40"/>
                  <a:pt x="0" y="31"/>
                </a:cubicBezTo>
                <a:cubicBezTo>
                  <a:pt x="0" y="25"/>
                  <a:pt x="2" y="19"/>
                  <a:pt x="5" y="14"/>
                </a:cubicBezTo>
                <a:cubicBezTo>
                  <a:pt x="8" y="10"/>
                  <a:pt x="10" y="5"/>
                  <a:pt x="15" y="3"/>
                </a:cubicBezTo>
                <a:cubicBezTo>
                  <a:pt x="18" y="1"/>
                  <a:pt x="25" y="0"/>
                  <a:pt x="28" y="0"/>
                </a:cubicBezTo>
                <a:cubicBezTo>
                  <a:pt x="28" y="0"/>
                  <a:pt x="29" y="0"/>
                  <a:pt x="30" y="0"/>
                </a:cubicBezTo>
                <a:cubicBezTo>
                  <a:pt x="32" y="1"/>
                  <a:pt x="34" y="5"/>
                  <a:pt x="35" y="7"/>
                </a:cubicBezTo>
                <a:cubicBezTo>
                  <a:pt x="38" y="12"/>
                  <a:pt x="40" y="18"/>
                  <a:pt x="44" y="23"/>
                </a:cubicBezTo>
                <a:cubicBezTo>
                  <a:pt x="45" y="25"/>
                  <a:pt x="48" y="28"/>
                  <a:pt x="48" y="31"/>
                </a:cubicBezTo>
                <a:cubicBezTo>
                  <a:pt x="48" y="37"/>
                  <a:pt x="31" y="45"/>
                  <a:pt x="31" y="50"/>
                </a:cubicBezTo>
                <a:cubicBezTo>
                  <a:pt x="31" y="53"/>
                  <a:pt x="33" y="56"/>
                  <a:pt x="35" y="58"/>
                </a:cubicBezTo>
                <a:cubicBezTo>
                  <a:pt x="44" y="75"/>
                  <a:pt x="56" y="86"/>
                  <a:pt x="72" y="96"/>
                </a:cubicBezTo>
                <a:cubicBezTo>
                  <a:pt x="75" y="97"/>
                  <a:pt x="78" y="99"/>
                  <a:pt x="80" y="99"/>
                </a:cubicBezTo>
                <a:cubicBezTo>
                  <a:pt x="85" y="99"/>
                  <a:pt x="94" y="83"/>
                  <a:pt x="99" y="83"/>
                </a:cubicBezTo>
                <a:cubicBezTo>
                  <a:pt x="102" y="83"/>
                  <a:pt x="105" y="85"/>
                  <a:pt x="107" y="87"/>
                </a:cubicBezTo>
                <a:cubicBezTo>
                  <a:pt x="113" y="90"/>
                  <a:pt x="118" y="93"/>
                  <a:pt x="123" y="96"/>
                </a:cubicBezTo>
                <a:cubicBezTo>
                  <a:pt x="125" y="97"/>
                  <a:pt x="130" y="99"/>
                  <a:pt x="130" y="101"/>
                </a:cubicBezTo>
                <a:cubicBezTo>
                  <a:pt x="131" y="101"/>
                  <a:pt x="131" y="102"/>
                  <a:pt x="131" y="103"/>
                </a:cubicBezTo>
                <a:cubicBezTo>
                  <a:pt x="131" y="106"/>
                  <a:pt x="129" y="112"/>
                  <a:pt x="128" y="11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2" name="Freeform 294"/>
          <p:cNvSpPr>
            <a:spLocks noEditPoints="1"/>
          </p:cNvSpPr>
          <p:nvPr/>
        </p:nvSpPr>
        <p:spPr bwMode="auto">
          <a:xfrm>
            <a:off x="4783881" y="3650177"/>
            <a:ext cx="165454" cy="165454"/>
          </a:xfrm>
          <a:custGeom>
            <a:avLst/>
            <a:gdLst>
              <a:gd name="T0" fmla="*/ 142 w 142"/>
              <a:gd name="T1" fmla="*/ 115 h 142"/>
              <a:gd name="T2" fmla="*/ 115 w 142"/>
              <a:gd name="T3" fmla="*/ 142 h 142"/>
              <a:gd name="T4" fmla="*/ 27 w 142"/>
              <a:gd name="T5" fmla="*/ 142 h 142"/>
              <a:gd name="T6" fmla="*/ 0 w 142"/>
              <a:gd name="T7" fmla="*/ 115 h 142"/>
              <a:gd name="T8" fmla="*/ 0 w 142"/>
              <a:gd name="T9" fmla="*/ 26 h 142"/>
              <a:gd name="T10" fmla="*/ 27 w 142"/>
              <a:gd name="T11" fmla="*/ 0 h 142"/>
              <a:gd name="T12" fmla="*/ 115 w 142"/>
              <a:gd name="T13" fmla="*/ 0 h 142"/>
              <a:gd name="T14" fmla="*/ 142 w 142"/>
              <a:gd name="T15" fmla="*/ 26 h 142"/>
              <a:gd name="T16" fmla="*/ 142 w 142"/>
              <a:gd name="T17" fmla="*/ 115 h 142"/>
              <a:gd name="T18" fmla="*/ 118 w 142"/>
              <a:gd name="T19" fmla="*/ 97 h 142"/>
              <a:gd name="T20" fmla="*/ 102 w 142"/>
              <a:gd name="T21" fmla="*/ 87 h 142"/>
              <a:gd name="T22" fmla="*/ 96 w 142"/>
              <a:gd name="T23" fmla="*/ 84 h 142"/>
              <a:gd name="T24" fmla="*/ 82 w 142"/>
              <a:gd name="T25" fmla="*/ 96 h 142"/>
              <a:gd name="T26" fmla="*/ 76 w 142"/>
              <a:gd name="T27" fmla="*/ 93 h 142"/>
              <a:gd name="T28" fmla="*/ 49 w 142"/>
              <a:gd name="T29" fmla="*/ 66 h 142"/>
              <a:gd name="T30" fmla="*/ 46 w 142"/>
              <a:gd name="T31" fmla="*/ 60 h 142"/>
              <a:gd name="T32" fmla="*/ 58 w 142"/>
              <a:gd name="T33" fmla="*/ 46 h 142"/>
              <a:gd name="T34" fmla="*/ 55 w 142"/>
              <a:gd name="T35" fmla="*/ 40 h 142"/>
              <a:gd name="T36" fmla="*/ 45 w 142"/>
              <a:gd name="T37" fmla="*/ 24 h 142"/>
              <a:gd name="T38" fmla="*/ 44 w 142"/>
              <a:gd name="T39" fmla="*/ 24 h 142"/>
              <a:gd name="T40" fmla="*/ 34 w 142"/>
              <a:gd name="T41" fmla="*/ 26 h 142"/>
              <a:gd name="T42" fmla="*/ 24 w 142"/>
              <a:gd name="T43" fmla="*/ 46 h 142"/>
              <a:gd name="T44" fmla="*/ 28 w 142"/>
              <a:gd name="T45" fmla="*/ 64 h 142"/>
              <a:gd name="T46" fmla="*/ 78 w 142"/>
              <a:gd name="T47" fmla="*/ 114 h 142"/>
              <a:gd name="T48" fmla="*/ 96 w 142"/>
              <a:gd name="T49" fmla="*/ 118 h 142"/>
              <a:gd name="T50" fmla="*/ 116 w 142"/>
              <a:gd name="T51" fmla="*/ 108 h 142"/>
              <a:gd name="T52" fmla="*/ 118 w 142"/>
              <a:gd name="T53" fmla="*/ 98 h 142"/>
              <a:gd name="T54" fmla="*/ 118 w 142"/>
              <a:gd name="T55" fmla="*/ 9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2" h="142">
                <a:moveTo>
                  <a:pt x="142" y="115"/>
                </a:moveTo>
                <a:cubicBezTo>
                  <a:pt x="142" y="130"/>
                  <a:pt x="130" y="142"/>
                  <a:pt x="115" y="142"/>
                </a:cubicBezTo>
                <a:cubicBezTo>
                  <a:pt x="27" y="142"/>
                  <a:pt x="27" y="142"/>
                  <a:pt x="27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lnTo>
                  <a:pt x="142" y="115"/>
                </a:lnTo>
                <a:close/>
                <a:moveTo>
                  <a:pt x="118" y="97"/>
                </a:moveTo>
                <a:cubicBezTo>
                  <a:pt x="118" y="95"/>
                  <a:pt x="104" y="88"/>
                  <a:pt x="102" y="87"/>
                </a:cubicBezTo>
                <a:cubicBezTo>
                  <a:pt x="100" y="86"/>
                  <a:pt x="98" y="84"/>
                  <a:pt x="96" y="84"/>
                </a:cubicBezTo>
                <a:cubicBezTo>
                  <a:pt x="91" y="84"/>
                  <a:pt x="85" y="96"/>
                  <a:pt x="82" y="96"/>
                </a:cubicBezTo>
                <a:cubicBezTo>
                  <a:pt x="80" y="96"/>
                  <a:pt x="78" y="94"/>
                  <a:pt x="76" y="93"/>
                </a:cubicBezTo>
                <a:cubicBezTo>
                  <a:pt x="64" y="86"/>
                  <a:pt x="55" y="78"/>
                  <a:pt x="49" y="66"/>
                </a:cubicBezTo>
                <a:cubicBezTo>
                  <a:pt x="48" y="64"/>
                  <a:pt x="46" y="62"/>
                  <a:pt x="46" y="60"/>
                </a:cubicBezTo>
                <a:cubicBezTo>
                  <a:pt x="46" y="56"/>
                  <a:pt x="58" y="50"/>
                  <a:pt x="58" y="46"/>
                </a:cubicBezTo>
                <a:cubicBezTo>
                  <a:pt x="58" y="44"/>
                  <a:pt x="56" y="42"/>
                  <a:pt x="55" y="40"/>
                </a:cubicBezTo>
                <a:cubicBezTo>
                  <a:pt x="54" y="38"/>
                  <a:pt x="47" y="24"/>
                  <a:pt x="45" y="24"/>
                </a:cubicBezTo>
                <a:cubicBezTo>
                  <a:pt x="45" y="24"/>
                  <a:pt x="44" y="24"/>
                  <a:pt x="44" y="24"/>
                </a:cubicBezTo>
                <a:cubicBezTo>
                  <a:pt x="41" y="24"/>
                  <a:pt x="36" y="25"/>
                  <a:pt x="34" y="26"/>
                </a:cubicBezTo>
                <a:cubicBezTo>
                  <a:pt x="28" y="28"/>
                  <a:pt x="24" y="40"/>
                  <a:pt x="24" y="46"/>
                </a:cubicBezTo>
                <a:cubicBezTo>
                  <a:pt x="24" y="53"/>
                  <a:pt x="26" y="58"/>
                  <a:pt x="28" y="64"/>
                </a:cubicBezTo>
                <a:cubicBezTo>
                  <a:pt x="36" y="84"/>
                  <a:pt x="58" y="106"/>
                  <a:pt x="78" y="114"/>
                </a:cubicBezTo>
                <a:cubicBezTo>
                  <a:pt x="84" y="116"/>
                  <a:pt x="89" y="118"/>
                  <a:pt x="96" y="118"/>
                </a:cubicBezTo>
                <a:cubicBezTo>
                  <a:pt x="102" y="118"/>
                  <a:pt x="114" y="114"/>
                  <a:pt x="116" y="108"/>
                </a:cubicBezTo>
                <a:cubicBezTo>
                  <a:pt x="117" y="105"/>
                  <a:pt x="118" y="101"/>
                  <a:pt x="118" y="98"/>
                </a:cubicBezTo>
                <a:cubicBezTo>
                  <a:pt x="118" y="98"/>
                  <a:pt x="118" y="97"/>
                  <a:pt x="118" y="9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3" name="Freeform 295"/>
          <p:cNvSpPr>
            <a:spLocks/>
          </p:cNvSpPr>
          <p:nvPr/>
        </p:nvSpPr>
        <p:spPr bwMode="auto">
          <a:xfrm>
            <a:off x="4998136" y="3650177"/>
            <a:ext cx="191641" cy="165454"/>
          </a:xfrm>
          <a:custGeom>
            <a:avLst/>
            <a:gdLst>
              <a:gd name="T0" fmla="*/ 78 w 165"/>
              <a:gd name="T1" fmla="*/ 140 h 142"/>
              <a:gd name="T2" fmla="*/ 21 w 165"/>
              <a:gd name="T3" fmla="*/ 85 h 142"/>
              <a:gd name="T4" fmla="*/ 0 w 165"/>
              <a:gd name="T5" fmla="*/ 43 h 142"/>
              <a:gd name="T6" fmla="*/ 44 w 165"/>
              <a:gd name="T7" fmla="*/ 0 h 142"/>
              <a:gd name="T8" fmla="*/ 82 w 165"/>
              <a:gd name="T9" fmla="*/ 20 h 142"/>
              <a:gd name="T10" fmla="*/ 121 w 165"/>
              <a:gd name="T11" fmla="*/ 0 h 142"/>
              <a:gd name="T12" fmla="*/ 165 w 165"/>
              <a:gd name="T13" fmla="*/ 43 h 142"/>
              <a:gd name="T14" fmla="*/ 144 w 165"/>
              <a:gd name="T15" fmla="*/ 85 h 142"/>
              <a:gd name="T16" fmla="*/ 86 w 165"/>
              <a:gd name="T17" fmla="*/ 140 h 142"/>
              <a:gd name="T18" fmla="*/ 82 w 165"/>
              <a:gd name="T19" fmla="*/ 142 h 142"/>
              <a:gd name="T20" fmla="*/ 78 w 165"/>
              <a:gd name="T21" fmla="*/ 14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" h="142">
                <a:moveTo>
                  <a:pt x="78" y="140"/>
                </a:moveTo>
                <a:cubicBezTo>
                  <a:pt x="21" y="85"/>
                  <a:pt x="21" y="85"/>
                  <a:pt x="21" y="85"/>
                </a:cubicBezTo>
                <a:cubicBezTo>
                  <a:pt x="20" y="84"/>
                  <a:pt x="0" y="65"/>
                  <a:pt x="0" y="43"/>
                </a:cubicBezTo>
                <a:cubicBezTo>
                  <a:pt x="0" y="16"/>
                  <a:pt x="16" y="0"/>
                  <a:pt x="44" y="0"/>
                </a:cubicBezTo>
                <a:cubicBezTo>
                  <a:pt x="60" y="0"/>
                  <a:pt x="75" y="13"/>
                  <a:pt x="82" y="20"/>
                </a:cubicBezTo>
                <a:cubicBezTo>
                  <a:pt x="90" y="13"/>
                  <a:pt x="105" y="0"/>
                  <a:pt x="121" y="0"/>
                </a:cubicBezTo>
                <a:cubicBezTo>
                  <a:pt x="149" y="0"/>
                  <a:pt x="165" y="16"/>
                  <a:pt x="165" y="43"/>
                </a:cubicBezTo>
                <a:cubicBezTo>
                  <a:pt x="165" y="65"/>
                  <a:pt x="145" y="84"/>
                  <a:pt x="144" y="85"/>
                </a:cubicBezTo>
                <a:cubicBezTo>
                  <a:pt x="86" y="140"/>
                  <a:pt x="86" y="140"/>
                  <a:pt x="86" y="140"/>
                </a:cubicBezTo>
                <a:cubicBezTo>
                  <a:pt x="85" y="141"/>
                  <a:pt x="84" y="142"/>
                  <a:pt x="82" y="142"/>
                </a:cubicBezTo>
                <a:cubicBezTo>
                  <a:pt x="81" y="142"/>
                  <a:pt x="79" y="141"/>
                  <a:pt x="78" y="14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4" name="Freeform 296"/>
          <p:cNvSpPr>
            <a:spLocks noEditPoints="1"/>
          </p:cNvSpPr>
          <p:nvPr/>
        </p:nvSpPr>
        <p:spPr bwMode="auto">
          <a:xfrm>
            <a:off x="5232629" y="3650177"/>
            <a:ext cx="191641" cy="165454"/>
          </a:xfrm>
          <a:custGeom>
            <a:avLst/>
            <a:gdLst>
              <a:gd name="T0" fmla="*/ 144 w 165"/>
              <a:gd name="T1" fmla="*/ 85 h 142"/>
              <a:gd name="T2" fmla="*/ 87 w 165"/>
              <a:gd name="T3" fmla="*/ 140 h 142"/>
              <a:gd name="T4" fmla="*/ 83 w 165"/>
              <a:gd name="T5" fmla="*/ 142 h 142"/>
              <a:gd name="T6" fmla="*/ 79 w 165"/>
              <a:gd name="T7" fmla="*/ 140 h 142"/>
              <a:gd name="T8" fmla="*/ 21 w 165"/>
              <a:gd name="T9" fmla="*/ 85 h 142"/>
              <a:gd name="T10" fmla="*/ 0 w 165"/>
              <a:gd name="T11" fmla="*/ 43 h 142"/>
              <a:gd name="T12" fmla="*/ 44 w 165"/>
              <a:gd name="T13" fmla="*/ 0 h 142"/>
              <a:gd name="T14" fmla="*/ 83 w 165"/>
              <a:gd name="T15" fmla="*/ 20 h 142"/>
              <a:gd name="T16" fmla="*/ 121 w 165"/>
              <a:gd name="T17" fmla="*/ 0 h 142"/>
              <a:gd name="T18" fmla="*/ 165 w 165"/>
              <a:gd name="T19" fmla="*/ 43 h 142"/>
              <a:gd name="T20" fmla="*/ 144 w 165"/>
              <a:gd name="T21" fmla="*/ 85 h 142"/>
              <a:gd name="T22" fmla="*/ 121 w 165"/>
              <a:gd name="T23" fmla="*/ 12 h 142"/>
              <a:gd name="T24" fmla="*/ 87 w 165"/>
              <a:gd name="T25" fmla="*/ 32 h 142"/>
              <a:gd name="T26" fmla="*/ 78 w 165"/>
              <a:gd name="T27" fmla="*/ 32 h 142"/>
              <a:gd name="T28" fmla="*/ 44 w 165"/>
              <a:gd name="T29" fmla="*/ 12 h 142"/>
              <a:gd name="T30" fmla="*/ 12 w 165"/>
              <a:gd name="T31" fmla="*/ 43 h 142"/>
              <a:gd name="T32" fmla="*/ 29 w 165"/>
              <a:gd name="T33" fmla="*/ 76 h 142"/>
              <a:gd name="T34" fmla="*/ 83 w 165"/>
              <a:gd name="T35" fmla="*/ 128 h 142"/>
              <a:gd name="T36" fmla="*/ 136 w 165"/>
              <a:gd name="T37" fmla="*/ 76 h 142"/>
              <a:gd name="T38" fmla="*/ 154 w 165"/>
              <a:gd name="T39" fmla="*/ 43 h 142"/>
              <a:gd name="T40" fmla="*/ 121 w 165"/>
              <a:gd name="T41" fmla="*/ 1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5" h="142">
                <a:moveTo>
                  <a:pt x="144" y="85"/>
                </a:moveTo>
                <a:cubicBezTo>
                  <a:pt x="87" y="140"/>
                  <a:pt x="87" y="140"/>
                  <a:pt x="87" y="140"/>
                </a:cubicBezTo>
                <a:cubicBezTo>
                  <a:pt x="86" y="141"/>
                  <a:pt x="84" y="142"/>
                  <a:pt x="83" y="142"/>
                </a:cubicBezTo>
                <a:cubicBezTo>
                  <a:pt x="81" y="142"/>
                  <a:pt x="80" y="141"/>
                  <a:pt x="79" y="140"/>
                </a:cubicBezTo>
                <a:cubicBezTo>
                  <a:pt x="21" y="85"/>
                  <a:pt x="21" y="85"/>
                  <a:pt x="21" y="85"/>
                </a:cubicBezTo>
                <a:cubicBezTo>
                  <a:pt x="20" y="84"/>
                  <a:pt x="0" y="65"/>
                  <a:pt x="0" y="43"/>
                </a:cubicBezTo>
                <a:cubicBezTo>
                  <a:pt x="0" y="16"/>
                  <a:pt x="16" y="0"/>
                  <a:pt x="44" y="0"/>
                </a:cubicBezTo>
                <a:cubicBezTo>
                  <a:pt x="60" y="0"/>
                  <a:pt x="75" y="13"/>
                  <a:pt x="83" y="20"/>
                </a:cubicBezTo>
                <a:cubicBezTo>
                  <a:pt x="90" y="13"/>
                  <a:pt x="105" y="0"/>
                  <a:pt x="121" y="0"/>
                </a:cubicBezTo>
                <a:cubicBezTo>
                  <a:pt x="149" y="0"/>
                  <a:pt x="165" y="16"/>
                  <a:pt x="165" y="43"/>
                </a:cubicBezTo>
                <a:cubicBezTo>
                  <a:pt x="165" y="65"/>
                  <a:pt x="145" y="84"/>
                  <a:pt x="144" y="85"/>
                </a:cubicBezTo>
                <a:close/>
                <a:moveTo>
                  <a:pt x="121" y="12"/>
                </a:moveTo>
                <a:cubicBezTo>
                  <a:pt x="107" y="12"/>
                  <a:pt x="92" y="27"/>
                  <a:pt x="87" y="32"/>
                </a:cubicBezTo>
                <a:cubicBezTo>
                  <a:pt x="85" y="35"/>
                  <a:pt x="80" y="35"/>
                  <a:pt x="78" y="32"/>
                </a:cubicBezTo>
                <a:cubicBezTo>
                  <a:pt x="73" y="27"/>
                  <a:pt x="58" y="12"/>
                  <a:pt x="44" y="12"/>
                </a:cubicBezTo>
                <a:cubicBezTo>
                  <a:pt x="29" y="12"/>
                  <a:pt x="12" y="17"/>
                  <a:pt x="12" y="43"/>
                </a:cubicBezTo>
                <a:cubicBezTo>
                  <a:pt x="12" y="60"/>
                  <a:pt x="29" y="76"/>
                  <a:pt x="29" y="76"/>
                </a:cubicBezTo>
                <a:cubicBezTo>
                  <a:pt x="83" y="128"/>
                  <a:pt x="83" y="128"/>
                  <a:pt x="83" y="128"/>
                </a:cubicBezTo>
                <a:cubicBezTo>
                  <a:pt x="136" y="76"/>
                  <a:pt x="136" y="76"/>
                  <a:pt x="136" y="76"/>
                </a:cubicBezTo>
                <a:cubicBezTo>
                  <a:pt x="136" y="76"/>
                  <a:pt x="154" y="60"/>
                  <a:pt x="154" y="43"/>
                </a:cubicBezTo>
                <a:cubicBezTo>
                  <a:pt x="154" y="17"/>
                  <a:pt x="136" y="12"/>
                  <a:pt x="121" y="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5" name="Freeform 297"/>
          <p:cNvSpPr>
            <a:spLocks noEditPoints="1"/>
          </p:cNvSpPr>
          <p:nvPr/>
        </p:nvSpPr>
        <p:spPr bwMode="auto">
          <a:xfrm>
            <a:off x="490413" y="4104876"/>
            <a:ext cx="171405" cy="167835"/>
          </a:xfrm>
          <a:custGeom>
            <a:avLst/>
            <a:gdLst>
              <a:gd name="T0" fmla="*/ 142 w 148"/>
              <a:gd name="T1" fmla="*/ 88 h 145"/>
              <a:gd name="T2" fmla="*/ 121 w 148"/>
              <a:gd name="T3" fmla="*/ 88 h 145"/>
              <a:gd name="T4" fmla="*/ 115 w 148"/>
              <a:gd name="T5" fmla="*/ 115 h 145"/>
              <a:gd name="T6" fmla="*/ 134 w 148"/>
              <a:gd name="T7" fmla="*/ 135 h 145"/>
              <a:gd name="T8" fmla="*/ 134 w 148"/>
              <a:gd name="T9" fmla="*/ 143 h 145"/>
              <a:gd name="T10" fmla="*/ 130 w 148"/>
              <a:gd name="T11" fmla="*/ 145 h 145"/>
              <a:gd name="T12" fmla="*/ 126 w 148"/>
              <a:gd name="T13" fmla="*/ 143 h 145"/>
              <a:gd name="T14" fmla="*/ 108 w 148"/>
              <a:gd name="T15" fmla="*/ 125 h 145"/>
              <a:gd name="T16" fmla="*/ 80 w 148"/>
              <a:gd name="T17" fmla="*/ 136 h 145"/>
              <a:gd name="T18" fmla="*/ 80 w 148"/>
              <a:gd name="T19" fmla="*/ 53 h 145"/>
              <a:gd name="T20" fmla="*/ 68 w 148"/>
              <a:gd name="T21" fmla="*/ 53 h 145"/>
              <a:gd name="T22" fmla="*/ 68 w 148"/>
              <a:gd name="T23" fmla="*/ 136 h 145"/>
              <a:gd name="T24" fmla="*/ 39 w 148"/>
              <a:gd name="T25" fmla="*/ 124 h 145"/>
              <a:gd name="T26" fmla="*/ 22 w 148"/>
              <a:gd name="T27" fmla="*/ 143 h 145"/>
              <a:gd name="T28" fmla="*/ 18 w 148"/>
              <a:gd name="T29" fmla="*/ 145 h 145"/>
              <a:gd name="T30" fmla="*/ 14 w 148"/>
              <a:gd name="T31" fmla="*/ 143 h 145"/>
              <a:gd name="T32" fmla="*/ 13 w 148"/>
              <a:gd name="T33" fmla="*/ 135 h 145"/>
              <a:gd name="T34" fmla="*/ 32 w 148"/>
              <a:gd name="T35" fmla="*/ 114 h 145"/>
              <a:gd name="T36" fmla="*/ 27 w 148"/>
              <a:gd name="T37" fmla="*/ 88 h 145"/>
              <a:gd name="T38" fmla="*/ 6 w 148"/>
              <a:gd name="T39" fmla="*/ 88 h 145"/>
              <a:gd name="T40" fmla="*/ 0 w 148"/>
              <a:gd name="T41" fmla="*/ 82 h 145"/>
              <a:gd name="T42" fmla="*/ 6 w 148"/>
              <a:gd name="T43" fmla="*/ 77 h 145"/>
              <a:gd name="T44" fmla="*/ 27 w 148"/>
              <a:gd name="T45" fmla="*/ 77 h 145"/>
              <a:gd name="T46" fmla="*/ 27 w 148"/>
              <a:gd name="T47" fmla="*/ 49 h 145"/>
              <a:gd name="T48" fmla="*/ 11 w 148"/>
              <a:gd name="T49" fmla="*/ 33 h 145"/>
              <a:gd name="T50" fmla="*/ 11 w 148"/>
              <a:gd name="T51" fmla="*/ 25 h 145"/>
              <a:gd name="T52" fmla="*/ 19 w 148"/>
              <a:gd name="T53" fmla="*/ 25 h 145"/>
              <a:gd name="T54" fmla="*/ 35 w 148"/>
              <a:gd name="T55" fmla="*/ 41 h 145"/>
              <a:gd name="T56" fmla="*/ 113 w 148"/>
              <a:gd name="T57" fmla="*/ 41 h 145"/>
              <a:gd name="T58" fmla="*/ 129 w 148"/>
              <a:gd name="T59" fmla="*/ 25 h 145"/>
              <a:gd name="T60" fmla="*/ 137 w 148"/>
              <a:gd name="T61" fmla="*/ 25 h 145"/>
              <a:gd name="T62" fmla="*/ 137 w 148"/>
              <a:gd name="T63" fmla="*/ 33 h 145"/>
              <a:gd name="T64" fmla="*/ 121 w 148"/>
              <a:gd name="T65" fmla="*/ 49 h 145"/>
              <a:gd name="T66" fmla="*/ 121 w 148"/>
              <a:gd name="T67" fmla="*/ 77 h 145"/>
              <a:gd name="T68" fmla="*/ 142 w 148"/>
              <a:gd name="T69" fmla="*/ 77 h 145"/>
              <a:gd name="T70" fmla="*/ 148 w 148"/>
              <a:gd name="T71" fmla="*/ 82 h 145"/>
              <a:gd name="T72" fmla="*/ 142 w 148"/>
              <a:gd name="T73" fmla="*/ 88 h 145"/>
              <a:gd name="T74" fmla="*/ 44 w 148"/>
              <a:gd name="T75" fmla="*/ 29 h 145"/>
              <a:gd name="T76" fmla="*/ 74 w 148"/>
              <a:gd name="T77" fmla="*/ 0 h 145"/>
              <a:gd name="T78" fmla="*/ 104 w 148"/>
              <a:gd name="T79" fmla="*/ 29 h 145"/>
              <a:gd name="T80" fmla="*/ 44 w 148"/>
              <a:gd name="T81" fmla="*/ 2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8" h="145">
                <a:moveTo>
                  <a:pt x="142" y="88"/>
                </a:moveTo>
                <a:cubicBezTo>
                  <a:pt x="121" y="88"/>
                  <a:pt x="121" y="88"/>
                  <a:pt x="121" y="88"/>
                </a:cubicBezTo>
                <a:cubicBezTo>
                  <a:pt x="121" y="100"/>
                  <a:pt x="119" y="109"/>
                  <a:pt x="115" y="115"/>
                </a:cubicBezTo>
                <a:cubicBezTo>
                  <a:pt x="134" y="135"/>
                  <a:pt x="134" y="135"/>
                  <a:pt x="134" y="135"/>
                </a:cubicBezTo>
                <a:cubicBezTo>
                  <a:pt x="137" y="137"/>
                  <a:pt x="137" y="141"/>
                  <a:pt x="134" y="143"/>
                </a:cubicBezTo>
                <a:cubicBezTo>
                  <a:pt x="133" y="144"/>
                  <a:pt x="132" y="145"/>
                  <a:pt x="130" y="145"/>
                </a:cubicBezTo>
                <a:cubicBezTo>
                  <a:pt x="129" y="145"/>
                  <a:pt x="127" y="144"/>
                  <a:pt x="126" y="143"/>
                </a:cubicBezTo>
                <a:cubicBezTo>
                  <a:pt x="108" y="125"/>
                  <a:pt x="108" y="125"/>
                  <a:pt x="108" y="125"/>
                </a:cubicBezTo>
                <a:cubicBezTo>
                  <a:pt x="108" y="125"/>
                  <a:pt x="96" y="136"/>
                  <a:pt x="80" y="136"/>
                </a:cubicBezTo>
                <a:cubicBezTo>
                  <a:pt x="80" y="53"/>
                  <a:pt x="80" y="53"/>
                  <a:pt x="80" y="53"/>
                </a:cubicBezTo>
                <a:cubicBezTo>
                  <a:pt x="68" y="53"/>
                  <a:pt x="68" y="53"/>
                  <a:pt x="68" y="53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51" y="136"/>
                  <a:pt x="39" y="124"/>
                  <a:pt x="39" y="124"/>
                </a:cubicBezTo>
                <a:cubicBezTo>
                  <a:pt x="22" y="143"/>
                  <a:pt x="22" y="143"/>
                  <a:pt x="22" y="143"/>
                </a:cubicBezTo>
                <a:cubicBezTo>
                  <a:pt x="21" y="144"/>
                  <a:pt x="19" y="145"/>
                  <a:pt x="18" y="145"/>
                </a:cubicBezTo>
                <a:cubicBezTo>
                  <a:pt x="16" y="145"/>
                  <a:pt x="15" y="144"/>
                  <a:pt x="14" y="143"/>
                </a:cubicBezTo>
                <a:cubicBezTo>
                  <a:pt x="11" y="141"/>
                  <a:pt x="11" y="137"/>
                  <a:pt x="13" y="135"/>
                </a:cubicBezTo>
                <a:cubicBezTo>
                  <a:pt x="32" y="114"/>
                  <a:pt x="32" y="114"/>
                  <a:pt x="32" y="114"/>
                </a:cubicBezTo>
                <a:cubicBezTo>
                  <a:pt x="29" y="107"/>
                  <a:pt x="27" y="99"/>
                  <a:pt x="27" y="88"/>
                </a:cubicBezTo>
                <a:cubicBezTo>
                  <a:pt x="6" y="88"/>
                  <a:pt x="6" y="88"/>
                  <a:pt x="6" y="88"/>
                </a:cubicBezTo>
                <a:cubicBezTo>
                  <a:pt x="3" y="88"/>
                  <a:pt x="0" y="86"/>
                  <a:pt x="0" y="82"/>
                </a:cubicBezTo>
                <a:cubicBezTo>
                  <a:pt x="0" y="79"/>
                  <a:pt x="3" y="77"/>
                  <a:pt x="6" y="77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65"/>
                  <a:pt x="27" y="56"/>
                  <a:pt x="27" y="49"/>
                </a:cubicBezTo>
                <a:cubicBezTo>
                  <a:pt x="11" y="33"/>
                  <a:pt x="11" y="33"/>
                  <a:pt x="11" y="33"/>
                </a:cubicBezTo>
                <a:cubicBezTo>
                  <a:pt x="8" y="31"/>
                  <a:pt x="8" y="27"/>
                  <a:pt x="11" y="25"/>
                </a:cubicBezTo>
                <a:cubicBezTo>
                  <a:pt x="13" y="23"/>
                  <a:pt x="17" y="23"/>
                  <a:pt x="19" y="25"/>
                </a:cubicBezTo>
                <a:cubicBezTo>
                  <a:pt x="35" y="41"/>
                  <a:pt x="35" y="41"/>
                  <a:pt x="35" y="41"/>
                </a:cubicBezTo>
                <a:cubicBezTo>
                  <a:pt x="113" y="41"/>
                  <a:pt x="113" y="41"/>
                  <a:pt x="113" y="41"/>
                </a:cubicBezTo>
                <a:cubicBezTo>
                  <a:pt x="129" y="25"/>
                  <a:pt x="129" y="25"/>
                  <a:pt x="129" y="25"/>
                </a:cubicBezTo>
                <a:cubicBezTo>
                  <a:pt x="131" y="23"/>
                  <a:pt x="135" y="23"/>
                  <a:pt x="137" y="25"/>
                </a:cubicBezTo>
                <a:cubicBezTo>
                  <a:pt x="140" y="27"/>
                  <a:pt x="140" y="31"/>
                  <a:pt x="137" y="33"/>
                </a:cubicBezTo>
                <a:cubicBezTo>
                  <a:pt x="121" y="49"/>
                  <a:pt x="121" y="49"/>
                  <a:pt x="121" y="49"/>
                </a:cubicBezTo>
                <a:cubicBezTo>
                  <a:pt x="121" y="56"/>
                  <a:pt x="121" y="65"/>
                  <a:pt x="121" y="77"/>
                </a:cubicBezTo>
                <a:cubicBezTo>
                  <a:pt x="142" y="77"/>
                  <a:pt x="142" y="77"/>
                  <a:pt x="142" y="77"/>
                </a:cubicBezTo>
                <a:cubicBezTo>
                  <a:pt x="145" y="77"/>
                  <a:pt x="148" y="79"/>
                  <a:pt x="148" y="82"/>
                </a:cubicBezTo>
                <a:cubicBezTo>
                  <a:pt x="148" y="86"/>
                  <a:pt x="145" y="88"/>
                  <a:pt x="142" y="88"/>
                </a:cubicBezTo>
                <a:close/>
                <a:moveTo>
                  <a:pt x="44" y="29"/>
                </a:moveTo>
                <a:cubicBezTo>
                  <a:pt x="44" y="13"/>
                  <a:pt x="58" y="0"/>
                  <a:pt x="74" y="0"/>
                </a:cubicBezTo>
                <a:cubicBezTo>
                  <a:pt x="90" y="0"/>
                  <a:pt x="104" y="13"/>
                  <a:pt x="104" y="29"/>
                </a:cubicBezTo>
                <a:lnTo>
                  <a:pt x="44" y="2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6" name="Freeform 298"/>
          <p:cNvSpPr>
            <a:spLocks noEditPoints="1"/>
          </p:cNvSpPr>
          <p:nvPr/>
        </p:nvSpPr>
        <p:spPr bwMode="auto">
          <a:xfrm>
            <a:off x="713003" y="4138205"/>
            <a:ext cx="207115" cy="123793"/>
          </a:xfrm>
          <a:custGeom>
            <a:avLst/>
            <a:gdLst>
              <a:gd name="T0" fmla="*/ 12 w 178"/>
              <a:gd name="T1" fmla="*/ 107 h 107"/>
              <a:gd name="T2" fmla="*/ 12 w 178"/>
              <a:gd name="T3" fmla="*/ 0 h 107"/>
              <a:gd name="T4" fmla="*/ 178 w 178"/>
              <a:gd name="T5" fmla="*/ 95 h 107"/>
              <a:gd name="T6" fmla="*/ 12 w 178"/>
              <a:gd name="T7" fmla="*/ 95 h 107"/>
              <a:gd name="T8" fmla="*/ 36 w 178"/>
              <a:gd name="T9" fmla="*/ 34 h 107"/>
              <a:gd name="T10" fmla="*/ 24 w 178"/>
              <a:gd name="T11" fmla="*/ 34 h 107"/>
              <a:gd name="T12" fmla="*/ 34 w 178"/>
              <a:gd name="T13" fmla="*/ 24 h 107"/>
              <a:gd name="T14" fmla="*/ 48 w 178"/>
              <a:gd name="T15" fmla="*/ 58 h 107"/>
              <a:gd name="T16" fmla="*/ 24 w 178"/>
              <a:gd name="T17" fmla="*/ 58 h 107"/>
              <a:gd name="T18" fmla="*/ 46 w 178"/>
              <a:gd name="T19" fmla="*/ 48 h 107"/>
              <a:gd name="T20" fmla="*/ 36 w 178"/>
              <a:gd name="T21" fmla="*/ 82 h 107"/>
              <a:gd name="T22" fmla="*/ 24 w 178"/>
              <a:gd name="T23" fmla="*/ 82 h 107"/>
              <a:gd name="T24" fmla="*/ 34 w 178"/>
              <a:gd name="T25" fmla="*/ 71 h 107"/>
              <a:gd name="T26" fmla="*/ 60 w 178"/>
              <a:gd name="T27" fmla="*/ 34 h 107"/>
              <a:gd name="T28" fmla="*/ 48 w 178"/>
              <a:gd name="T29" fmla="*/ 34 h 107"/>
              <a:gd name="T30" fmla="*/ 58 w 178"/>
              <a:gd name="T31" fmla="*/ 24 h 107"/>
              <a:gd name="T32" fmla="*/ 131 w 178"/>
              <a:gd name="T33" fmla="*/ 82 h 107"/>
              <a:gd name="T34" fmla="*/ 48 w 178"/>
              <a:gd name="T35" fmla="*/ 82 h 107"/>
              <a:gd name="T36" fmla="*/ 129 w 178"/>
              <a:gd name="T37" fmla="*/ 71 h 107"/>
              <a:gd name="T38" fmla="*/ 71 w 178"/>
              <a:gd name="T39" fmla="*/ 58 h 107"/>
              <a:gd name="T40" fmla="*/ 60 w 178"/>
              <a:gd name="T41" fmla="*/ 58 h 107"/>
              <a:gd name="T42" fmla="*/ 70 w 178"/>
              <a:gd name="T43" fmla="*/ 48 h 107"/>
              <a:gd name="T44" fmla="*/ 83 w 178"/>
              <a:gd name="T45" fmla="*/ 34 h 107"/>
              <a:gd name="T46" fmla="*/ 71 w 178"/>
              <a:gd name="T47" fmla="*/ 34 h 107"/>
              <a:gd name="T48" fmla="*/ 82 w 178"/>
              <a:gd name="T49" fmla="*/ 24 h 107"/>
              <a:gd name="T50" fmla="*/ 95 w 178"/>
              <a:gd name="T51" fmla="*/ 58 h 107"/>
              <a:gd name="T52" fmla="*/ 83 w 178"/>
              <a:gd name="T53" fmla="*/ 58 h 107"/>
              <a:gd name="T54" fmla="*/ 94 w 178"/>
              <a:gd name="T55" fmla="*/ 48 h 107"/>
              <a:gd name="T56" fmla="*/ 107 w 178"/>
              <a:gd name="T57" fmla="*/ 34 h 107"/>
              <a:gd name="T58" fmla="*/ 95 w 178"/>
              <a:gd name="T59" fmla="*/ 34 h 107"/>
              <a:gd name="T60" fmla="*/ 105 w 178"/>
              <a:gd name="T61" fmla="*/ 24 h 107"/>
              <a:gd name="T62" fmla="*/ 119 w 178"/>
              <a:gd name="T63" fmla="*/ 58 h 107"/>
              <a:gd name="T64" fmla="*/ 107 w 178"/>
              <a:gd name="T65" fmla="*/ 58 h 107"/>
              <a:gd name="T66" fmla="*/ 117 w 178"/>
              <a:gd name="T67" fmla="*/ 48 h 107"/>
              <a:gd name="T68" fmla="*/ 131 w 178"/>
              <a:gd name="T69" fmla="*/ 34 h 107"/>
              <a:gd name="T70" fmla="*/ 119 w 178"/>
              <a:gd name="T71" fmla="*/ 34 h 107"/>
              <a:gd name="T72" fmla="*/ 129 w 178"/>
              <a:gd name="T73" fmla="*/ 24 h 107"/>
              <a:gd name="T74" fmla="*/ 154 w 178"/>
              <a:gd name="T75" fmla="*/ 58 h 107"/>
              <a:gd name="T76" fmla="*/ 131 w 178"/>
              <a:gd name="T77" fmla="*/ 58 h 107"/>
              <a:gd name="T78" fmla="*/ 142 w 178"/>
              <a:gd name="T79" fmla="*/ 48 h 107"/>
              <a:gd name="T80" fmla="*/ 153 w 178"/>
              <a:gd name="T81" fmla="*/ 24 h 107"/>
              <a:gd name="T82" fmla="*/ 154 w 178"/>
              <a:gd name="T83" fmla="*/ 82 h 107"/>
              <a:gd name="T84" fmla="*/ 142 w 178"/>
              <a:gd name="T85" fmla="*/ 82 h 107"/>
              <a:gd name="T86" fmla="*/ 153 w 178"/>
              <a:gd name="T87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8" h="107">
                <a:moveTo>
                  <a:pt x="178" y="95"/>
                </a:moveTo>
                <a:cubicBezTo>
                  <a:pt x="178" y="101"/>
                  <a:pt x="173" y="107"/>
                  <a:pt x="166" y="107"/>
                </a:cubicBezTo>
                <a:cubicBezTo>
                  <a:pt x="12" y="107"/>
                  <a:pt x="12" y="107"/>
                  <a:pt x="12" y="107"/>
                </a:cubicBezTo>
                <a:cubicBezTo>
                  <a:pt x="6" y="107"/>
                  <a:pt x="0" y="101"/>
                  <a:pt x="0" y="9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73" y="0"/>
                  <a:pt x="178" y="6"/>
                  <a:pt x="178" y="12"/>
                </a:cubicBezTo>
                <a:lnTo>
                  <a:pt x="178" y="95"/>
                </a:lnTo>
                <a:close/>
                <a:moveTo>
                  <a:pt x="166" y="12"/>
                </a:moveTo>
                <a:cubicBezTo>
                  <a:pt x="12" y="12"/>
                  <a:pt x="12" y="12"/>
                  <a:pt x="12" y="12"/>
                </a:cubicBezTo>
                <a:cubicBezTo>
                  <a:pt x="12" y="95"/>
                  <a:pt x="12" y="95"/>
                  <a:pt x="12" y="95"/>
                </a:cubicBezTo>
                <a:cubicBezTo>
                  <a:pt x="166" y="95"/>
                  <a:pt x="166" y="95"/>
                  <a:pt x="166" y="95"/>
                </a:cubicBezTo>
                <a:lnTo>
                  <a:pt x="166" y="12"/>
                </a:lnTo>
                <a:close/>
                <a:moveTo>
                  <a:pt x="36" y="34"/>
                </a:moveTo>
                <a:cubicBezTo>
                  <a:pt x="36" y="35"/>
                  <a:pt x="35" y="36"/>
                  <a:pt x="34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5"/>
                  <a:pt x="24" y="34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25"/>
                  <a:pt x="25" y="24"/>
                  <a:pt x="26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5" y="24"/>
                  <a:pt x="36" y="25"/>
                  <a:pt x="36" y="25"/>
                </a:cubicBezTo>
                <a:lnTo>
                  <a:pt x="36" y="34"/>
                </a:lnTo>
                <a:close/>
                <a:moveTo>
                  <a:pt x="48" y="58"/>
                </a:moveTo>
                <a:cubicBezTo>
                  <a:pt x="48" y="59"/>
                  <a:pt x="47" y="59"/>
                  <a:pt x="46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5" y="59"/>
                  <a:pt x="24" y="59"/>
                  <a:pt x="24" y="58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48"/>
                  <a:pt x="25" y="48"/>
                  <a:pt x="26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7" y="48"/>
                  <a:pt x="48" y="48"/>
                  <a:pt x="48" y="49"/>
                </a:cubicBezTo>
                <a:lnTo>
                  <a:pt x="48" y="58"/>
                </a:lnTo>
                <a:close/>
                <a:moveTo>
                  <a:pt x="36" y="82"/>
                </a:moveTo>
                <a:cubicBezTo>
                  <a:pt x="36" y="82"/>
                  <a:pt x="35" y="83"/>
                  <a:pt x="34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25" y="83"/>
                  <a:pt x="24" y="82"/>
                  <a:pt x="24" y="82"/>
                </a:cubicBezTo>
                <a:cubicBezTo>
                  <a:pt x="24" y="73"/>
                  <a:pt x="24" y="73"/>
                  <a:pt x="24" y="73"/>
                </a:cubicBezTo>
                <a:cubicBezTo>
                  <a:pt x="24" y="72"/>
                  <a:pt x="25" y="71"/>
                  <a:pt x="26" y="71"/>
                </a:cubicBezTo>
                <a:cubicBezTo>
                  <a:pt x="34" y="71"/>
                  <a:pt x="34" y="71"/>
                  <a:pt x="34" y="71"/>
                </a:cubicBezTo>
                <a:cubicBezTo>
                  <a:pt x="35" y="71"/>
                  <a:pt x="36" y="72"/>
                  <a:pt x="36" y="73"/>
                </a:cubicBezTo>
                <a:lnTo>
                  <a:pt x="36" y="82"/>
                </a:lnTo>
                <a:close/>
                <a:moveTo>
                  <a:pt x="60" y="34"/>
                </a:moveTo>
                <a:cubicBezTo>
                  <a:pt x="60" y="35"/>
                  <a:pt x="59" y="36"/>
                  <a:pt x="58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8" y="36"/>
                  <a:pt x="48" y="35"/>
                  <a:pt x="48" y="34"/>
                </a:cubicBezTo>
                <a:cubicBezTo>
                  <a:pt x="48" y="25"/>
                  <a:pt x="48" y="25"/>
                  <a:pt x="48" y="25"/>
                </a:cubicBezTo>
                <a:cubicBezTo>
                  <a:pt x="48" y="25"/>
                  <a:pt x="48" y="24"/>
                  <a:pt x="49" y="24"/>
                </a:cubicBezTo>
                <a:cubicBezTo>
                  <a:pt x="58" y="24"/>
                  <a:pt x="58" y="24"/>
                  <a:pt x="58" y="24"/>
                </a:cubicBezTo>
                <a:cubicBezTo>
                  <a:pt x="59" y="24"/>
                  <a:pt x="60" y="25"/>
                  <a:pt x="60" y="25"/>
                </a:cubicBezTo>
                <a:lnTo>
                  <a:pt x="60" y="34"/>
                </a:lnTo>
                <a:close/>
                <a:moveTo>
                  <a:pt x="131" y="82"/>
                </a:moveTo>
                <a:cubicBezTo>
                  <a:pt x="131" y="82"/>
                  <a:pt x="130" y="83"/>
                  <a:pt x="129" y="83"/>
                </a:cubicBezTo>
                <a:cubicBezTo>
                  <a:pt x="49" y="83"/>
                  <a:pt x="49" y="83"/>
                  <a:pt x="49" y="83"/>
                </a:cubicBezTo>
                <a:cubicBezTo>
                  <a:pt x="48" y="83"/>
                  <a:pt x="48" y="82"/>
                  <a:pt x="48" y="82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72"/>
                  <a:pt x="48" y="71"/>
                  <a:pt x="49" y="71"/>
                </a:cubicBezTo>
                <a:cubicBezTo>
                  <a:pt x="129" y="71"/>
                  <a:pt x="129" y="71"/>
                  <a:pt x="129" y="71"/>
                </a:cubicBezTo>
                <a:cubicBezTo>
                  <a:pt x="130" y="71"/>
                  <a:pt x="131" y="72"/>
                  <a:pt x="131" y="73"/>
                </a:cubicBezTo>
                <a:lnTo>
                  <a:pt x="131" y="82"/>
                </a:lnTo>
                <a:close/>
                <a:moveTo>
                  <a:pt x="71" y="58"/>
                </a:moveTo>
                <a:cubicBezTo>
                  <a:pt x="71" y="59"/>
                  <a:pt x="71" y="59"/>
                  <a:pt x="70" y="59"/>
                </a:cubicBezTo>
                <a:cubicBezTo>
                  <a:pt x="61" y="59"/>
                  <a:pt x="61" y="59"/>
                  <a:pt x="61" y="59"/>
                </a:cubicBezTo>
                <a:cubicBezTo>
                  <a:pt x="60" y="59"/>
                  <a:pt x="60" y="59"/>
                  <a:pt x="60" y="58"/>
                </a:cubicBezTo>
                <a:cubicBezTo>
                  <a:pt x="60" y="49"/>
                  <a:pt x="60" y="49"/>
                  <a:pt x="60" y="49"/>
                </a:cubicBezTo>
                <a:cubicBezTo>
                  <a:pt x="60" y="48"/>
                  <a:pt x="60" y="48"/>
                  <a:pt x="61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1" y="48"/>
                  <a:pt x="71" y="48"/>
                  <a:pt x="71" y="49"/>
                </a:cubicBezTo>
                <a:lnTo>
                  <a:pt x="71" y="58"/>
                </a:lnTo>
                <a:close/>
                <a:moveTo>
                  <a:pt x="83" y="34"/>
                </a:moveTo>
                <a:cubicBezTo>
                  <a:pt x="83" y="35"/>
                  <a:pt x="83" y="36"/>
                  <a:pt x="8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2" y="36"/>
                  <a:pt x="71" y="35"/>
                  <a:pt x="71" y="34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2" y="24"/>
                  <a:pt x="7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3" y="24"/>
                  <a:pt x="83" y="25"/>
                  <a:pt x="83" y="25"/>
                </a:cubicBezTo>
                <a:lnTo>
                  <a:pt x="83" y="34"/>
                </a:lnTo>
                <a:close/>
                <a:moveTo>
                  <a:pt x="95" y="58"/>
                </a:moveTo>
                <a:cubicBezTo>
                  <a:pt x="95" y="59"/>
                  <a:pt x="94" y="59"/>
                  <a:pt x="94" y="59"/>
                </a:cubicBezTo>
                <a:cubicBezTo>
                  <a:pt x="85" y="59"/>
                  <a:pt x="85" y="59"/>
                  <a:pt x="85" y="59"/>
                </a:cubicBezTo>
                <a:cubicBezTo>
                  <a:pt x="84" y="59"/>
                  <a:pt x="83" y="59"/>
                  <a:pt x="83" y="58"/>
                </a:cubicBezTo>
                <a:cubicBezTo>
                  <a:pt x="83" y="49"/>
                  <a:pt x="83" y="49"/>
                  <a:pt x="83" y="49"/>
                </a:cubicBezTo>
                <a:cubicBezTo>
                  <a:pt x="83" y="48"/>
                  <a:pt x="84" y="48"/>
                  <a:pt x="85" y="48"/>
                </a:cubicBezTo>
                <a:cubicBezTo>
                  <a:pt x="94" y="48"/>
                  <a:pt x="94" y="48"/>
                  <a:pt x="94" y="48"/>
                </a:cubicBezTo>
                <a:cubicBezTo>
                  <a:pt x="94" y="48"/>
                  <a:pt x="95" y="48"/>
                  <a:pt x="95" y="49"/>
                </a:cubicBezTo>
                <a:lnTo>
                  <a:pt x="95" y="58"/>
                </a:lnTo>
                <a:close/>
                <a:moveTo>
                  <a:pt x="107" y="34"/>
                </a:moveTo>
                <a:cubicBezTo>
                  <a:pt x="107" y="35"/>
                  <a:pt x="106" y="36"/>
                  <a:pt x="105" y="36"/>
                </a:cubicBezTo>
                <a:cubicBezTo>
                  <a:pt x="97" y="36"/>
                  <a:pt x="97" y="36"/>
                  <a:pt x="97" y="36"/>
                </a:cubicBezTo>
                <a:cubicBezTo>
                  <a:pt x="96" y="36"/>
                  <a:pt x="95" y="35"/>
                  <a:pt x="95" y="34"/>
                </a:cubicBezTo>
                <a:cubicBezTo>
                  <a:pt x="95" y="25"/>
                  <a:pt x="95" y="25"/>
                  <a:pt x="95" y="25"/>
                </a:cubicBezTo>
                <a:cubicBezTo>
                  <a:pt x="95" y="25"/>
                  <a:pt x="96" y="24"/>
                  <a:pt x="97" y="24"/>
                </a:cubicBezTo>
                <a:cubicBezTo>
                  <a:pt x="105" y="24"/>
                  <a:pt x="105" y="24"/>
                  <a:pt x="105" y="24"/>
                </a:cubicBezTo>
                <a:cubicBezTo>
                  <a:pt x="106" y="24"/>
                  <a:pt x="107" y="25"/>
                  <a:pt x="107" y="25"/>
                </a:cubicBezTo>
                <a:lnTo>
                  <a:pt x="107" y="34"/>
                </a:lnTo>
                <a:close/>
                <a:moveTo>
                  <a:pt x="119" y="58"/>
                </a:moveTo>
                <a:cubicBezTo>
                  <a:pt x="119" y="59"/>
                  <a:pt x="118" y="59"/>
                  <a:pt x="117" y="59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59"/>
                  <a:pt x="107" y="59"/>
                  <a:pt x="107" y="58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8"/>
                  <a:pt x="108" y="48"/>
                  <a:pt x="108" y="48"/>
                </a:cubicBezTo>
                <a:cubicBezTo>
                  <a:pt x="117" y="48"/>
                  <a:pt x="117" y="48"/>
                  <a:pt x="117" y="48"/>
                </a:cubicBezTo>
                <a:cubicBezTo>
                  <a:pt x="118" y="48"/>
                  <a:pt x="119" y="48"/>
                  <a:pt x="119" y="49"/>
                </a:cubicBezTo>
                <a:lnTo>
                  <a:pt x="119" y="58"/>
                </a:lnTo>
                <a:close/>
                <a:moveTo>
                  <a:pt x="131" y="34"/>
                </a:moveTo>
                <a:cubicBezTo>
                  <a:pt x="131" y="35"/>
                  <a:pt x="130" y="36"/>
                  <a:pt x="129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19" y="36"/>
                  <a:pt x="119" y="35"/>
                  <a:pt x="119" y="34"/>
                </a:cubicBezTo>
                <a:cubicBezTo>
                  <a:pt x="119" y="25"/>
                  <a:pt x="119" y="25"/>
                  <a:pt x="119" y="25"/>
                </a:cubicBezTo>
                <a:cubicBezTo>
                  <a:pt x="119" y="25"/>
                  <a:pt x="119" y="24"/>
                  <a:pt x="120" y="24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30" y="24"/>
                  <a:pt x="131" y="25"/>
                  <a:pt x="131" y="25"/>
                </a:cubicBezTo>
                <a:lnTo>
                  <a:pt x="131" y="34"/>
                </a:lnTo>
                <a:close/>
                <a:moveTo>
                  <a:pt x="154" y="58"/>
                </a:moveTo>
                <a:cubicBezTo>
                  <a:pt x="154" y="59"/>
                  <a:pt x="154" y="59"/>
                  <a:pt x="153" y="5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1" y="59"/>
                  <a:pt x="131" y="59"/>
                  <a:pt x="131" y="58"/>
                </a:cubicBezTo>
                <a:cubicBezTo>
                  <a:pt x="131" y="49"/>
                  <a:pt x="131" y="49"/>
                  <a:pt x="131" y="49"/>
                </a:cubicBezTo>
                <a:cubicBezTo>
                  <a:pt x="131" y="48"/>
                  <a:pt x="131" y="48"/>
                  <a:pt x="132" y="48"/>
                </a:cubicBezTo>
                <a:cubicBezTo>
                  <a:pt x="142" y="48"/>
                  <a:pt x="142" y="48"/>
                  <a:pt x="142" y="48"/>
                </a:cubicBezTo>
                <a:cubicBezTo>
                  <a:pt x="142" y="25"/>
                  <a:pt x="142" y="25"/>
                  <a:pt x="142" y="25"/>
                </a:cubicBezTo>
                <a:cubicBezTo>
                  <a:pt x="142" y="25"/>
                  <a:pt x="143" y="24"/>
                  <a:pt x="144" y="24"/>
                </a:cubicBezTo>
                <a:cubicBezTo>
                  <a:pt x="153" y="24"/>
                  <a:pt x="153" y="24"/>
                  <a:pt x="153" y="24"/>
                </a:cubicBezTo>
                <a:cubicBezTo>
                  <a:pt x="154" y="24"/>
                  <a:pt x="154" y="25"/>
                  <a:pt x="154" y="25"/>
                </a:cubicBezTo>
                <a:lnTo>
                  <a:pt x="154" y="58"/>
                </a:lnTo>
                <a:close/>
                <a:moveTo>
                  <a:pt x="154" y="82"/>
                </a:moveTo>
                <a:cubicBezTo>
                  <a:pt x="154" y="82"/>
                  <a:pt x="154" y="83"/>
                  <a:pt x="153" y="83"/>
                </a:cubicBezTo>
                <a:cubicBezTo>
                  <a:pt x="144" y="83"/>
                  <a:pt x="144" y="83"/>
                  <a:pt x="144" y="83"/>
                </a:cubicBezTo>
                <a:cubicBezTo>
                  <a:pt x="143" y="83"/>
                  <a:pt x="142" y="82"/>
                  <a:pt x="142" y="82"/>
                </a:cubicBezTo>
                <a:cubicBezTo>
                  <a:pt x="142" y="73"/>
                  <a:pt x="142" y="73"/>
                  <a:pt x="142" y="73"/>
                </a:cubicBezTo>
                <a:cubicBezTo>
                  <a:pt x="142" y="72"/>
                  <a:pt x="143" y="71"/>
                  <a:pt x="144" y="71"/>
                </a:cubicBezTo>
                <a:cubicBezTo>
                  <a:pt x="153" y="71"/>
                  <a:pt x="153" y="71"/>
                  <a:pt x="153" y="71"/>
                </a:cubicBezTo>
                <a:cubicBezTo>
                  <a:pt x="154" y="71"/>
                  <a:pt x="154" y="72"/>
                  <a:pt x="154" y="73"/>
                </a:cubicBezTo>
                <a:lnTo>
                  <a:pt x="154" y="8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" name="Freeform 299"/>
          <p:cNvSpPr>
            <a:spLocks noEditPoints="1"/>
          </p:cNvSpPr>
          <p:nvPr/>
        </p:nvSpPr>
        <p:spPr bwMode="auto">
          <a:xfrm>
            <a:off x="1010582" y="4097735"/>
            <a:ext cx="151170" cy="191641"/>
          </a:xfrm>
          <a:custGeom>
            <a:avLst/>
            <a:gdLst>
              <a:gd name="T0" fmla="*/ 125 w 131"/>
              <a:gd name="T1" fmla="*/ 165 h 165"/>
              <a:gd name="T2" fmla="*/ 0 w 131"/>
              <a:gd name="T3" fmla="*/ 6 h 165"/>
              <a:gd name="T4" fmla="*/ 131 w 131"/>
              <a:gd name="T5" fmla="*/ 6 h 165"/>
              <a:gd name="T6" fmla="*/ 27 w 131"/>
              <a:gd name="T7" fmla="*/ 23 h 165"/>
              <a:gd name="T8" fmla="*/ 27 w 131"/>
              <a:gd name="T9" fmla="*/ 35 h 165"/>
              <a:gd name="T10" fmla="*/ 36 w 131"/>
              <a:gd name="T11" fmla="*/ 26 h 165"/>
              <a:gd name="T12" fmla="*/ 27 w 131"/>
              <a:gd name="T13" fmla="*/ 47 h 165"/>
              <a:gd name="T14" fmla="*/ 27 w 131"/>
              <a:gd name="T15" fmla="*/ 59 h 165"/>
              <a:gd name="T16" fmla="*/ 36 w 131"/>
              <a:gd name="T17" fmla="*/ 50 h 165"/>
              <a:gd name="T18" fmla="*/ 27 w 131"/>
              <a:gd name="T19" fmla="*/ 71 h 165"/>
              <a:gd name="T20" fmla="*/ 27 w 131"/>
              <a:gd name="T21" fmla="*/ 83 h 165"/>
              <a:gd name="T22" fmla="*/ 36 w 131"/>
              <a:gd name="T23" fmla="*/ 74 h 165"/>
              <a:gd name="T24" fmla="*/ 27 w 131"/>
              <a:gd name="T25" fmla="*/ 94 h 165"/>
              <a:gd name="T26" fmla="*/ 27 w 131"/>
              <a:gd name="T27" fmla="*/ 106 h 165"/>
              <a:gd name="T28" fmla="*/ 36 w 131"/>
              <a:gd name="T29" fmla="*/ 97 h 165"/>
              <a:gd name="T30" fmla="*/ 27 w 131"/>
              <a:gd name="T31" fmla="*/ 118 h 165"/>
              <a:gd name="T32" fmla="*/ 27 w 131"/>
              <a:gd name="T33" fmla="*/ 130 h 165"/>
              <a:gd name="T34" fmla="*/ 36 w 131"/>
              <a:gd name="T35" fmla="*/ 121 h 165"/>
              <a:gd name="T36" fmla="*/ 57 w 131"/>
              <a:gd name="T37" fmla="*/ 35 h 165"/>
              <a:gd name="T38" fmla="*/ 57 w 131"/>
              <a:gd name="T39" fmla="*/ 23 h 165"/>
              <a:gd name="T40" fmla="*/ 48 w 131"/>
              <a:gd name="T41" fmla="*/ 32 h 165"/>
              <a:gd name="T42" fmla="*/ 57 w 131"/>
              <a:gd name="T43" fmla="*/ 59 h 165"/>
              <a:gd name="T44" fmla="*/ 57 w 131"/>
              <a:gd name="T45" fmla="*/ 47 h 165"/>
              <a:gd name="T46" fmla="*/ 48 w 131"/>
              <a:gd name="T47" fmla="*/ 56 h 165"/>
              <a:gd name="T48" fmla="*/ 57 w 131"/>
              <a:gd name="T49" fmla="*/ 83 h 165"/>
              <a:gd name="T50" fmla="*/ 57 w 131"/>
              <a:gd name="T51" fmla="*/ 71 h 165"/>
              <a:gd name="T52" fmla="*/ 48 w 131"/>
              <a:gd name="T53" fmla="*/ 80 h 165"/>
              <a:gd name="T54" fmla="*/ 57 w 131"/>
              <a:gd name="T55" fmla="*/ 106 h 165"/>
              <a:gd name="T56" fmla="*/ 57 w 131"/>
              <a:gd name="T57" fmla="*/ 94 h 165"/>
              <a:gd name="T58" fmla="*/ 48 w 131"/>
              <a:gd name="T59" fmla="*/ 103 h 165"/>
              <a:gd name="T60" fmla="*/ 51 w 131"/>
              <a:gd name="T61" fmla="*/ 130 h 165"/>
              <a:gd name="T62" fmla="*/ 51 w 131"/>
              <a:gd name="T63" fmla="*/ 154 h 165"/>
              <a:gd name="T64" fmla="*/ 83 w 131"/>
              <a:gd name="T65" fmla="*/ 133 h 165"/>
              <a:gd name="T66" fmla="*/ 74 w 131"/>
              <a:gd name="T67" fmla="*/ 23 h 165"/>
              <a:gd name="T68" fmla="*/ 74 w 131"/>
              <a:gd name="T69" fmla="*/ 35 h 165"/>
              <a:gd name="T70" fmla="*/ 83 w 131"/>
              <a:gd name="T71" fmla="*/ 26 h 165"/>
              <a:gd name="T72" fmla="*/ 74 w 131"/>
              <a:gd name="T73" fmla="*/ 47 h 165"/>
              <a:gd name="T74" fmla="*/ 74 w 131"/>
              <a:gd name="T75" fmla="*/ 59 h 165"/>
              <a:gd name="T76" fmla="*/ 83 w 131"/>
              <a:gd name="T77" fmla="*/ 50 h 165"/>
              <a:gd name="T78" fmla="*/ 74 w 131"/>
              <a:gd name="T79" fmla="*/ 71 h 165"/>
              <a:gd name="T80" fmla="*/ 74 w 131"/>
              <a:gd name="T81" fmla="*/ 83 h 165"/>
              <a:gd name="T82" fmla="*/ 83 w 131"/>
              <a:gd name="T83" fmla="*/ 74 h 165"/>
              <a:gd name="T84" fmla="*/ 74 w 131"/>
              <a:gd name="T85" fmla="*/ 94 h 165"/>
              <a:gd name="T86" fmla="*/ 74 w 131"/>
              <a:gd name="T87" fmla="*/ 106 h 165"/>
              <a:gd name="T88" fmla="*/ 83 w 131"/>
              <a:gd name="T89" fmla="*/ 97 h 165"/>
              <a:gd name="T90" fmla="*/ 98 w 131"/>
              <a:gd name="T91" fmla="*/ 23 h 165"/>
              <a:gd name="T92" fmla="*/ 98 w 131"/>
              <a:gd name="T93" fmla="*/ 35 h 165"/>
              <a:gd name="T94" fmla="*/ 107 w 131"/>
              <a:gd name="T95" fmla="*/ 26 h 165"/>
              <a:gd name="T96" fmla="*/ 98 w 131"/>
              <a:gd name="T97" fmla="*/ 47 h 165"/>
              <a:gd name="T98" fmla="*/ 98 w 131"/>
              <a:gd name="T99" fmla="*/ 59 h 165"/>
              <a:gd name="T100" fmla="*/ 107 w 131"/>
              <a:gd name="T101" fmla="*/ 50 h 165"/>
              <a:gd name="T102" fmla="*/ 98 w 131"/>
              <a:gd name="T103" fmla="*/ 71 h 165"/>
              <a:gd name="T104" fmla="*/ 98 w 131"/>
              <a:gd name="T105" fmla="*/ 83 h 165"/>
              <a:gd name="T106" fmla="*/ 107 w 131"/>
              <a:gd name="T107" fmla="*/ 74 h 165"/>
              <a:gd name="T108" fmla="*/ 98 w 131"/>
              <a:gd name="T109" fmla="*/ 94 h 165"/>
              <a:gd name="T110" fmla="*/ 98 w 131"/>
              <a:gd name="T111" fmla="*/ 106 h 165"/>
              <a:gd name="T112" fmla="*/ 107 w 131"/>
              <a:gd name="T113" fmla="*/ 97 h 165"/>
              <a:gd name="T114" fmla="*/ 98 w 131"/>
              <a:gd name="T115" fmla="*/ 118 h 165"/>
              <a:gd name="T116" fmla="*/ 98 w 131"/>
              <a:gd name="T117" fmla="*/ 130 h 165"/>
              <a:gd name="T118" fmla="*/ 107 w 131"/>
              <a:gd name="T119" fmla="*/ 12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" h="165">
                <a:moveTo>
                  <a:pt x="131" y="6"/>
                </a:moveTo>
                <a:cubicBezTo>
                  <a:pt x="131" y="159"/>
                  <a:pt x="131" y="159"/>
                  <a:pt x="131" y="159"/>
                </a:cubicBezTo>
                <a:cubicBezTo>
                  <a:pt x="131" y="163"/>
                  <a:pt x="128" y="165"/>
                  <a:pt x="125" y="165"/>
                </a:cubicBezTo>
                <a:cubicBezTo>
                  <a:pt x="6" y="165"/>
                  <a:pt x="6" y="165"/>
                  <a:pt x="6" y="165"/>
                </a:cubicBezTo>
                <a:cubicBezTo>
                  <a:pt x="3" y="165"/>
                  <a:pt x="0" y="163"/>
                  <a:pt x="0" y="15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28" y="0"/>
                  <a:pt x="131" y="2"/>
                  <a:pt x="131" y="6"/>
                </a:cubicBezTo>
                <a:close/>
                <a:moveTo>
                  <a:pt x="36" y="26"/>
                </a:moveTo>
                <a:cubicBezTo>
                  <a:pt x="36" y="25"/>
                  <a:pt x="35" y="23"/>
                  <a:pt x="33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5" y="23"/>
                  <a:pt x="24" y="25"/>
                  <a:pt x="24" y="26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4"/>
                  <a:pt x="25" y="35"/>
                  <a:pt x="27" y="35"/>
                </a:cubicBezTo>
                <a:cubicBezTo>
                  <a:pt x="33" y="35"/>
                  <a:pt x="33" y="35"/>
                  <a:pt x="33" y="35"/>
                </a:cubicBezTo>
                <a:cubicBezTo>
                  <a:pt x="35" y="35"/>
                  <a:pt x="36" y="34"/>
                  <a:pt x="36" y="32"/>
                </a:cubicBezTo>
                <a:lnTo>
                  <a:pt x="36" y="26"/>
                </a:lnTo>
                <a:close/>
                <a:moveTo>
                  <a:pt x="36" y="50"/>
                </a:moveTo>
                <a:cubicBezTo>
                  <a:pt x="36" y="48"/>
                  <a:pt x="35" y="47"/>
                  <a:pt x="33" y="47"/>
                </a:cubicBezTo>
                <a:cubicBezTo>
                  <a:pt x="27" y="47"/>
                  <a:pt x="27" y="47"/>
                  <a:pt x="27" y="47"/>
                </a:cubicBezTo>
                <a:cubicBezTo>
                  <a:pt x="25" y="47"/>
                  <a:pt x="24" y="48"/>
                  <a:pt x="24" y="50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8"/>
                  <a:pt x="25" y="59"/>
                  <a:pt x="27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35" y="59"/>
                  <a:pt x="36" y="58"/>
                  <a:pt x="36" y="56"/>
                </a:cubicBezTo>
                <a:lnTo>
                  <a:pt x="36" y="50"/>
                </a:lnTo>
                <a:close/>
                <a:moveTo>
                  <a:pt x="36" y="74"/>
                </a:moveTo>
                <a:cubicBezTo>
                  <a:pt x="36" y="72"/>
                  <a:pt x="35" y="71"/>
                  <a:pt x="33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4" y="72"/>
                  <a:pt x="24" y="74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1"/>
                  <a:pt x="25" y="83"/>
                  <a:pt x="27" y="83"/>
                </a:cubicBezTo>
                <a:cubicBezTo>
                  <a:pt x="33" y="83"/>
                  <a:pt x="33" y="83"/>
                  <a:pt x="33" y="83"/>
                </a:cubicBezTo>
                <a:cubicBezTo>
                  <a:pt x="35" y="83"/>
                  <a:pt x="36" y="81"/>
                  <a:pt x="36" y="80"/>
                </a:cubicBezTo>
                <a:lnTo>
                  <a:pt x="36" y="74"/>
                </a:lnTo>
                <a:close/>
                <a:moveTo>
                  <a:pt x="36" y="97"/>
                </a:moveTo>
                <a:cubicBezTo>
                  <a:pt x="36" y="96"/>
                  <a:pt x="35" y="94"/>
                  <a:pt x="33" y="94"/>
                </a:cubicBezTo>
                <a:cubicBezTo>
                  <a:pt x="27" y="94"/>
                  <a:pt x="27" y="94"/>
                  <a:pt x="27" y="94"/>
                </a:cubicBezTo>
                <a:cubicBezTo>
                  <a:pt x="25" y="94"/>
                  <a:pt x="24" y="96"/>
                  <a:pt x="24" y="97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4" y="105"/>
                  <a:pt x="25" y="106"/>
                  <a:pt x="27" y="10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5" y="106"/>
                  <a:pt x="36" y="105"/>
                  <a:pt x="36" y="103"/>
                </a:cubicBezTo>
                <a:lnTo>
                  <a:pt x="36" y="97"/>
                </a:lnTo>
                <a:close/>
                <a:moveTo>
                  <a:pt x="36" y="121"/>
                </a:moveTo>
                <a:cubicBezTo>
                  <a:pt x="36" y="119"/>
                  <a:pt x="35" y="118"/>
                  <a:pt x="33" y="118"/>
                </a:cubicBezTo>
                <a:cubicBezTo>
                  <a:pt x="27" y="118"/>
                  <a:pt x="27" y="118"/>
                  <a:pt x="27" y="118"/>
                </a:cubicBezTo>
                <a:cubicBezTo>
                  <a:pt x="25" y="118"/>
                  <a:pt x="24" y="119"/>
                  <a:pt x="24" y="121"/>
                </a:cubicBezTo>
                <a:cubicBezTo>
                  <a:pt x="24" y="127"/>
                  <a:pt x="24" y="127"/>
                  <a:pt x="24" y="127"/>
                </a:cubicBezTo>
                <a:cubicBezTo>
                  <a:pt x="24" y="129"/>
                  <a:pt x="25" y="130"/>
                  <a:pt x="27" y="130"/>
                </a:cubicBezTo>
                <a:cubicBezTo>
                  <a:pt x="33" y="130"/>
                  <a:pt x="33" y="130"/>
                  <a:pt x="33" y="130"/>
                </a:cubicBezTo>
                <a:cubicBezTo>
                  <a:pt x="35" y="130"/>
                  <a:pt x="36" y="129"/>
                  <a:pt x="36" y="127"/>
                </a:cubicBezTo>
                <a:lnTo>
                  <a:pt x="36" y="121"/>
                </a:lnTo>
                <a:close/>
                <a:moveTo>
                  <a:pt x="48" y="32"/>
                </a:moveTo>
                <a:cubicBezTo>
                  <a:pt x="48" y="34"/>
                  <a:pt x="49" y="35"/>
                  <a:pt x="51" y="35"/>
                </a:cubicBezTo>
                <a:cubicBezTo>
                  <a:pt x="57" y="35"/>
                  <a:pt x="57" y="35"/>
                  <a:pt x="57" y="35"/>
                </a:cubicBezTo>
                <a:cubicBezTo>
                  <a:pt x="58" y="35"/>
                  <a:pt x="60" y="34"/>
                  <a:pt x="60" y="32"/>
                </a:cubicBezTo>
                <a:cubicBezTo>
                  <a:pt x="60" y="26"/>
                  <a:pt x="60" y="26"/>
                  <a:pt x="60" y="26"/>
                </a:cubicBezTo>
                <a:cubicBezTo>
                  <a:pt x="60" y="25"/>
                  <a:pt x="58" y="23"/>
                  <a:pt x="57" y="23"/>
                </a:cubicBezTo>
                <a:cubicBezTo>
                  <a:pt x="51" y="23"/>
                  <a:pt x="51" y="23"/>
                  <a:pt x="51" y="23"/>
                </a:cubicBezTo>
                <a:cubicBezTo>
                  <a:pt x="49" y="23"/>
                  <a:pt x="48" y="25"/>
                  <a:pt x="48" y="26"/>
                </a:cubicBezTo>
                <a:lnTo>
                  <a:pt x="48" y="32"/>
                </a:lnTo>
                <a:close/>
                <a:moveTo>
                  <a:pt x="48" y="56"/>
                </a:moveTo>
                <a:cubicBezTo>
                  <a:pt x="48" y="58"/>
                  <a:pt x="49" y="59"/>
                  <a:pt x="51" y="59"/>
                </a:cubicBezTo>
                <a:cubicBezTo>
                  <a:pt x="57" y="59"/>
                  <a:pt x="57" y="59"/>
                  <a:pt x="57" y="59"/>
                </a:cubicBezTo>
                <a:cubicBezTo>
                  <a:pt x="58" y="59"/>
                  <a:pt x="60" y="58"/>
                  <a:pt x="60" y="56"/>
                </a:cubicBezTo>
                <a:cubicBezTo>
                  <a:pt x="60" y="50"/>
                  <a:pt x="60" y="50"/>
                  <a:pt x="60" y="50"/>
                </a:cubicBezTo>
                <a:cubicBezTo>
                  <a:pt x="60" y="48"/>
                  <a:pt x="58" y="47"/>
                  <a:pt x="57" y="47"/>
                </a:cubicBezTo>
                <a:cubicBezTo>
                  <a:pt x="51" y="47"/>
                  <a:pt x="51" y="47"/>
                  <a:pt x="51" y="47"/>
                </a:cubicBezTo>
                <a:cubicBezTo>
                  <a:pt x="49" y="47"/>
                  <a:pt x="48" y="48"/>
                  <a:pt x="48" y="50"/>
                </a:cubicBezTo>
                <a:lnTo>
                  <a:pt x="48" y="56"/>
                </a:lnTo>
                <a:close/>
                <a:moveTo>
                  <a:pt x="48" y="80"/>
                </a:moveTo>
                <a:cubicBezTo>
                  <a:pt x="48" y="81"/>
                  <a:pt x="49" y="83"/>
                  <a:pt x="51" y="83"/>
                </a:cubicBezTo>
                <a:cubicBezTo>
                  <a:pt x="57" y="83"/>
                  <a:pt x="57" y="83"/>
                  <a:pt x="57" y="83"/>
                </a:cubicBezTo>
                <a:cubicBezTo>
                  <a:pt x="58" y="83"/>
                  <a:pt x="60" y="81"/>
                  <a:pt x="60" y="80"/>
                </a:cubicBezTo>
                <a:cubicBezTo>
                  <a:pt x="60" y="74"/>
                  <a:pt x="60" y="74"/>
                  <a:pt x="60" y="74"/>
                </a:cubicBezTo>
                <a:cubicBezTo>
                  <a:pt x="60" y="72"/>
                  <a:pt x="58" y="71"/>
                  <a:pt x="57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1"/>
                  <a:pt x="48" y="72"/>
                  <a:pt x="48" y="74"/>
                </a:cubicBezTo>
                <a:lnTo>
                  <a:pt x="48" y="80"/>
                </a:lnTo>
                <a:close/>
                <a:moveTo>
                  <a:pt x="48" y="103"/>
                </a:moveTo>
                <a:cubicBezTo>
                  <a:pt x="48" y="105"/>
                  <a:pt x="49" y="106"/>
                  <a:pt x="51" y="106"/>
                </a:cubicBezTo>
                <a:cubicBezTo>
                  <a:pt x="57" y="106"/>
                  <a:pt x="57" y="106"/>
                  <a:pt x="57" y="106"/>
                </a:cubicBezTo>
                <a:cubicBezTo>
                  <a:pt x="58" y="106"/>
                  <a:pt x="60" y="105"/>
                  <a:pt x="60" y="103"/>
                </a:cubicBezTo>
                <a:cubicBezTo>
                  <a:pt x="60" y="97"/>
                  <a:pt x="60" y="97"/>
                  <a:pt x="60" y="97"/>
                </a:cubicBezTo>
                <a:cubicBezTo>
                  <a:pt x="60" y="96"/>
                  <a:pt x="58" y="94"/>
                  <a:pt x="57" y="94"/>
                </a:cubicBezTo>
                <a:cubicBezTo>
                  <a:pt x="51" y="94"/>
                  <a:pt x="51" y="94"/>
                  <a:pt x="51" y="94"/>
                </a:cubicBezTo>
                <a:cubicBezTo>
                  <a:pt x="49" y="94"/>
                  <a:pt x="48" y="96"/>
                  <a:pt x="48" y="97"/>
                </a:cubicBezTo>
                <a:lnTo>
                  <a:pt x="48" y="103"/>
                </a:lnTo>
                <a:close/>
                <a:moveTo>
                  <a:pt x="83" y="133"/>
                </a:moveTo>
                <a:cubicBezTo>
                  <a:pt x="83" y="131"/>
                  <a:pt x="82" y="130"/>
                  <a:pt x="80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9" y="130"/>
                  <a:pt x="48" y="131"/>
                  <a:pt x="48" y="133"/>
                </a:cubicBezTo>
                <a:cubicBezTo>
                  <a:pt x="48" y="151"/>
                  <a:pt x="48" y="151"/>
                  <a:pt x="48" y="151"/>
                </a:cubicBezTo>
                <a:cubicBezTo>
                  <a:pt x="48" y="152"/>
                  <a:pt x="49" y="154"/>
                  <a:pt x="51" y="154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2" y="154"/>
                  <a:pt x="83" y="152"/>
                  <a:pt x="83" y="151"/>
                </a:cubicBezTo>
                <a:lnTo>
                  <a:pt x="83" y="133"/>
                </a:lnTo>
                <a:close/>
                <a:moveTo>
                  <a:pt x="83" y="26"/>
                </a:moveTo>
                <a:cubicBezTo>
                  <a:pt x="83" y="25"/>
                  <a:pt x="82" y="23"/>
                  <a:pt x="80" y="23"/>
                </a:cubicBezTo>
                <a:cubicBezTo>
                  <a:pt x="74" y="23"/>
                  <a:pt x="74" y="23"/>
                  <a:pt x="74" y="23"/>
                </a:cubicBezTo>
                <a:cubicBezTo>
                  <a:pt x="73" y="23"/>
                  <a:pt x="71" y="25"/>
                  <a:pt x="71" y="26"/>
                </a:cubicBezTo>
                <a:cubicBezTo>
                  <a:pt x="71" y="32"/>
                  <a:pt x="71" y="32"/>
                  <a:pt x="71" y="32"/>
                </a:cubicBezTo>
                <a:cubicBezTo>
                  <a:pt x="71" y="34"/>
                  <a:pt x="73" y="35"/>
                  <a:pt x="74" y="35"/>
                </a:cubicBezTo>
                <a:cubicBezTo>
                  <a:pt x="80" y="35"/>
                  <a:pt x="80" y="35"/>
                  <a:pt x="80" y="35"/>
                </a:cubicBezTo>
                <a:cubicBezTo>
                  <a:pt x="82" y="35"/>
                  <a:pt x="83" y="34"/>
                  <a:pt x="83" y="32"/>
                </a:cubicBezTo>
                <a:lnTo>
                  <a:pt x="83" y="26"/>
                </a:lnTo>
                <a:close/>
                <a:moveTo>
                  <a:pt x="83" y="50"/>
                </a:moveTo>
                <a:cubicBezTo>
                  <a:pt x="83" y="48"/>
                  <a:pt x="82" y="47"/>
                  <a:pt x="80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3" y="47"/>
                  <a:pt x="71" y="48"/>
                  <a:pt x="71" y="50"/>
                </a:cubicBezTo>
                <a:cubicBezTo>
                  <a:pt x="71" y="56"/>
                  <a:pt x="71" y="56"/>
                  <a:pt x="71" y="56"/>
                </a:cubicBezTo>
                <a:cubicBezTo>
                  <a:pt x="71" y="58"/>
                  <a:pt x="73" y="59"/>
                  <a:pt x="74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2" y="59"/>
                  <a:pt x="83" y="58"/>
                  <a:pt x="83" y="56"/>
                </a:cubicBezTo>
                <a:lnTo>
                  <a:pt x="83" y="50"/>
                </a:lnTo>
                <a:close/>
                <a:moveTo>
                  <a:pt x="83" y="74"/>
                </a:moveTo>
                <a:cubicBezTo>
                  <a:pt x="83" y="72"/>
                  <a:pt x="82" y="71"/>
                  <a:pt x="80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73" y="71"/>
                  <a:pt x="71" y="72"/>
                  <a:pt x="71" y="74"/>
                </a:cubicBezTo>
                <a:cubicBezTo>
                  <a:pt x="71" y="80"/>
                  <a:pt x="71" y="80"/>
                  <a:pt x="71" y="80"/>
                </a:cubicBezTo>
                <a:cubicBezTo>
                  <a:pt x="71" y="81"/>
                  <a:pt x="73" y="83"/>
                  <a:pt x="74" y="83"/>
                </a:cubicBezTo>
                <a:cubicBezTo>
                  <a:pt x="80" y="83"/>
                  <a:pt x="80" y="83"/>
                  <a:pt x="80" y="83"/>
                </a:cubicBezTo>
                <a:cubicBezTo>
                  <a:pt x="82" y="83"/>
                  <a:pt x="83" y="81"/>
                  <a:pt x="83" y="80"/>
                </a:cubicBezTo>
                <a:lnTo>
                  <a:pt x="83" y="74"/>
                </a:lnTo>
                <a:close/>
                <a:moveTo>
                  <a:pt x="83" y="97"/>
                </a:moveTo>
                <a:cubicBezTo>
                  <a:pt x="83" y="96"/>
                  <a:pt x="82" y="94"/>
                  <a:pt x="80" y="94"/>
                </a:cubicBezTo>
                <a:cubicBezTo>
                  <a:pt x="74" y="94"/>
                  <a:pt x="74" y="94"/>
                  <a:pt x="74" y="94"/>
                </a:cubicBezTo>
                <a:cubicBezTo>
                  <a:pt x="73" y="94"/>
                  <a:pt x="71" y="96"/>
                  <a:pt x="71" y="97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1" y="105"/>
                  <a:pt x="73" y="106"/>
                  <a:pt x="74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2" y="106"/>
                  <a:pt x="83" y="105"/>
                  <a:pt x="83" y="103"/>
                </a:cubicBezTo>
                <a:lnTo>
                  <a:pt x="83" y="97"/>
                </a:lnTo>
                <a:close/>
                <a:moveTo>
                  <a:pt x="107" y="26"/>
                </a:moveTo>
                <a:cubicBezTo>
                  <a:pt x="107" y="25"/>
                  <a:pt x="106" y="23"/>
                  <a:pt x="104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6" y="23"/>
                  <a:pt x="95" y="25"/>
                  <a:pt x="95" y="26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34"/>
                  <a:pt x="96" y="35"/>
                  <a:pt x="98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106" y="35"/>
                  <a:pt x="107" y="34"/>
                  <a:pt x="107" y="32"/>
                </a:cubicBezTo>
                <a:lnTo>
                  <a:pt x="107" y="26"/>
                </a:lnTo>
                <a:close/>
                <a:moveTo>
                  <a:pt x="107" y="50"/>
                </a:moveTo>
                <a:cubicBezTo>
                  <a:pt x="107" y="48"/>
                  <a:pt x="106" y="47"/>
                  <a:pt x="104" y="47"/>
                </a:cubicBezTo>
                <a:cubicBezTo>
                  <a:pt x="98" y="47"/>
                  <a:pt x="98" y="47"/>
                  <a:pt x="98" y="47"/>
                </a:cubicBezTo>
                <a:cubicBezTo>
                  <a:pt x="96" y="47"/>
                  <a:pt x="95" y="48"/>
                  <a:pt x="95" y="50"/>
                </a:cubicBezTo>
                <a:cubicBezTo>
                  <a:pt x="95" y="56"/>
                  <a:pt x="95" y="56"/>
                  <a:pt x="95" y="56"/>
                </a:cubicBezTo>
                <a:cubicBezTo>
                  <a:pt x="95" y="58"/>
                  <a:pt x="96" y="59"/>
                  <a:pt x="98" y="59"/>
                </a:cubicBezTo>
                <a:cubicBezTo>
                  <a:pt x="104" y="59"/>
                  <a:pt x="104" y="59"/>
                  <a:pt x="104" y="59"/>
                </a:cubicBezTo>
                <a:cubicBezTo>
                  <a:pt x="106" y="59"/>
                  <a:pt x="107" y="58"/>
                  <a:pt x="107" y="56"/>
                </a:cubicBezTo>
                <a:lnTo>
                  <a:pt x="107" y="50"/>
                </a:lnTo>
                <a:close/>
                <a:moveTo>
                  <a:pt x="107" y="74"/>
                </a:moveTo>
                <a:cubicBezTo>
                  <a:pt x="107" y="72"/>
                  <a:pt x="106" y="71"/>
                  <a:pt x="104" y="71"/>
                </a:cubicBezTo>
                <a:cubicBezTo>
                  <a:pt x="98" y="71"/>
                  <a:pt x="98" y="71"/>
                  <a:pt x="98" y="71"/>
                </a:cubicBezTo>
                <a:cubicBezTo>
                  <a:pt x="96" y="71"/>
                  <a:pt x="95" y="72"/>
                  <a:pt x="95" y="74"/>
                </a:cubicBezTo>
                <a:cubicBezTo>
                  <a:pt x="95" y="80"/>
                  <a:pt x="95" y="80"/>
                  <a:pt x="95" y="80"/>
                </a:cubicBezTo>
                <a:cubicBezTo>
                  <a:pt x="95" y="81"/>
                  <a:pt x="96" y="83"/>
                  <a:pt x="98" y="83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06" y="83"/>
                  <a:pt x="107" y="81"/>
                  <a:pt x="107" y="80"/>
                </a:cubicBezTo>
                <a:lnTo>
                  <a:pt x="107" y="74"/>
                </a:lnTo>
                <a:close/>
                <a:moveTo>
                  <a:pt x="107" y="97"/>
                </a:moveTo>
                <a:cubicBezTo>
                  <a:pt x="107" y="96"/>
                  <a:pt x="106" y="94"/>
                  <a:pt x="104" y="94"/>
                </a:cubicBezTo>
                <a:cubicBezTo>
                  <a:pt x="98" y="94"/>
                  <a:pt x="98" y="94"/>
                  <a:pt x="98" y="94"/>
                </a:cubicBezTo>
                <a:cubicBezTo>
                  <a:pt x="96" y="94"/>
                  <a:pt x="95" y="96"/>
                  <a:pt x="95" y="97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5" y="105"/>
                  <a:pt x="96" y="106"/>
                  <a:pt x="98" y="106"/>
                </a:cubicBezTo>
                <a:cubicBezTo>
                  <a:pt x="104" y="106"/>
                  <a:pt x="104" y="106"/>
                  <a:pt x="104" y="106"/>
                </a:cubicBezTo>
                <a:cubicBezTo>
                  <a:pt x="106" y="106"/>
                  <a:pt x="107" y="105"/>
                  <a:pt x="107" y="103"/>
                </a:cubicBezTo>
                <a:lnTo>
                  <a:pt x="107" y="97"/>
                </a:lnTo>
                <a:close/>
                <a:moveTo>
                  <a:pt x="107" y="121"/>
                </a:moveTo>
                <a:cubicBezTo>
                  <a:pt x="107" y="119"/>
                  <a:pt x="106" y="118"/>
                  <a:pt x="104" y="118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6" y="118"/>
                  <a:pt x="95" y="119"/>
                  <a:pt x="95" y="121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5" y="129"/>
                  <a:pt x="96" y="130"/>
                  <a:pt x="98" y="130"/>
                </a:cubicBezTo>
                <a:cubicBezTo>
                  <a:pt x="104" y="130"/>
                  <a:pt x="104" y="130"/>
                  <a:pt x="104" y="130"/>
                </a:cubicBezTo>
                <a:cubicBezTo>
                  <a:pt x="106" y="130"/>
                  <a:pt x="107" y="129"/>
                  <a:pt x="107" y="127"/>
                </a:cubicBezTo>
                <a:lnTo>
                  <a:pt x="107" y="1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8" name="Freeform 300"/>
          <p:cNvSpPr>
            <a:spLocks noEditPoints="1"/>
          </p:cNvSpPr>
          <p:nvPr/>
        </p:nvSpPr>
        <p:spPr bwMode="auto">
          <a:xfrm>
            <a:off x="1216506" y="4097735"/>
            <a:ext cx="151170" cy="191641"/>
          </a:xfrm>
          <a:custGeom>
            <a:avLst/>
            <a:gdLst>
              <a:gd name="T0" fmla="*/ 6 w 130"/>
              <a:gd name="T1" fmla="*/ 165 h 165"/>
              <a:gd name="T2" fmla="*/ 6 w 130"/>
              <a:gd name="T3" fmla="*/ 0 h 165"/>
              <a:gd name="T4" fmla="*/ 130 w 130"/>
              <a:gd name="T5" fmla="*/ 159 h 165"/>
              <a:gd name="T6" fmla="*/ 12 w 130"/>
              <a:gd name="T7" fmla="*/ 12 h 165"/>
              <a:gd name="T8" fmla="*/ 47 w 130"/>
              <a:gd name="T9" fmla="*/ 133 h 165"/>
              <a:gd name="T10" fmla="*/ 83 w 130"/>
              <a:gd name="T11" fmla="*/ 133 h 165"/>
              <a:gd name="T12" fmla="*/ 35 w 130"/>
              <a:gd name="T13" fmla="*/ 32 h 165"/>
              <a:gd name="T14" fmla="*/ 24 w 130"/>
              <a:gd name="T15" fmla="*/ 32 h 165"/>
              <a:gd name="T16" fmla="*/ 32 w 130"/>
              <a:gd name="T17" fmla="*/ 23 h 165"/>
              <a:gd name="T18" fmla="*/ 35 w 130"/>
              <a:gd name="T19" fmla="*/ 56 h 165"/>
              <a:gd name="T20" fmla="*/ 24 w 130"/>
              <a:gd name="T21" fmla="*/ 56 h 165"/>
              <a:gd name="T22" fmla="*/ 32 w 130"/>
              <a:gd name="T23" fmla="*/ 47 h 165"/>
              <a:gd name="T24" fmla="*/ 35 w 130"/>
              <a:gd name="T25" fmla="*/ 80 h 165"/>
              <a:gd name="T26" fmla="*/ 24 w 130"/>
              <a:gd name="T27" fmla="*/ 80 h 165"/>
              <a:gd name="T28" fmla="*/ 32 w 130"/>
              <a:gd name="T29" fmla="*/ 71 h 165"/>
              <a:gd name="T30" fmla="*/ 35 w 130"/>
              <a:gd name="T31" fmla="*/ 103 h 165"/>
              <a:gd name="T32" fmla="*/ 24 w 130"/>
              <a:gd name="T33" fmla="*/ 103 h 165"/>
              <a:gd name="T34" fmla="*/ 32 w 130"/>
              <a:gd name="T35" fmla="*/ 94 h 165"/>
              <a:gd name="T36" fmla="*/ 35 w 130"/>
              <a:gd name="T37" fmla="*/ 127 h 165"/>
              <a:gd name="T38" fmla="*/ 24 w 130"/>
              <a:gd name="T39" fmla="*/ 127 h 165"/>
              <a:gd name="T40" fmla="*/ 32 w 130"/>
              <a:gd name="T41" fmla="*/ 118 h 165"/>
              <a:gd name="T42" fmla="*/ 59 w 130"/>
              <a:gd name="T43" fmla="*/ 32 h 165"/>
              <a:gd name="T44" fmla="*/ 47 w 130"/>
              <a:gd name="T45" fmla="*/ 32 h 165"/>
              <a:gd name="T46" fmla="*/ 56 w 130"/>
              <a:gd name="T47" fmla="*/ 23 h 165"/>
              <a:gd name="T48" fmla="*/ 59 w 130"/>
              <a:gd name="T49" fmla="*/ 56 h 165"/>
              <a:gd name="T50" fmla="*/ 47 w 130"/>
              <a:gd name="T51" fmla="*/ 56 h 165"/>
              <a:gd name="T52" fmla="*/ 56 w 130"/>
              <a:gd name="T53" fmla="*/ 47 h 165"/>
              <a:gd name="T54" fmla="*/ 59 w 130"/>
              <a:gd name="T55" fmla="*/ 80 h 165"/>
              <a:gd name="T56" fmla="*/ 47 w 130"/>
              <a:gd name="T57" fmla="*/ 80 h 165"/>
              <a:gd name="T58" fmla="*/ 56 w 130"/>
              <a:gd name="T59" fmla="*/ 71 h 165"/>
              <a:gd name="T60" fmla="*/ 59 w 130"/>
              <a:gd name="T61" fmla="*/ 103 h 165"/>
              <a:gd name="T62" fmla="*/ 47 w 130"/>
              <a:gd name="T63" fmla="*/ 103 h 165"/>
              <a:gd name="T64" fmla="*/ 56 w 130"/>
              <a:gd name="T65" fmla="*/ 94 h 165"/>
              <a:gd name="T66" fmla="*/ 83 w 130"/>
              <a:gd name="T67" fmla="*/ 32 h 165"/>
              <a:gd name="T68" fmla="*/ 71 w 130"/>
              <a:gd name="T69" fmla="*/ 32 h 165"/>
              <a:gd name="T70" fmla="*/ 80 w 130"/>
              <a:gd name="T71" fmla="*/ 23 h 165"/>
              <a:gd name="T72" fmla="*/ 83 w 130"/>
              <a:gd name="T73" fmla="*/ 56 h 165"/>
              <a:gd name="T74" fmla="*/ 71 w 130"/>
              <a:gd name="T75" fmla="*/ 56 h 165"/>
              <a:gd name="T76" fmla="*/ 80 w 130"/>
              <a:gd name="T77" fmla="*/ 47 h 165"/>
              <a:gd name="T78" fmla="*/ 83 w 130"/>
              <a:gd name="T79" fmla="*/ 80 h 165"/>
              <a:gd name="T80" fmla="*/ 71 w 130"/>
              <a:gd name="T81" fmla="*/ 80 h 165"/>
              <a:gd name="T82" fmla="*/ 80 w 130"/>
              <a:gd name="T83" fmla="*/ 71 h 165"/>
              <a:gd name="T84" fmla="*/ 83 w 130"/>
              <a:gd name="T85" fmla="*/ 103 h 165"/>
              <a:gd name="T86" fmla="*/ 71 w 130"/>
              <a:gd name="T87" fmla="*/ 103 h 165"/>
              <a:gd name="T88" fmla="*/ 80 w 130"/>
              <a:gd name="T89" fmla="*/ 94 h 165"/>
              <a:gd name="T90" fmla="*/ 106 w 130"/>
              <a:gd name="T91" fmla="*/ 32 h 165"/>
              <a:gd name="T92" fmla="*/ 94 w 130"/>
              <a:gd name="T93" fmla="*/ 32 h 165"/>
              <a:gd name="T94" fmla="*/ 103 w 130"/>
              <a:gd name="T95" fmla="*/ 23 h 165"/>
              <a:gd name="T96" fmla="*/ 106 w 130"/>
              <a:gd name="T97" fmla="*/ 56 h 165"/>
              <a:gd name="T98" fmla="*/ 94 w 130"/>
              <a:gd name="T99" fmla="*/ 56 h 165"/>
              <a:gd name="T100" fmla="*/ 103 w 130"/>
              <a:gd name="T101" fmla="*/ 47 h 165"/>
              <a:gd name="T102" fmla="*/ 106 w 130"/>
              <a:gd name="T103" fmla="*/ 80 h 165"/>
              <a:gd name="T104" fmla="*/ 94 w 130"/>
              <a:gd name="T105" fmla="*/ 80 h 165"/>
              <a:gd name="T106" fmla="*/ 103 w 130"/>
              <a:gd name="T107" fmla="*/ 71 h 165"/>
              <a:gd name="T108" fmla="*/ 106 w 130"/>
              <a:gd name="T109" fmla="*/ 103 h 165"/>
              <a:gd name="T110" fmla="*/ 94 w 130"/>
              <a:gd name="T111" fmla="*/ 103 h 165"/>
              <a:gd name="T112" fmla="*/ 103 w 130"/>
              <a:gd name="T113" fmla="*/ 94 h 165"/>
              <a:gd name="T114" fmla="*/ 106 w 130"/>
              <a:gd name="T115" fmla="*/ 127 h 165"/>
              <a:gd name="T116" fmla="*/ 94 w 130"/>
              <a:gd name="T117" fmla="*/ 127 h 165"/>
              <a:gd name="T118" fmla="*/ 103 w 130"/>
              <a:gd name="T119" fmla="*/ 11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0" h="165">
                <a:moveTo>
                  <a:pt x="130" y="159"/>
                </a:moveTo>
                <a:cubicBezTo>
                  <a:pt x="130" y="163"/>
                  <a:pt x="127" y="165"/>
                  <a:pt x="124" y="165"/>
                </a:cubicBezTo>
                <a:cubicBezTo>
                  <a:pt x="6" y="165"/>
                  <a:pt x="6" y="165"/>
                  <a:pt x="6" y="165"/>
                </a:cubicBezTo>
                <a:cubicBezTo>
                  <a:pt x="3" y="165"/>
                  <a:pt x="0" y="163"/>
                  <a:pt x="0" y="15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7" y="0"/>
                  <a:pt x="130" y="2"/>
                  <a:pt x="130" y="6"/>
                </a:cubicBezTo>
                <a:lnTo>
                  <a:pt x="130" y="159"/>
                </a:lnTo>
                <a:close/>
                <a:moveTo>
                  <a:pt x="118" y="154"/>
                </a:moveTo>
                <a:cubicBezTo>
                  <a:pt x="118" y="12"/>
                  <a:pt x="118" y="12"/>
                  <a:pt x="118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7" y="133"/>
                  <a:pt x="47" y="133"/>
                  <a:pt x="47" y="133"/>
                </a:cubicBezTo>
                <a:cubicBezTo>
                  <a:pt x="47" y="131"/>
                  <a:pt x="49" y="130"/>
                  <a:pt x="50" y="130"/>
                </a:cubicBezTo>
                <a:cubicBezTo>
                  <a:pt x="80" y="130"/>
                  <a:pt x="80" y="130"/>
                  <a:pt x="80" y="130"/>
                </a:cubicBezTo>
                <a:cubicBezTo>
                  <a:pt x="81" y="130"/>
                  <a:pt x="83" y="131"/>
                  <a:pt x="83" y="133"/>
                </a:cubicBezTo>
                <a:cubicBezTo>
                  <a:pt x="83" y="154"/>
                  <a:pt x="83" y="154"/>
                  <a:pt x="83" y="154"/>
                </a:cubicBezTo>
                <a:lnTo>
                  <a:pt x="118" y="154"/>
                </a:lnTo>
                <a:close/>
                <a:moveTo>
                  <a:pt x="35" y="32"/>
                </a:moveTo>
                <a:cubicBezTo>
                  <a:pt x="35" y="34"/>
                  <a:pt x="34" y="35"/>
                  <a:pt x="32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5" y="35"/>
                  <a:pt x="24" y="34"/>
                  <a:pt x="24" y="32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5"/>
                  <a:pt x="25" y="23"/>
                  <a:pt x="26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4" y="23"/>
                  <a:pt x="35" y="25"/>
                  <a:pt x="35" y="26"/>
                </a:cubicBezTo>
                <a:lnTo>
                  <a:pt x="35" y="32"/>
                </a:lnTo>
                <a:close/>
                <a:moveTo>
                  <a:pt x="35" y="56"/>
                </a:moveTo>
                <a:cubicBezTo>
                  <a:pt x="35" y="58"/>
                  <a:pt x="34" y="59"/>
                  <a:pt x="32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5" y="59"/>
                  <a:pt x="24" y="58"/>
                  <a:pt x="24" y="56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48"/>
                  <a:pt x="25" y="47"/>
                  <a:pt x="26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4" y="47"/>
                  <a:pt x="35" y="48"/>
                  <a:pt x="35" y="50"/>
                </a:cubicBezTo>
                <a:lnTo>
                  <a:pt x="35" y="56"/>
                </a:lnTo>
                <a:close/>
                <a:moveTo>
                  <a:pt x="35" y="80"/>
                </a:moveTo>
                <a:cubicBezTo>
                  <a:pt x="35" y="81"/>
                  <a:pt x="34" y="83"/>
                  <a:pt x="32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25" y="83"/>
                  <a:pt x="24" y="81"/>
                  <a:pt x="24" y="80"/>
                </a:cubicBezTo>
                <a:cubicBezTo>
                  <a:pt x="24" y="74"/>
                  <a:pt x="24" y="74"/>
                  <a:pt x="24" y="74"/>
                </a:cubicBezTo>
                <a:cubicBezTo>
                  <a:pt x="24" y="72"/>
                  <a:pt x="25" y="71"/>
                  <a:pt x="26" y="71"/>
                </a:cubicBezTo>
                <a:cubicBezTo>
                  <a:pt x="32" y="71"/>
                  <a:pt x="32" y="71"/>
                  <a:pt x="32" y="71"/>
                </a:cubicBezTo>
                <a:cubicBezTo>
                  <a:pt x="34" y="71"/>
                  <a:pt x="35" y="72"/>
                  <a:pt x="35" y="74"/>
                </a:cubicBezTo>
                <a:lnTo>
                  <a:pt x="35" y="80"/>
                </a:lnTo>
                <a:close/>
                <a:moveTo>
                  <a:pt x="35" y="103"/>
                </a:moveTo>
                <a:cubicBezTo>
                  <a:pt x="35" y="105"/>
                  <a:pt x="34" y="106"/>
                  <a:pt x="32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5" y="106"/>
                  <a:pt x="24" y="105"/>
                  <a:pt x="24" y="103"/>
                </a:cubicBezTo>
                <a:cubicBezTo>
                  <a:pt x="24" y="97"/>
                  <a:pt x="24" y="97"/>
                  <a:pt x="24" y="97"/>
                </a:cubicBezTo>
                <a:cubicBezTo>
                  <a:pt x="24" y="96"/>
                  <a:pt x="25" y="94"/>
                  <a:pt x="26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4" y="94"/>
                  <a:pt x="35" y="96"/>
                  <a:pt x="35" y="97"/>
                </a:cubicBezTo>
                <a:lnTo>
                  <a:pt x="35" y="103"/>
                </a:lnTo>
                <a:close/>
                <a:moveTo>
                  <a:pt x="35" y="127"/>
                </a:moveTo>
                <a:cubicBezTo>
                  <a:pt x="35" y="129"/>
                  <a:pt x="34" y="130"/>
                  <a:pt x="32" y="130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25" y="130"/>
                  <a:pt x="24" y="129"/>
                  <a:pt x="24" y="127"/>
                </a:cubicBezTo>
                <a:cubicBezTo>
                  <a:pt x="24" y="121"/>
                  <a:pt x="24" y="121"/>
                  <a:pt x="24" y="121"/>
                </a:cubicBezTo>
                <a:cubicBezTo>
                  <a:pt x="24" y="119"/>
                  <a:pt x="25" y="118"/>
                  <a:pt x="26" y="118"/>
                </a:cubicBezTo>
                <a:cubicBezTo>
                  <a:pt x="32" y="118"/>
                  <a:pt x="32" y="118"/>
                  <a:pt x="32" y="118"/>
                </a:cubicBezTo>
                <a:cubicBezTo>
                  <a:pt x="34" y="118"/>
                  <a:pt x="35" y="119"/>
                  <a:pt x="35" y="121"/>
                </a:cubicBezTo>
                <a:lnTo>
                  <a:pt x="35" y="127"/>
                </a:lnTo>
                <a:close/>
                <a:moveTo>
                  <a:pt x="59" y="32"/>
                </a:moveTo>
                <a:cubicBezTo>
                  <a:pt x="59" y="34"/>
                  <a:pt x="58" y="35"/>
                  <a:pt x="56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49" y="35"/>
                  <a:pt x="47" y="34"/>
                  <a:pt x="47" y="32"/>
                </a:cubicBezTo>
                <a:cubicBezTo>
                  <a:pt x="47" y="26"/>
                  <a:pt x="47" y="26"/>
                  <a:pt x="47" y="26"/>
                </a:cubicBezTo>
                <a:cubicBezTo>
                  <a:pt x="47" y="25"/>
                  <a:pt x="49" y="23"/>
                  <a:pt x="50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8" y="23"/>
                  <a:pt x="59" y="25"/>
                  <a:pt x="59" y="26"/>
                </a:cubicBezTo>
                <a:lnTo>
                  <a:pt x="59" y="32"/>
                </a:lnTo>
                <a:close/>
                <a:moveTo>
                  <a:pt x="59" y="56"/>
                </a:moveTo>
                <a:cubicBezTo>
                  <a:pt x="59" y="58"/>
                  <a:pt x="58" y="59"/>
                  <a:pt x="56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49" y="59"/>
                  <a:pt x="47" y="58"/>
                  <a:pt x="47" y="56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48"/>
                  <a:pt x="49" y="47"/>
                  <a:pt x="50" y="47"/>
                </a:cubicBezTo>
                <a:cubicBezTo>
                  <a:pt x="56" y="47"/>
                  <a:pt x="56" y="47"/>
                  <a:pt x="56" y="47"/>
                </a:cubicBezTo>
                <a:cubicBezTo>
                  <a:pt x="58" y="47"/>
                  <a:pt x="59" y="48"/>
                  <a:pt x="59" y="50"/>
                </a:cubicBezTo>
                <a:lnTo>
                  <a:pt x="59" y="56"/>
                </a:lnTo>
                <a:close/>
                <a:moveTo>
                  <a:pt x="59" y="80"/>
                </a:moveTo>
                <a:cubicBezTo>
                  <a:pt x="59" y="81"/>
                  <a:pt x="58" y="83"/>
                  <a:pt x="56" y="83"/>
                </a:cubicBezTo>
                <a:cubicBezTo>
                  <a:pt x="50" y="83"/>
                  <a:pt x="50" y="83"/>
                  <a:pt x="50" y="83"/>
                </a:cubicBezTo>
                <a:cubicBezTo>
                  <a:pt x="49" y="83"/>
                  <a:pt x="47" y="81"/>
                  <a:pt x="47" y="80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9" y="71"/>
                  <a:pt x="50" y="71"/>
                </a:cubicBezTo>
                <a:cubicBezTo>
                  <a:pt x="56" y="71"/>
                  <a:pt x="56" y="71"/>
                  <a:pt x="56" y="71"/>
                </a:cubicBezTo>
                <a:cubicBezTo>
                  <a:pt x="58" y="71"/>
                  <a:pt x="59" y="72"/>
                  <a:pt x="59" y="74"/>
                </a:cubicBezTo>
                <a:lnTo>
                  <a:pt x="59" y="80"/>
                </a:lnTo>
                <a:close/>
                <a:moveTo>
                  <a:pt x="59" y="103"/>
                </a:moveTo>
                <a:cubicBezTo>
                  <a:pt x="59" y="105"/>
                  <a:pt x="58" y="106"/>
                  <a:pt x="56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49" y="106"/>
                  <a:pt x="47" y="105"/>
                  <a:pt x="47" y="103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96"/>
                  <a:pt x="49" y="94"/>
                  <a:pt x="50" y="94"/>
                </a:cubicBezTo>
                <a:cubicBezTo>
                  <a:pt x="56" y="94"/>
                  <a:pt x="56" y="94"/>
                  <a:pt x="56" y="94"/>
                </a:cubicBezTo>
                <a:cubicBezTo>
                  <a:pt x="58" y="94"/>
                  <a:pt x="59" y="96"/>
                  <a:pt x="59" y="97"/>
                </a:cubicBezTo>
                <a:lnTo>
                  <a:pt x="59" y="103"/>
                </a:lnTo>
                <a:close/>
                <a:moveTo>
                  <a:pt x="83" y="32"/>
                </a:moveTo>
                <a:cubicBezTo>
                  <a:pt x="83" y="34"/>
                  <a:pt x="81" y="35"/>
                  <a:pt x="80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2" y="35"/>
                  <a:pt x="71" y="34"/>
                  <a:pt x="71" y="32"/>
                </a:cubicBezTo>
                <a:cubicBezTo>
                  <a:pt x="71" y="26"/>
                  <a:pt x="71" y="26"/>
                  <a:pt x="71" y="26"/>
                </a:cubicBezTo>
                <a:cubicBezTo>
                  <a:pt x="71" y="25"/>
                  <a:pt x="72" y="23"/>
                  <a:pt x="74" y="23"/>
                </a:cubicBezTo>
                <a:cubicBezTo>
                  <a:pt x="80" y="23"/>
                  <a:pt x="80" y="23"/>
                  <a:pt x="80" y="23"/>
                </a:cubicBezTo>
                <a:cubicBezTo>
                  <a:pt x="81" y="23"/>
                  <a:pt x="83" y="25"/>
                  <a:pt x="83" y="26"/>
                </a:cubicBezTo>
                <a:lnTo>
                  <a:pt x="83" y="32"/>
                </a:lnTo>
                <a:close/>
                <a:moveTo>
                  <a:pt x="83" y="56"/>
                </a:moveTo>
                <a:cubicBezTo>
                  <a:pt x="83" y="58"/>
                  <a:pt x="81" y="59"/>
                  <a:pt x="80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2" y="59"/>
                  <a:pt x="71" y="58"/>
                  <a:pt x="71" y="56"/>
                </a:cubicBezTo>
                <a:cubicBezTo>
                  <a:pt x="71" y="50"/>
                  <a:pt x="71" y="50"/>
                  <a:pt x="71" y="50"/>
                </a:cubicBezTo>
                <a:cubicBezTo>
                  <a:pt x="71" y="48"/>
                  <a:pt x="72" y="47"/>
                  <a:pt x="74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1" y="47"/>
                  <a:pt x="83" y="48"/>
                  <a:pt x="83" y="50"/>
                </a:cubicBezTo>
                <a:lnTo>
                  <a:pt x="83" y="56"/>
                </a:lnTo>
                <a:close/>
                <a:moveTo>
                  <a:pt x="83" y="80"/>
                </a:moveTo>
                <a:cubicBezTo>
                  <a:pt x="83" y="81"/>
                  <a:pt x="81" y="83"/>
                  <a:pt x="80" y="83"/>
                </a:cubicBezTo>
                <a:cubicBezTo>
                  <a:pt x="74" y="83"/>
                  <a:pt x="74" y="83"/>
                  <a:pt x="74" y="83"/>
                </a:cubicBezTo>
                <a:cubicBezTo>
                  <a:pt x="72" y="83"/>
                  <a:pt x="71" y="81"/>
                  <a:pt x="71" y="80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72"/>
                  <a:pt x="72" y="71"/>
                  <a:pt x="74" y="71"/>
                </a:cubicBezTo>
                <a:cubicBezTo>
                  <a:pt x="80" y="71"/>
                  <a:pt x="80" y="71"/>
                  <a:pt x="80" y="71"/>
                </a:cubicBezTo>
                <a:cubicBezTo>
                  <a:pt x="81" y="71"/>
                  <a:pt x="83" y="72"/>
                  <a:pt x="83" y="74"/>
                </a:cubicBezTo>
                <a:lnTo>
                  <a:pt x="83" y="80"/>
                </a:lnTo>
                <a:close/>
                <a:moveTo>
                  <a:pt x="83" y="103"/>
                </a:moveTo>
                <a:cubicBezTo>
                  <a:pt x="83" y="105"/>
                  <a:pt x="81" y="106"/>
                  <a:pt x="80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72" y="106"/>
                  <a:pt x="71" y="105"/>
                  <a:pt x="71" y="103"/>
                </a:cubicBezTo>
                <a:cubicBezTo>
                  <a:pt x="71" y="97"/>
                  <a:pt x="71" y="97"/>
                  <a:pt x="71" y="97"/>
                </a:cubicBezTo>
                <a:cubicBezTo>
                  <a:pt x="71" y="96"/>
                  <a:pt x="72" y="94"/>
                  <a:pt x="74" y="94"/>
                </a:cubicBezTo>
                <a:cubicBezTo>
                  <a:pt x="80" y="94"/>
                  <a:pt x="80" y="94"/>
                  <a:pt x="80" y="94"/>
                </a:cubicBezTo>
                <a:cubicBezTo>
                  <a:pt x="81" y="94"/>
                  <a:pt x="83" y="96"/>
                  <a:pt x="83" y="97"/>
                </a:cubicBezTo>
                <a:lnTo>
                  <a:pt x="83" y="103"/>
                </a:lnTo>
                <a:close/>
                <a:moveTo>
                  <a:pt x="106" y="32"/>
                </a:moveTo>
                <a:cubicBezTo>
                  <a:pt x="106" y="34"/>
                  <a:pt x="105" y="35"/>
                  <a:pt x="103" y="35"/>
                </a:cubicBezTo>
                <a:cubicBezTo>
                  <a:pt x="97" y="35"/>
                  <a:pt x="97" y="35"/>
                  <a:pt x="97" y="35"/>
                </a:cubicBezTo>
                <a:cubicBezTo>
                  <a:pt x="96" y="35"/>
                  <a:pt x="94" y="34"/>
                  <a:pt x="94" y="32"/>
                </a:cubicBezTo>
                <a:cubicBezTo>
                  <a:pt x="94" y="26"/>
                  <a:pt x="94" y="26"/>
                  <a:pt x="94" y="26"/>
                </a:cubicBezTo>
                <a:cubicBezTo>
                  <a:pt x="94" y="25"/>
                  <a:pt x="96" y="23"/>
                  <a:pt x="97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5" y="23"/>
                  <a:pt x="106" y="25"/>
                  <a:pt x="106" y="26"/>
                </a:cubicBezTo>
                <a:lnTo>
                  <a:pt x="106" y="32"/>
                </a:lnTo>
                <a:close/>
                <a:moveTo>
                  <a:pt x="106" y="56"/>
                </a:moveTo>
                <a:cubicBezTo>
                  <a:pt x="106" y="58"/>
                  <a:pt x="105" y="59"/>
                  <a:pt x="103" y="59"/>
                </a:cubicBezTo>
                <a:cubicBezTo>
                  <a:pt x="97" y="59"/>
                  <a:pt x="97" y="59"/>
                  <a:pt x="97" y="59"/>
                </a:cubicBezTo>
                <a:cubicBezTo>
                  <a:pt x="96" y="59"/>
                  <a:pt x="94" y="58"/>
                  <a:pt x="94" y="56"/>
                </a:cubicBezTo>
                <a:cubicBezTo>
                  <a:pt x="94" y="50"/>
                  <a:pt x="94" y="50"/>
                  <a:pt x="94" y="50"/>
                </a:cubicBezTo>
                <a:cubicBezTo>
                  <a:pt x="94" y="48"/>
                  <a:pt x="96" y="47"/>
                  <a:pt x="97" y="47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105" y="47"/>
                  <a:pt x="106" y="48"/>
                  <a:pt x="106" y="50"/>
                </a:cubicBezTo>
                <a:lnTo>
                  <a:pt x="106" y="56"/>
                </a:lnTo>
                <a:close/>
                <a:moveTo>
                  <a:pt x="106" y="80"/>
                </a:moveTo>
                <a:cubicBezTo>
                  <a:pt x="106" y="81"/>
                  <a:pt x="105" y="83"/>
                  <a:pt x="103" y="83"/>
                </a:cubicBezTo>
                <a:cubicBezTo>
                  <a:pt x="97" y="83"/>
                  <a:pt x="97" y="83"/>
                  <a:pt x="97" y="83"/>
                </a:cubicBezTo>
                <a:cubicBezTo>
                  <a:pt x="96" y="83"/>
                  <a:pt x="94" y="81"/>
                  <a:pt x="94" y="80"/>
                </a:cubicBezTo>
                <a:cubicBezTo>
                  <a:pt x="94" y="74"/>
                  <a:pt x="94" y="74"/>
                  <a:pt x="94" y="74"/>
                </a:cubicBezTo>
                <a:cubicBezTo>
                  <a:pt x="94" y="72"/>
                  <a:pt x="96" y="71"/>
                  <a:pt x="97" y="71"/>
                </a:cubicBezTo>
                <a:cubicBezTo>
                  <a:pt x="103" y="71"/>
                  <a:pt x="103" y="71"/>
                  <a:pt x="103" y="71"/>
                </a:cubicBezTo>
                <a:cubicBezTo>
                  <a:pt x="105" y="71"/>
                  <a:pt x="106" y="72"/>
                  <a:pt x="106" y="74"/>
                </a:cubicBezTo>
                <a:lnTo>
                  <a:pt x="106" y="80"/>
                </a:lnTo>
                <a:close/>
                <a:moveTo>
                  <a:pt x="106" y="103"/>
                </a:moveTo>
                <a:cubicBezTo>
                  <a:pt x="106" y="105"/>
                  <a:pt x="105" y="106"/>
                  <a:pt x="103" y="106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96" y="106"/>
                  <a:pt x="94" y="105"/>
                  <a:pt x="94" y="103"/>
                </a:cubicBezTo>
                <a:cubicBezTo>
                  <a:pt x="94" y="97"/>
                  <a:pt x="94" y="97"/>
                  <a:pt x="94" y="97"/>
                </a:cubicBezTo>
                <a:cubicBezTo>
                  <a:pt x="94" y="96"/>
                  <a:pt x="96" y="94"/>
                  <a:pt x="97" y="94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05" y="94"/>
                  <a:pt x="106" y="96"/>
                  <a:pt x="106" y="97"/>
                </a:cubicBezTo>
                <a:lnTo>
                  <a:pt x="106" y="103"/>
                </a:lnTo>
                <a:close/>
                <a:moveTo>
                  <a:pt x="106" y="127"/>
                </a:moveTo>
                <a:cubicBezTo>
                  <a:pt x="106" y="129"/>
                  <a:pt x="105" y="130"/>
                  <a:pt x="103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6" y="130"/>
                  <a:pt x="94" y="129"/>
                  <a:pt x="94" y="127"/>
                </a:cubicBezTo>
                <a:cubicBezTo>
                  <a:pt x="94" y="121"/>
                  <a:pt x="94" y="121"/>
                  <a:pt x="94" y="121"/>
                </a:cubicBezTo>
                <a:cubicBezTo>
                  <a:pt x="94" y="119"/>
                  <a:pt x="96" y="118"/>
                  <a:pt x="97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8"/>
                  <a:pt x="106" y="119"/>
                  <a:pt x="106" y="121"/>
                </a:cubicBezTo>
                <a:lnTo>
                  <a:pt x="106" y="12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9" name="Freeform 301"/>
          <p:cNvSpPr>
            <a:spLocks noEditPoints="1"/>
          </p:cNvSpPr>
          <p:nvPr/>
        </p:nvSpPr>
        <p:spPr bwMode="auto">
          <a:xfrm>
            <a:off x="1415289" y="4097735"/>
            <a:ext cx="192831" cy="191641"/>
          </a:xfrm>
          <a:custGeom>
            <a:avLst/>
            <a:gdLst>
              <a:gd name="T0" fmla="*/ 42 w 166"/>
              <a:gd name="T1" fmla="*/ 151 h 165"/>
              <a:gd name="T2" fmla="*/ 15 w 166"/>
              <a:gd name="T3" fmla="*/ 165 h 165"/>
              <a:gd name="T4" fmla="*/ 0 w 166"/>
              <a:gd name="T5" fmla="*/ 50 h 165"/>
              <a:gd name="T6" fmla="*/ 27 w 166"/>
              <a:gd name="T7" fmla="*/ 35 h 165"/>
              <a:gd name="T8" fmla="*/ 166 w 166"/>
              <a:gd name="T9" fmla="*/ 71 h 165"/>
              <a:gd name="T10" fmla="*/ 142 w 166"/>
              <a:gd name="T11" fmla="*/ 165 h 165"/>
              <a:gd name="T12" fmla="*/ 48 w 166"/>
              <a:gd name="T13" fmla="*/ 151 h 165"/>
              <a:gd name="T14" fmla="*/ 57 w 166"/>
              <a:gd name="T15" fmla="*/ 0 h 165"/>
              <a:gd name="T16" fmla="*/ 134 w 166"/>
              <a:gd name="T17" fmla="*/ 6 h 165"/>
              <a:gd name="T18" fmla="*/ 154 w 166"/>
              <a:gd name="T19" fmla="*/ 35 h 165"/>
              <a:gd name="T20" fmla="*/ 166 w 166"/>
              <a:gd name="T21" fmla="*/ 71 h 165"/>
              <a:gd name="T22" fmla="*/ 128 w 166"/>
              <a:gd name="T23" fmla="*/ 35 h 165"/>
              <a:gd name="T24" fmla="*/ 119 w 166"/>
              <a:gd name="T25" fmla="*/ 12 h 165"/>
              <a:gd name="T26" fmla="*/ 60 w 166"/>
              <a:gd name="T27" fmla="*/ 59 h 165"/>
              <a:gd name="T28" fmla="*/ 142 w 166"/>
              <a:gd name="T29" fmla="*/ 35 h 165"/>
              <a:gd name="T30" fmla="*/ 83 w 166"/>
              <a:gd name="T31" fmla="*/ 80 h 165"/>
              <a:gd name="T32" fmla="*/ 68 w 166"/>
              <a:gd name="T33" fmla="*/ 83 h 165"/>
              <a:gd name="T34" fmla="*/ 71 w 166"/>
              <a:gd name="T35" fmla="*/ 97 h 165"/>
              <a:gd name="T36" fmla="*/ 86 w 166"/>
              <a:gd name="T37" fmla="*/ 94 h 165"/>
              <a:gd name="T38" fmla="*/ 86 w 166"/>
              <a:gd name="T39" fmla="*/ 106 h 165"/>
              <a:gd name="T40" fmla="*/ 71 w 166"/>
              <a:gd name="T41" fmla="*/ 103 h 165"/>
              <a:gd name="T42" fmla="*/ 68 w 166"/>
              <a:gd name="T43" fmla="*/ 118 h 165"/>
              <a:gd name="T44" fmla="*/ 83 w 166"/>
              <a:gd name="T45" fmla="*/ 121 h 165"/>
              <a:gd name="T46" fmla="*/ 86 w 166"/>
              <a:gd name="T47" fmla="*/ 106 h 165"/>
              <a:gd name="T48" fmla="*/ 83 w 166"/>
              <a:gd name="T49" fmla="*/ 127 h 165"/>
              <a:gd name="T50" fmla="*/ 68 w 166"/>
              <a:gd name="T51" fmla="*/ 130 h 165"/>
              <a:gd name="T52" fmla="*/ 71 w 166"/>
              <a:gd name="T53" fmla="*/ 145 h 165"/>
              <a:gd name="T54" fmla="*/ 86 w 166"/>
              <a:gd name="T55" fmla="*/ 142 h 165"/>
              <a:gd name="T56" fmla="*/ 110 w 166"/>
              <a:gd name="T57" fmla="*/ 83 h 165"/>
              <a:gd name="T58" fmla="*/ 95 w 166"/>
              <a:gd name="T59" fmla="*/ 80 h 165"/>
              <a:gd name="T60" fmla="*/ 92 w 166"/>
              <a:gd name="T61" fmla="*/ 94 h 165"/>
              <a:gd name="T62" fmla="*/ 107 w 166"/>
              <a:gd name="T63" fmla="*/ 97 h 165"/>
              <a:gd name="T64" fmla="*/ 110 w 166"/>
              <a:gd name="T65" fmla="*/ 83 h 165"/>
              <a:gd name="T66" fmla="*/ 107 w 166"/>
              <a:gd name="T67" fmla="*/ 103 h 165"/>
              <a:gd name="T68" fmla="*/ 92 w 166"/>
              <a:gd name="T69" fmla="*/ 106 h 165"/>
              <a:gd name="T70" fmla="*/ 95 w 166"/>
              <a:gd name="T71" fmla="*/ 121 h 165"/>
              <a:gd name="T72" fmla="*/ 110 w 166"/>
              <a:gd name="T73" fmla="*/ 118 h 165"/>
              <a:gd name="T74" fmla="*/ 110 w 166"/>
              <a:gd name="T75" fmla="*/ 130 h 165"/>
              <a:gd name="T76" fmla="*/ 95 w 166"/>
              <a:gd name="T77" fmla="*/ 127 h 165"/>
              <a:gd name="T78" fmla="*/ 92 w 166"/>
              <a:gd name="T79" fmla="*/ 142 h 165"/>
              <a:gd name="T80" fmla="*/ 107 w 166"/>
              <a:gd name="T81" fmla="*/ 145 h 165"/>
              <a:gd name="T82" fmla="*/ 110 w 166"/>
              <a:gd name="T83" fmla="*/ 130 h 165"/>
              <a:gd name="T84" fmla="*/ 131 w 166"/>
              <a:gd name="T85" fmla="*/ 80 h 165"/>
              <a:gd name="T86" fmla="*/ 116 w 166"/>
              <a:gd name="T87" fmla="*/ 83 h 165"/>
              <a:gd name="T88" fmla="*/ 119 w 166"/>
              <a:gd name="T89" fmla="*/ 97 h 165"/>
              <a:gd name="T90" fmla="*/ 133 w 166"/>
              <a:gd name="T91" fmla="*/ 94 h 165"/>
              <a:gd name="T92" fmla="*/ 133 w 166"/>
              <a:gd name="T93" fmla="*/ 106 h 165"/>
              <a:gd name="T94" fmla="*/ 119 w 166"/>
              <a:gd name="T95" fmla="*/ 103 h 165"/>
              <a:gd name="T96" fmla="*/ 116 w 166"/>
              <a:gd name="T97" fmla="*/ 118 h 165"/>
              <a:gd name="T98" fmla="*/ 131 w 166"/>
              <a:gd name="T99" fmla="*/ 121 h 165"/>
              <a:gd name="T100" fmla="*/ 133 w 166"/>
              <a:gd name="T101" fmla="*/ 106 h 165"/>
              <a:gd name="T102" fmla="*/ 131 w 166"/>
              <a:gd name="T103" fmla="*/ 127 h 165"/>
              <a:gd name="T104" fmla="*/ 116 w 166"/>
              <a:gd name="T105" fmla="*/ 130 h 165"/>
              <a:gd name="T106" fmla="*/ 119 w 166"/>
              <a:gd name="T107" fmla="*/ 145 h 165"/>
              <a:gd name="T108" fmla="*/ 133 w 166"/>
              <a:gd name="T109" fmla="*/ 14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6" h="165">
                <a:moveTo>
                  <a:pt x="42" y="50"/>
                </a:moveTo>
                <a:cubicBezTo>
                  <a:pt x="42" y="151"/>
                  <a:pt x="42" y="151"/>
                  <a:pt x="42" y="151"/>
                </a:cubicBezTo>
                <a:cubicBezTo>
                  <a:pt x="42" y="159"/>
                  <a:pt x="35" y="165"/>
                  <a:pt x="27" y="165"/>
                </a:cubicBezTo>
                <a:cubicBezTo>
                  <a:pt x="15" y="165"/>
                  <a:pt x="15" y="165"/>
                  <a:pt x="15" y="165"/>
                </a:cubicBezTo>
                <a:cubicBezTo>
                  <a:pt x="7" y="165"/>
                  <a:pt x="0" y="159"/>
                  <a:pt x="0" y="151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2"/>
                  <a:pt x="7" y="35"/>
                  <a:pt x="15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35" y="35"/>
                  <a:pt x="42" y="42"/>
                  <a:pt x="42" y="50"/>
                </a:cubicBezTo>
                <a:close/>
                <a:moveTo>
                  <a:pt x="166" y="71"/>
                </a:moveTo>
                <a:cubicBezTo>
                  <a:pt x="166" y="142"/>
                  <a:pt x="166" y="142"/>
                  <a:pt x="166" y="142"/>
                </a:cubicBezTo>
                <a:cubicBezTo>
                  <a:pt x="166" y="155"/>
                  <a:pt x="155" y="165"/>
                  <a:pt x="142" y="165"/>
                </a:cubicBezTo>
                <a:cubicBezTo>
                  <a:pt x="63" y="165"/>
                  <a:pt x="63" y="165"/>
                  <a:pt x="63" y="165"/>
                </a:cubicBezTo>
                <a:cubicBezTo>
                  <a:pt x="54" y="165"/>
                  <a:pt x="48" y="159"/>
                  <a:pt x="48" y="151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4"/>
                  <a:pt x="52" y="0"/>
                  <a:pt x="57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24" y="0"/>
                  <a:pt x="130" y="3"/>
                  <a:pt x="134" y="6"/>
                </a:cubicBezTo>
                <a:cubicBezTo>
                  <a:pt x="148" y="20"/>
                  <a:pt x="148" y="20"/>
                  <a:pt x="148" y="20"/>
                </a:cubicBezTo>
                <a:cubicBezTo>
                  <a:pt x="151" y="24"/>
                  <a:pt x="154" y="30"/>
                  <a:pt x="154" y="35"/>
                </a:cubicBezTo>
                <a:cubicBezTo>
                  <a:pt x="154" y="50"/>
                  <a:pt x="154" y="50"/>
                  <a:pt x="154" y="50"/>
                </a:cubicBezTo>
                <a:cubicBezTo>
                  <a:pt x="161" y="54"/>
                  <a:pt x="166" y="62"/>
                  <a:pt x="166" y="71"/>
                </a:cubicBezTo>
                <a:close/>
                <a:moveTo>
                  <a:pt x="142" y="35"/>
                </a:moveTo>
                <a:cubicBezTo>
                  <a:pt x="128" y="35"/>
                  <a:pt x="128" y="35"/>
                  <a:pt x="128" y="35"/>
                </a:cubicBezTo>
                <a:cubicBezTo>
                  <a:pt x="123" y="35"/>
                  <a:pt x="119" y="31"/>
                  <a:pt x="119" y="26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59"/>
                  <a:pt x="60" y="59"/>
                  <a:pt x="60" y="59"/>
                </a:cubicBezTo>
                <a:cubicBezTo>
                  <a:pt x="142" y="59"/>
                  <a:pt x="142" y="59"/>
                  <a:pt x="142" y="59"/>
                </a:cubicBezTo>
                <a:lnTo>
                  <a:pt x="142" y="35"/>
                </a:lnTo>
                <a:close/>
                <a:moveTo>
                  <a:pt x="86" y="83"/>
                </a:moveTo>
                <a:cubicBezTo>
                  <a:pt x="86" y="81"/>
                  <a:pt x="85" y="80"/>
                  <a:pt x="83" y="80"/>
                </a:cubicBezTo>
                <a:cubicBezTo>
                  <a:pt x="71" y="80"/>
                  <a:pt x="71" y="80"/>
                  <a:pt x="71" y="80"/>
                </a:cubicBezTo>
                <a:cubicBezTo>
                  <a:pt x="70" y="80"/>
                  <a:pt x="68" y="81"/>
                  <a:pt x="68" y="83"/>
                </a:cubicBezTo>
                <a:cubicBezTo>
                  <a:pt x="68" y="94"/>
                  <a:pt x="68" y="94"/>
                  <a:pt x="68" y="94"/>
                </a:cubicBezTo>
                <a:cubicBezTo>
                  <a:pt x="68" y="96"/>
                  <a:pt x="70" y="97"/>
                  <a:pt x="71" y="97"/>
                </a:cubicBezTo>
                <a:cubicBezTo>
                  <a:pt x="83" y="97"/>
                  <a:pt x="83" y="97"/>
                  <a:pt x="83" y="97"/>
                </a:cubicBezTo>
                <a:cubicBezTo>
                  <a:pt x="85" y="97"/>
                  <a:pt x="86" y="96"/>
                  <a:pt x="86" y="94"/>
                </a:cubicBezTo>
                <a:lnTo>
                  <a:pt x="86" y="83"/>
                </a:lnTo>
                <a:close/>
                <a:moveTo>
                  <a:pt x="86" y="106"/>
                </a:moveTo>
                <a:cubicBezTo>
                  <a:pt x="86" y="105"/>
                  <a:pt x="85" y="103"/>
                  <a:pt x="83" y="103"/>
                </a:cubicBezTo>
                <a:cubicBezTo>
                  <a:pt x="71" y="103"/>
                  <a:pt x="71" y="103"/>
                  <a:pt x="71" y="103"/>
                </a:cubicBezTo>
                <a:cubicBezTo>
                  <a:pt x="70" y="103"/>
                  <a:pt x="68" y="105"/>
                  <a:pt x="68" y="106"/>
                </a:cubicBezTo>
                <a:cubicBezTo>
                  <a:pt x="68" y="118"/>
                  <a:pt x="68" y="118"/>
                  <a:pt x="68" y="118"/>
                </a:cubicBezTo>
                <a:cubicBezTo>
                  <a:pt x="68" y="120"/>
                  <a:pt x="70" y="121"/>
                  <a:pt x="71" y="121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85" y="121"/>
                  <a:pt x="86" y="120"/>
                  <a:pt x="86" y="118"/>
                </a:cubicBezTo>
                <a:lnTo>
                  <a:pt x="86" y="106"/>
                </a:lnTo>
                <a:close/>
                <a:moveTo>
                  <a:pt x="86" y="130"/>
                </a:moveTo>
                <a:cubicBezTo>
                  <a:pt x="86" y="128"/>
                  <a:pt x="85" y="127"/>
                  <a:pt x="83" y="127"/>
                </a:cubicBezTo>
                <a:cubicBezTo>
                  <a:pt x="71" y="127"/>
                  <a:pt x="71" y="127"/>
                  <a:pt x="71" y="127"/>
                </a:cubicBezTo>
                <a:cubicBezTo>
                  <a:pt x="70" y="127"/>
                  <a:pt x="68" y="128"/>
                  <a:pt x="68" y="130"/>
                </a:cubicBezTo>
                <a:cubicBezTo>
                  <a:pt x="68" y="142"/>
                  <a:pt x="68" y="142"/>
                  <a:pt x="68" y="142"/>
                </a:cubicBezTo>
                <a:cubicBezTo>
                  <a:pt x="68" y="143"/>
                  <a:pt x="70" y="145"/>
                  <a:pt x="71" y="145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85" y="145"/>
                  <a:pt x="86" y="143"/>
                  <a:pt x="86" y="142"/>
                </a:cubicBezTo>
                <a:lnTo>
                  <a:pt x="86" y="130"/>
                </a:lnTo>
                <a:close/>
                <a:moveTo>
                  <a:pt x="110" y="83"/>
                </a:moveTo>
                <a:cubicBezTo>
                  <a:pt x="110" y="81"/>
                  <a:pt x="109" y="80"/>
                  <a:pt x="107" y="80"/>
                </a:cubicBezTo>
                <a:cubicBezTo>
                  <a:pt x="95" y="80"/>
                  <a:pt x="95" y="80"/>
                  <a:pt x="95" y="80"/>
                </a:cubicBezTo>
                <a:cubicBezTo>
                  <a:pt x="93" y="80"/>
                  <a:pt x="92" y="81"/>
                  <a:pt x="92" y="83"/>
                </a:cubicBezTo>
                <a:cubicBezTo>
                  <a:pt x="92" y="94"/>
                  <a:pt x="92" y="94"/>
                  <a:pt x="92" y="94"/>
                </a:cubicBezTo>
                <a:cubicBezTo>
                  <a:pt x="92" y="96"/>
                  <a:pt x="93" y="97"/>
                  <a:pt x="95" y="97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9" y="97"/>
                  <a:pt x="110" y="96"/>
                  <a:pt x="110" y="94"/>
                </a:cubicBezTo>
                <a:lnTo>
                  <a:pt x="110" y="83"/>
                </a:lnTo>
                <a:close/>
                <a:moveTo>
                  <a:pt x="110" y="106"/>
                </a:moveTo>
                <a:cubicBezTo>
                  <a:pt x="110" y="105"/>
                  <a:pt x="109" y="103"/>
                  <a:pt x="107" y="103"/>
                </a:cubicBezTo>
                <a:cubicBezTo>
                  <a:pt x="95" y="103"/>
                  <a:pt x="95" y="103"/>
                  <a:pt x="95" y="103"/>
                </a:cubicBezTo>
                <a:cubicBezTo>
                  <a:pt x="93" y="103"/>
                  <a:pt x="92" y="105"/>
                  <a:pt x="92" y="106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20"/>
                  <a:pt x="93" y="121"/>
                  <a:pt x="95" y="121"/>
                </a:cubicBezTo>
                <a:cubicBezTo>
                  <a:pt x="107" y="121"/>
                  <a:pt x="107" y="121"/>
                  <a:pt x="107" y="121"/>
                </a:cubicBezTo>
                <a:cubicBezTo>
                  <a:pt x="109" y="121"/>
                  <a:pt x="110" y="120"/>
                  <a:pt x="110" y="118"/>
                </a:cubicBezTo>
                <a:lnTo>
                  <a:pt x="110" y="106"/>
                </a:lnTo>
                <a:close/>
                <a:moveTo>
                  <a:pt x="110" y="130"/>
                </a:moveTo>
                <a:cubicBezTo>
                  <a:pt x="110" y="128"/>
                  <a:pt x="109" y="127"/>
                  <a:pt x="107" y="127"/>
                </a:cubicBezTo>
                <a:cubicBezTo>
                  <a:pt x="95" y="127"/>
                  <a:pt x="95" y="127"/>
                  <a:pt x="95" y="127"/>
                </a:cubicBezTo>
                <a:cubicBezTo>
                  <a:pt x="93" y="127"/>
                  <a:pt x="92" y="128"/>
                  <a:pt x="92" y="130"/>
                </a:cubicBezTo>
                <a:cubicBezTo>
                  <a:pt x="92" y="142"/>
                  <a:pt x="92" y="142"/>
                  <a:pt x="92" y="142"/>
                </a:cubicBezTo>
                <a:cubicBezTo>
                  <a:pt x="92" y="143"/>
                  <a:pt x="93" y="145"/>
                  <a:pt x="95" y="145"/>
                </a:cubicBezTo>
                <a:cubicBezTo>
                  <a:pt x="107" y="145"/>
                  <a:pt x="107" y="145"/>
                  <a:pt x="107" y="145"/>
                </a:cubicBezTo>
                <a:cubicBezTo>
                  <a:pt x="109" y="145"/>
                  <a:pt x="110" y="143"/>
                  <a:pt x="110" y="142"/>
                </a:cubicBezTo>
                <a:lnTo>
                  <a:pt x="110" y="130"/>
                </a:lnTo>
                <a:close/>
                <a:moveTo>
                  <a:pt x="133" y="83"/>
                </a:moveTo>
                <a:cubicBezTo>
                  <a:pt x="133" y="81"/>
                  <a:pt x="132" y="80"/>
                  <a:pt x="131" y="80"/>
                </a:cubicBezTo>
                <a:cubicBezTo>
                  <a:pt x="119" y="80"/>
                  <a:pt x="119" y="80"/>
                  <a:pt x="119" y="80"/>
                </a:cubicBezTo>
                <a:cubicBezTo>
                  <a:pt x="117" y="80"/>
                  <a:pt x="116" y="81"/>
                  <a:pt x="116" y="83"/>
                </a:cubicBezTo>
                <a:cubicBezTo>
                  <a:pt x="116" y="94"/>
                  <a:pt x="116" y="94"/>
                  <a:pt x="116" y="94"/>
                </a:cubicBezTo>
                <a:cubicBezTo>
                  <a:pt x="116" y="96"/>
                  <a:pt x="117" y="97"/>
                  <a:pt x="119" y="97"/>
                </a:cubicBezTo>
                <a:cubicBezTo>
                  <a:pt x="131" y="97"/>
                  <a:pt x="131" y="97"/>
                  <a:pt x="131" y="97"/>
                </a:cubicBezTo>
                <a:cubicBezTo>
                  <a:pt x="132" y="97"/>
                  <a:pt x="133" y="96"/>
                  <a:pt x="133" y="94"/>
                </a:cubicBezTo>
                <a:lnTo>
                  <a:pt x="133" y="83"/>
                </a:lnTo>
                <a:close/>
                <a:moveTo>
                  <a:pt x="133" y="106"/>
                </a:moveTo>
                <a:cubicBezTo>
                  <a:pt x="133" y="105"/>
                  <a:pt x="132" y="103"/>
                  <a:pt x="131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17" y="103"/>
                  <a:pt x="116" y="105"/>
                  <a:pt x="116" y="106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116" y="120"/>
                  <a:pt x="117" y="121"/>
                  <a:pt x="119" y="121"/>
                </a:cubicBezTo>
                <a:cubicBezTo>
                  <a:pt x="131" y="121"/>
                  <a:pt x="131" y="121"/>
                  <a:pt x="131" y="121"/>
                </a:cubicBezTo>
                <a:cubicBezTo>
                  <a:pt x="132" y="121"/>
                  <a:pt x="133" y="120"/>
                  <a:pt x="133" y="118"/>
                </a:cubicBezTo>
                <a:lnTo>
                  <a:pt x="133" y="106"/>
                </a:lnTo>
                <a:close/>
                <a:moveTo>
                  <a:pt x="133" y="130"/>
                </a:moveTo>
                <a:cubicBezTo>
                  <a:pt x="133" y="128"/>
                  <a:pt x="132" y="127"/>
                  <a:pt x="131" y="127"/>
                </a:cubicBezTo>
                <a:cubicBezTo>
                  <a:pt x="119" y="127"/>
                  <a:pt x="119" y="127"/>
                  <a:pt x="119" y="127"/>
                </a:cubicBezTo>
                <a:cubicBezTo>
                  <a:pt x="117" y="127"/>
                  <a:pt x="116" y="128"/>
                  <a:pt x="116" y="130"/>
                </a:cubicBezTo>
                <a:cubicBezTo>
                  <a:pt x="116" y="142"/>
                  <a:pt x="116" y="142"/>
                  <a:pt x="116" y="142"/>
                </a:cubicBezTo>
                <a:cubicBezTo>
                  <a:pt x="116" y="143"/>
                  <a:pt x="117" y="145"/>
                  <a:pt x="119" y="145"/>
                </a:cubicBezTo>
                <a:cubicBezTo>
                  <a:pt x="131" y="145"/>
                  <a:pt x="131" y="145"/>
                  <a:pt x="131" y="145"/>
                </a:cubicBezTo>
                <a:cubicBezTo>
                  <a:pt x="132" y="145"/>
                  <a:pt x="133" y="143"/>
                  <a:pt x="133" y="142"/>
                </a:cubicBezTo>
                <a:lnTo>
                  <a:pt x="133" y="13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0" name="Freeform 302"/>
          <p:cNvSpPr>
            <a:spLocks noEditPoints="1"/>
          </p:cNvSpPr>
          <p:nvPr/>
        </p:nvSpPr>
        <p:spPr bwMode="auto">
          <a:xfrm>
            <a:off x="1656922" y="4112019"/>
            <a:ext cx="190451" cy="149980"/>
          </a:xfrm>
          <a:custGeom>
            <a:avLst/>
            <a:gdLst>
              <a:gd name="T0" fmla="*/ 150 w 165"/>
              <a:gd name="T1" fmla="*/ 130 h 130"/>
              <a:gd name="T2" fmla="*/ 0 w 165"/>
              <a:gd name="T3" fmla="*/ 115 h 130"/>
              <a:gd name="T4" fmla="*/ 14 w 165"/>
              <a:gd name="T5" fmla="*/ 0 h 130"/>
              <a:gd name="T6" fmla="*/ 165 w 165"/>
              <a:gd name="T7" fmla="*/ 14 h 130"/>
              <a:gd name="T8" fmla="*/ 153 w 165"/>
              <a:gd name="T9" fmla="*/ 38 h 130"/>
              <a:gd name="T10" fmla="*/ 14 w 165"/>
              <a:gd name="T11" fmla="*/ 35 h 130"/>
              <a:gd name="T12" fmla="*/ 11 w 165"/>
              <a:gd name="T13" fmla="*/ 115 h 130"/>
              <a:gd name="T14" fmla="*/ 150 w 165"/>
              <a:gd name="T15" fmla="*/ 118 h 130"/>
              <a:gd name="T16" fmla="*/ 153 w 165"/>
              <a:gd name="T17" fmla="*/ 38 h 130"/>
              <a:gd name="T18" fmla="*/ 32 w 165"/>
              <a:gd name="T19" fmla="*/ 59 h 130"/>
              <a:gd name="T20" fmla="*/ 23 w 165"/>
              <a:gd name="T21" fmla="*/ 56 h 130"/>
              <a:gd name="T22" fmla="*/ 26 w 165"/>
              <a:gd name="T23" fmla="*/ 47 h 130"/>
              <a:gd name="T24" fmla="*/ 35 w 165"/>
              <a:gd name="T25" fmla="*/ 50 h 130"/>
              <a:gd name="T26" fmla="*/ 35 w 165"/>
              <a:gd name="T27" fmla="*/ 79 h 130"/>
              <a:gd name="T28" fmla="*/ 26 w 165"/>
              <a:gd name="T29" fmla="*/ 82 h 130"/>
              <a:gd name="T30" fmla="*/ 23 w 165"/>
              <a:gd name="T31" fmla="*/ 74 h 130"/>
              <a:gd name="T32" fmla="*/ 32 w 165"/>
              <a:gd name="T33" fmla="*/ 71 h 130"/>
              <a:gd name="T34" fmla="*/ 35 w 165"/>
              <a:gd name="T35" fmla="*/ 79 h 130"/>
              <a:gd name="T36" fmla="*/ 32 w 165"/>
              <a:gd name="T37" fmla="*/ 106 h 130"/>
              <a:gd name="T38" fmla="*/ 23 w 165"/>
              <a:gd name="T39" fmla="*/ 103 h 130"/>
              <a:gd name="T40" fmla="*/ 26 w 165"/>
              <a:gd name="T41" fmla="*/ 94 h 130"/>
              <a:gd name="T42" fmla="*/ 35 w 165"/>
              <a:gd name="T43" fmla="*/ 97 h 130"/>
              <a:gd name="T44" fmla="*/ 142 w 165"/>
              <a:gd name="T45" fmla="*/ 56 h 130"/>
              <a:gd name="T46" fmla="*/ 50 w 165"/>
              <a:gd name="T47" fmla="*/ 59 h 130"/>
              <a:gd name="T48" fmla="*/ 47 w 165"/>
              <a:gd name="T49" fmla="*/ 50 h 130"/>
              <a:gd name="T50" fmla="*/ 139 w 165"/>
              <a:gd name="T51" fmla="*/ 47 h 130"/>
              <a:gd name="T52" fmla="*/ 142 w 165"/>
              <a:gd name="T53" fmla="*/ 56 h 130"/>
              <a:gd name="T54" fmla="*/ 139 w 165"/>
              <a:gd name="T55" fmla="*/ 82 h 130"/>
              <a:gd name="T56" fmla="*/ 47 w 165"/>
              <a:gd name="T57" fmla="*/ 79 h 130"/>
              <a:gd name="T58" fmla="*/ 50 w 165"/>
              <a:gd name="T59" fmla="*/ 71 h 130"/>
              <a:gd name="T60" fmla="*/ 142 w 165"/>
              <a:gd name="T61" fmla="*/ 74 h 130"/>
              <a:gd name="T62" fmla="*/ 142 w 165"/>
              <a:gd name="T63" fmla="*/ 103 h 130"/>
              <a:gd name="T64" fmla="*/ 50 w 165"/>
              <a:gd name="T65" fmla="*/ 106 h 130"/>
              <a:gd name="T66" fmla="*/ 47 w 165"/>
              <a:gd name="T67" fmla="*/ 97 h 130"/>
              <a:gd name="T68" fmla="*/ 139 w 165"/>
              <a:gd name="T69" fmla="*/ 94 h 130"/>
              <a:gd name="T70" fmla="*/ 142 w 165"/>
              <a:gd name="T71" fmla="*/ 10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5" h="130">
                <a:moveTo>
                  <a:pt x="165" y="115"/>
                </a:moveTo>
                <a:cubicBezTo>
                  <a:pt x="165" y="123"/>
                  <a:pt x="159" y="130"/>
                  <a:pt x="150" y="130"/>
                </a:cubicBezTo>
                <a:cubicBezTo>
                  <a:pt x="14" y="130"/>
                  <a:pt x="14" y="130"/>
                  <a:pt x="14" y="130"/>
                </a:cubicBezTo>
                <a:cubicBezTo>
                  <a:pt x="6" y="130"/>
                  <a:pt x="0" y="123"/>
                  <a:pt x="0" y="11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59" y="0"/>
                  <a:pt x="165" y="6"/>
                  <a:pt x="165" y="14"/>
                </a:cubicBezTo>
                <a:lnTo>
                  <a:pt x="165" y="115"/>
                </a:lnTo>
                <a:close/>
                <a:moveTo>
                  <a:pt x="153" y="38"/>
                </a:moveTo>
                <a:cubicBezTo>
                  <a:pt x="153" y="36"/>
                  <a:pt x="152" y="35"/>
                  <a:pt x="150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13" y="35"/>
                  <a:pt x="11" y="36"/>
                  <a:pt x="11" y="3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1" y="117"/>
                  <a:pt x="13" y="118"/>
                  <a:pt x="14" y="118"/>
                </a:cubicBezTo>
                <a:cubicBezTo>
                  <a:pt x="150" y="118"/>
                  <a:pt x="150" y="118"/>
                  <a:pt x="150" y="118"/>
                </a:cubicBezTo>
                <a:cubicBezTo>
                  <a:pt x="152" y="118"/>
                  <a:pt x="153" y="117"/>
                  <a:pt x="153" y="115"/>
                </a:cubicBezTo>
                <a:lnTo>
                  <a:pt x="153" y="38"/>
                </a:lnTo>
                <a:close/>
                <a:moveTo>
                  <a:pt x="35" y="56"/>
                </a:moveTo>
                <a:cubicBezTo>
                  <a:pt x="35" y="57"/>
                  <a:pt x="34" y="59"/>
                  <a:pt x="32" y="59"/>
                </a:cubicBezTo>
                <a:cubicBezTo>
                  <a:pt x="26" y="59"/>
                  <a:pt x="26" y="59"/>
                  <a:pt x="26" y="59"/>
                </a:cubicBezTo>
                <a:cubicBezTo>
                  <a:pt x="25" y="59"/>
                  <a:pt x="23" y="57"/>
                  <a:pt x="23" y="56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8"/>
                  <a:pt x="25" y="47"/>
                  <a:pt x="26" y="47"/>
                </a:cubicBezTo>
                <a:cubicBezTo>
                  <a:pt x="32" y="47"/>
                  <a:pt x="32" y="47"/>
                  <a:pt x="32" y="47"/>
                </a:cubicBezTo>
                <a:cubicBezTo>
                  <a:pt x="34" y="47"/>
                  <a:pt x="35" y="48"/>
                  <a:pt x="35" y="50"/>
                </a:cubicBezTo>
                <a:lnTo>
                  <a:pt x="35" y="56"/>
                </a:lnTo>
                <a:close/>
                <a:moveTo>
                  <a:pt x="35" y="79"/>
                </a:moveTo>
                <a:cubicBezTo>
                  <a:pt x="35" y="81"/>
                  <a:pt x="34" y="82"/>
                  <a:pt x="32" y="82"/>
                </a:cubicBezTo>
                <a:cubicBezTo>
                  <a:pt x="26" y="82"/>
                  <a:pt x="26" y="82"/>
                  <a:pt x="26" y="82"/>
                </a:cubicBezTo>
                <a:cubicBezTo>
                  <a:pt x="25" y="82"/>
                  <a:pt x="23" y="81"/>
                  <a:pt x="23" y="79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2"/>
                  <a:pt x="25" y="71"/>
                  <a:pt x="26" y="71"/>
                </a:cubicBezTo>
                <a:cubicBezTo>
                  <a:pt x="32" y="71"/>
                  <a:pt x="32" y="71"/>
                  <a:pt x="32" y="71"/>
                </a:cubicBezTo>
                <a:cubicBezTo>
                  <a:pt x="34" y="71"/>
                  <a:pt x="35" y="72"/>
                  <a:pt x="35" y="74"/>
                </a:cubicBezTo>
                <a:lnTo>
                  <a:pt x="35" y="79"/>
                </a:lnTo>
                <a:close/>
                <a:moveTo>
                  <a:pt x="35" y="103"/>
                </a:moveTo>
                <a:cubicBezTo>
                  <a:pt x="35" y="105"/>
                  <a:pt x="34" y="106"/>
                  <a:pt x="32" y="106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5" y="106"/>
                  <a:pt x="23" y="105"/>
                  <a:pt x="23" y="103"/>
                </a:cubicBezTo>
                <a:cubicBezTo>
                  <a:pt x="23" y="97"/>
                  <a:pt x="23" y="97"/>
                  <a:pt x="23" y="97"/>
                </a:cubicBezTo>
                <a:cubicBezTo>
                  <a:pt x="23" y="96"/>
                  <a:pt x="25" y="94"/>
                  <a:pt x="26" y="94"/>
                </a:cubicBezTo>
                <a:cubicBezTo>
                  <a:pt x="32" y="94"/>
                  <a:pt x="32" y="94"/>
                  <a:pt x="32" y="94"/>
                </a:cubicBezTo>
                <a:cubicBezTo>
                  <a:pt x="34" y="94"/>
                  <a:pt x="35" y="96"/>
                  <a:pt x="35" y="97"/>
                </a:cubicBezTo>
                <a:lnTo>
                  <a:pt x="35" y="103"/>
                </a:lnTo>
                <a:close/>
                <a:moveTo>
                  <a:pt x="142" y="56"/>
                </a:moveTo>
                <a:cubicBezTo>
                  <a:pt x="142" y="57"/>
                  <a:pt x="140" y="59"/>
                  <a:pt x="139" y="59"/>
                </a:cubicBezTo>
                <a:cubicBezTo>
                  <a:pt x="50" y="59"/>
                  <a:pt x="50" y="59"/>
                  <a:pt x="50" y="59"/>
                </a:cubicBezTo>
                <a:cubicBezTo>
                  <a:pt x="48" y="59"/>
                  <a:pt x="47" y="57"/>
                  <a:pt x="47" y="56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48"/>
                  <a:pt x="48" y="47"/>
                  <a:pt x="50" y="47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40" y="47"/>
                  <a:pt x="142" y="48"/>
                  <a:pt x="142" y="50"/>
                </a:cubicBezTo>
                <a:lnTo>
                  <a:pt x="142" y="56"/>
                </a:lnTo>
                <a:close/>
                <a:moveTo>
                  <a:pt x="142" y="79"/>
                </a:moveTo>
                <a:cubicBezTo>
                  <a:pt x="142" y="81"/>
                  <a:pt x="140" y="82"/>
                  <a:pt x="139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48" y="82"/>
                  <a:pt x="47" y="81"/>
                  <a:pt x="47" y="79"/>
                </a:cubicBezTo>
                <a:cubicBezTo>
                  <a:pt x="47" y="74"/>
                  <a:pt x="47" y="74"/>
                  <a:pt x="47" y="74"/>
                </a:cubicBezTo>
                <a:cubicBezTo>
                  <a:pt x="47" y="72"/>
                  <a:pt x="48" y="71"/>
                  <a:pt x="50" y="71"/>
                </a:cubicBezTo>
                <a:cubicBezTo>
                  <a:pt x="139" y="71"/>
                  <a:pt x="139" y="71"/>
                  <a:pt x="139" y="71"/>
                </a:cubicBezTo>
                <a:cubicBezTo>
                  <a:pt x="140" y="71"/>
                  <a:pt x="142" y="72"/>
                  <a:pt x="142" y="74"/>
                </a:cubicBezTo>
                <a:lnTo>
                  <a:pt x="142" y="79"/>
                </a:lnTo>
                <a:close/>
                <a:moveTo>
                  <a:pt x="142" y="103"/>
                </a:moveTo>
                <a:cubicBezTo>
                  <a:pt x="142" y="105"/>
                  <a:pt x="140" y="106"/>
                  <a:pt x="139" y="106"/>
                </a:cubicBezTo>
                <a:cubicBezTo>
                  <a:pt x="50" y="106"/>
                  <a:pt x="50" y="106"/>
                  <a:pt x="50" y="106"/>
                </a:cubicBezTo>
                <a:cubicBezTo>
                  <a:pt x="48" y="106"/>
                  <a:pt x="47" y="105"/>
                  <a:pt x="47" y="103"/>
                </a:cubicBezTo>
                <a:cubicBezTo>
                  <a:pt x="47" y="97"/>
                  <a:pt x="47" y="97"/>
                  <a:pt x="47" y="97"/>
                </a:cubicBezTo>
                <a:cubicBezTo>
                  <a:pt x="47" y="96"/>
                  <a:pt x="48" y="94"/>
                  <a:pt x="50" y="94"/>
                </a:cubicBezTo>
                <a:cubicBezTo>
                  <a:pt x="139" y="94"/>
                  <a:pt x="139" y="94"/>
                  <a:pt x="139" y="94"/>
                </a:cubicBezTo>
                <a:cubicBezTo>
                  <a:pt x="140" y="94"/>
                  <a:pt x="142" y="96"/>
                  <a:pt x="142" y="97"/>
                </a:cubicBezTo>
                <a:lnTo>
                  <a:pt x="142" y="10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1" name="Freeform 303"/>
          <p:cNvSpPr>
            <a:spLocks noEditPoints="1"/>
          </p:cNvSpPr>
          <p:nvPr/>
        </p:nvSpPr>
        <p:spPr bwMode="auto">
          <a:xfrm>
            <a:off x="1894986" y="4097735"/>
            <a:ext cx="178547" cy="191641"/>
          </a:xfrm>
          <a:custGeom>
            <a:avLst/>
            <a:gdLst>
              <a:gd name="T0" fmla="*/ 142 w 154"/>
              <a:gd name="T1" fmla="*/ 165 h 165"/>
              <a:gd name="T2" fmla="*/ 0 w 154"/>
              <a:gd name="T3" fmla="*/ 154 h 165"/>
              <a:gd name="T4" fmla="*/ 12 w 154"/>
              <a:gd name="T5" fmla="*/ 0 h 165"/>
              <a:gd name="T6" fmla="*/ 154 w 154"/>
              <a:gd name="T7" fmla="*/ 12 h 165"/>
              <a:gd name="T8" fmla="*/ 142 w 154"/>
              <a:gd name="T9" fmla="*/ 18 h 165"/>
              <a:gd name="T10" fmla="*/ 18 w 154"/>
              <a:gd name="T11" fmla="*/ 12 h 165"/>
              <a:gd name="T12" fmla="*/ 12 w 154"/>
              <a:gd name="T13" fmla="*/ 41 h 165"/>
              <a:gd name="T14" fmla="*/ 136 w 154"/>
              <a:gd name="T15" fmla="*/ 47 h 165"/>
              <a:gd name="T16" fmla="*/ 142 w 154"/>
              <a:gd name="T17" fmla="*/ 18 h 165"/>
              <a:gd name="T18" fmla="*/ 12 w 154"/>
              <a:gd name="T19" fmla="*/ 71 h 165"/>
              <a:gd name="T20" fmla="*/ 35 w 154"/>
              <a:gd name="T21" fmla="*/ 71 h 165"/>
              <a:gd name="T22" fmla="*/ 24 w 154"/>
              <a:gd name="T23" fmla="*/ 94 h 165"/>
              <a:gd name="T24" fmla="*/ 24 w 154"/>
              <a:gd name="T25" fmla="*/ 118 h 165"/>
              <a:gd name="T26" fmla="*/ 24 w 154"/>
              <a:gd name="T27" fmla="*/ 94 h 165"/>
              <a:gd name="T28" fmla="*/ 12 w 154"/>
              <a:gd name="T29" fmla="*/ 142 h 165"/>
              <a:gd name="T30" fmla="*/ 35 w 154"/>
              <a:gd name="T31" fmla="*/ 142 h 165"/>
              <a:gd name="T32" fmla="*/ 59 w 154"/>
              <a:gd name="T33" fmla="*/ 59 h 165"/>
              <a:gd name="T34" fmla="*/ 59 w 154"/>
              <a:gd name="T35" fmla="*/ 83 h 165"/>
              <a:gd name="T36" fmla="*/ 59 w 154"/>
              <a:gd name="T37" fmla="*/ 59 h 165"/>
              <a:gd name="T38" fmla="*/ 47 w 154"/>
              <a:gd name="T39" fmla="*/ 106 h 165"/>
              <a:gd name="T40" fmla="*/ 71 w 154"/>
              <a:gd name="T41" fmla="*/ 106 h 165"/>
              <a:gd name="T42" fmla="*/ 59 w 154"/>
              <a:gd name="T43" fmla="*/ 130 h 165"/>
              <a:gd name="T44" fmla="*/ 59 w 154"/>
              <a:gd name="T45" fmla="*/ 154 h 165"/>
              <a:gd name="T46" fmla="*/ 59 w 154"/>
              <a:gd name="T47" fmla="*/ 130 h 165"/>
              <a:gd name="T48" fmla="*/ 83 w 154"/>
              <a:gd name="T49" fmla="*/ 71 h 165"/>
              <a:gd name="T50" fmla="*/ 106 w 154"/>
              <a:gd name="T51" fmla="*/ 71 h 165"/>
              <a:gd name="T52" fmla="*/ 95 w 154"/>
              <a:gd name="T53" fmla="*/ 94 h 165"/>
              <a:gd name="T54" fmla="*/ 95 w 154"/>
              <a:gd name="T55" fmla="*/ 118 h 165"/>
              <a:gd name="T56" fmla="*/ 95 w 154"/>
              <a:gd name="T57" fmla="*/ 94 h 165"/>
              <a:gd name="T58" fmla="*/ 83 w 154"/>
              <a:gd name="T59" fmla="*/ 142 h 165"/>
              <a:gd name="T60" fmla="*/ 106 w 154"/>
              <a:gd name="T61" fmla="*/ 142 h 165"/>
              <a:gd name="T62" fmla="*/ 130 w 154"/>
              <a:gd name="T63" fmla="*/ 59 h 165"/>
              <a:gd name="T64" fmla="*/ 130 w 154"/>
              <a:gd name="T65" fmla="*/ 83 h 165"/>
              <a:gd name="T66" fmla="*/ 130 w 154"/>
              <a:gd name="T67" fmla="*/ 59 h 165"/>
              <a:gd name="T68" fmla="*/ 130 w 154"/>
              <a:gd name="T69" fmla="*/ 94 h 165"/>
              <a:gd name="T70" fmla="*/ 118 w 154"/>
              <a:gd name="T71" fmla="*/ 142 h 165"/>
              <a:gd name="T72" fmla="*/ 142 w 154"/>
              <a:gd name="T73" fmla="*/ 14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4" h="165">
                <a:moveTo>
                  <a:pt x="154" y="154"/>
                </a:moveTo>
                <a:cubicBezTo>
                  <a:pt x="154" y="160"/>
                  <a:pt x="148" y="165"/>
                  <a:pt x="142" y="165"/>
                </a:cubicBezTo>
                <a:cubicBezTo>
                  <a:pt x="12" y="165"/>
                  <a:pt x="12" y="165"/>
                  <a:pt x="12" y="165"/>
                </a:cubicBezTo>
                <a:cubicBezTo>
                  <a:pt x="5" y="165"/>
                  <a:pt x="0" y="160"/>
                  <a:pt x="0" y="15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8" y="0"/>
                  <a:pt x="154" y="5"/>
                  <a:pt x="154" y="12"/>
                </a:cubicBezTo>
                <a:lnTo>
                  <a:pt x="154" y="154"/>
                </a:lnTo>
                <a:close/>
                <a:moveTo>
                  <a:pt x="142" y="18"/>
                </a:moveTo>
                <a:cubicBezTo>
                  <a:pt x="142" y="14"/>
                  <a:pt x="139" y="12"/>
                  <a:pt x="136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4" y="12"/>
                  <a:pt x="12" y="14"/>
                  <a:pt x="12" y="18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4"/>
                  <a:pt x="14" y="47"/>
                  <a:pt x="18" y="47"/>
                </a:cubicBezTo>
                <a:cubicBezTo>
                  <a:pt x="136" y="47"/>
                  <a:pt x="136" y="47"/>
                  <a:pt x="136" y="47"/>
                </a:cubicBezTo>
                <a:cubicBezTo>
                  <a:pt x="139" y="47"/>
                  <a:pt x="142" y="44"/>
                  <a:pt x="142" y="41"/>
                </a:cubicBezTo>
                <a:lnTo>
                  <a:pt x="142" y="18"/>
                </a:lnTo>
                <a:close/>
                <a:moveTo>
                  <a:pt x="24" y="59"/>
                </a:moveTo>
                <a:cubicBezTo>
                  <a:pt x="17" y="59"/>
                  <a:pt x="12" y="64"/>
                  <a:pt x="12" y="71"/>
                </a:cubicBezTo>
                <a:cubicBezTo>
                  <a:pt x="12" y="77"/>
                  <a:pt x="17" y="83"/>
                  <a:pt x="24" y="83"/>
                </a:cubicBezTo>
                <a:cubicBezTo>
                  <a:pt x="30" y="83"/>
                  <a:pt x="35" y="77"/>
                  <a:pt x="35" y="71"/>
                </a:cubicBezTo>
                <a:cubicBezTo>
                  <a:pt x="35" y="64"/>
                  <a:pt x="30" y="59"/>
                  <a:pt x="24" y="59"/>
                </a:cubicBezTo>
                <a:close/>
                <a:moveTo>
                  <a:pt x="24" y="94"/>
                </a:moveTo>
                <a:cubicBezTo>
                  <a:pt x="17" y="94"/>
                  <a:pt x="12" y="100"/>
                  <a:pt x="12" y="106"/>
                </a:cubicBezTo>
                <a:cubicBezTo>
                  <a:pt x="12" y="113"/>
                  <a:pt x="17" y="118"/>
                  <a:pt x="24" y="118"/>
                </a:cubicBezTo>
                <a:cubicBezTo>
                  <a:pt x="30" y="118"/>
                  <a:pt x="35" y="113"/>
                  <a:pt x="35" y="106"/>
                </a:cubicBezTo>
                <a:cubicBezTo>
                  <a:pt x="35" y="100"/>
                  <a:pt x="30" y="94"/>
                  <a:pt x="24" y="94"/>
                </a:cubicBezTo>
                <a:close/>
                <a:moveTo>
                  <a:pt x="24" y="130"/>
                </a:moveTo>
                <a:cubicBezTo>
                  <a:pt x="17" y="130"/>
                  <a:pt x="12" y="135"/>
                  <a:pt x="12" y="142"/>
                </a:cubicBezTo>
                <a:cubicBezTo>
                  <a:pt x="12" y="148"/>
                  <a:pt x="17" y="154"/>
                  <a:pt x="24" y="154"/>
                </a:cubicBezTo>
                <a:cubicBezTo>
                  <a:pt x="30" y="154"/>
                  <a:pt x="35" y="148"/>
                  <a:pt x="35" y="142"/>
                </a:cubicBezTo>
                <a:cubicBezTo>
                  <a:pt x="35" y="135"/>
                  <a:pt x="30" y="130"/>
                  <a:pt x="24" y="130"/>
                </a:cubicBezTo>
                <a:close/>
                <a:moveTo>
                  <a:pt x="59" y="59"/>
                </a:moveTo>
                <a:cubicBezTo>
                  <a:pt x="52" y="59"/>
                  <a:pt x="47" y="64"/>
                  <a:pt x="47" y="71"/>
                </a:cubicBezTo>
                <a:cubicBezTo>
                  <a:pt x="47" y="77"/>
                  <a:pt x="52" y="83"/>
                  <a:pt x="59" y="83"/>
                </a:cubicBezTo>
                <a:cubicBezTo>
                  <a:pt x="66" y="83"/>
                  <a:pt x="71" y="77"/>
                  <a:pt x="71" y="71"/>
                </a:cubicBezTo>
                <a:cubicBezTo>
                  <a:pt x="71" y="64"/>
                  <a:pt x="66" y="59"/>
                  <a:pt x="59" y="59"/>
                </a:cubicBezTo>
                <a:close/>
                <a:moveTo>
                  <a:pt x="59" y="94"/>
                </a:moveTo>
                <a:cubicBezTo>
                  <a:pt x="52" y="94"/>
                  <a:pt x="47" y="100"/>
                  <a:pt x="47" y="106"/>
                </a:cubicBezTo>
                <a:cubicBezTo>
                  <a:pt x="47" y="113"/>
                  <a:pt x="52" y="118"/>
                  <a:pt x="59" y="118"/>
                </a:cubicBezTo>
                <a:cubicBezTo>
                  <a:pt x="66" y="118"/>
                  <a:pt x="71" y="113"/>
                  <a:pt x="71" y="106"/>
                </a:cubicBezTo>
                <a:cubicBezTo>
                  <a:pt x="71" y="100"/>
                  <a:pt x="66" y="94"/>
                  <a:pt x="59" y="94"/>
                </a:cubicBezTo>
                <a:close/>
                <a:moveTo>
                  <a:pt x="59" y="130"/>
                </a:moveTo>
                <a:cubicBezTo>
                  <a:pt x="52" y="130"/>
                  <a:pt x="47" y="135"/>
                  <a:pt x="47" y="142"/>
                </a:cubicBezTo>
                <a:cubicBezTo>
                  <a:pt x="47" y="148"/>
                  <a:pt x="52" y="154"/>
                  <a:pt x="59" y="154"/>
                </a:cubicBezTo>
                <a:cubicBezTo>
                  <a:pt x="66" y="154"/>
                  <a:pt x="71" y="148"/>
                  <a:pt x="71" y="142"/>
                </a:cubicBezTo>
                <a:cubicBezTo>
                  <a:pt x="71" y="135"/>
                  <a:pt x="66" y="130"/>
                  <a:pt x="59" y="130"/>
                </a:cubicBezTo>
                <a:close/>
                <a:moveTo>
                  <a:pt x="95" y="59"/>
                </a:moveTo>
                <a:cubicBezTo>
                  <a:pt x="88" y="59"/>
                  <a:pt x="83" y="64"/>
                  <a:pt x="83" y="71"/>
                </a:cubicBezTo>
                <a:cubicBezTo>
                  <a:pt x="83" y="77"/>
                  <a:pt x="88" y="83"/>
                  <a:pt x="95" y="83"/>
                </a:cubicBezTo>
                <a:cubicBezTo>
                  <a:pt x="101" y="83"/>
                  <a:pt x="106" y="77"/>
                  <a:pt x="106" y="71"/>
                </a:cubicBezTo>
                <a:cubicBezTo>
                  <a:pt x="106" y="64"/>
                  <a:pt x="101" y="59"/>
                  <a:pt x="95" y="59"/>
                </a:cubicBezTo>
                <a:close/>
                <a:moveTo>
                  <a:pt x="95" y="94"/>
                </a:moveTo>
                <a:cubicBezTo>
                  <a:pt x="88" y="94"/>
                  <a:pt x="83" y="100"/>
                  <a:pt x="83" y="106"/>
                </a:cubicBezTo>
                <a:cubicBezTo>
                  <a:pt x="83" y="113"/>
                  <a:pt x="88" y="118"/>
                  <a:pt x="95" y="118"/>
                </a:cubicBezTo>
                <a:cubicBezTo>
                  <a:pt x="101" y="118"/>
                  <a:pt x="106" y="113"/>
                  <a:pt x="106" y="106"/>
                </a:cubicBezTo>
                <a:cubicBezTo>
                  <a:pt x="106" y="100"/>
                  <a:pt x="101" y="94"/>
                  <a:pt x="95" y="94"/>
                </a:cubicBezTo>
                <a:close/>
                <a:moveTo>
                  <a:pt x="95" y="130"/>
                </a:moveTo>
                <a:cubicBezTo>
                  <a:pt x="88" y="130"/>
                  <a:pt x="83" y="135"/>
                  <a:pt x="83" y="142"/>
                </a:cubicBezTo>
                <a:cubicBezTo>
                  <a:pt x="83" y="148"/>
                  <a:pt x="88" y="154"/>
                  <a:pt x="95" y="154"/>
                </a:cubicBezTo>
                <a:cubicBezTo>
                  <a:pt x="101" y="154"/>
                  <a:pt x="106" y="148"/>
                  <a:pt x="106" y="142"/>
                </a:cubicBezTo>
                <a:cubicBezTo>
                  <a:pt x="106" y="135"/>
                  <a:pt x="101" y="130"/>
                  <a:pt x="95" y="130"/>
                </a:cubicBezTo>
                <a:close/>
                <a:moveTo>
                  <a:pt x="130" y="59"/>
                </a:moveTo>
                <a:cubicBezTo>
                  <a:pt x="123" y="59"/>
                  <a:pt x="118" y="64"/>
                  <a:pt x="118" y="71"/>
                </a:cubicBezTo>
                <a:cubicBezTo>
                  <a:pt x="118" y="77"/>
                  <a:pt x="123" y="83"/>
                  <a:pt x="130" y="83"/>
                </a:cubicBezTo>
                <a:cubicBezTo>
                  <a:pt x="137" y="83"/>
                  <a:pt x="142" y="77"/>
                  <a:pt x="142" y="71"/>
                </a:cubicBezTo>
                <a:cubicBezTo>
                  <a:pt x="142" y="64"/>
                  <a:pt x="137" y="59"/>
                  <a:pt x="130" y="59"/>
                </a:cubicBezTo>
                <a:close/>
                <a:moveTo>
                  <a:pt x="142" y="106"/>
                </a:moveTo>
                <a:cubicBezTo>
                  <a:pt x="142" y="100"/>
                  <a:pt x="136" y="94"/>
                  <a:pt x="130" y="94"/>
                </a:cubicBezTo>
                <a:cubicBezTo>
                  <a:pt x="124" y="94"/>
                  <a:pt x="118" y="100"/>
                  <a:pt x="118" y="106"/>
                </a:cubicBezTo>
                <a:cubicBezTo>
                  <a:pt x="118" y="142"/>
                  <a:pt x="118" y="142"/>
                  <a:pt x="118" y="142"/>
                </a:cubicBezTo>
                <a:cubicBezTo>
                  <a:pt x="118" y="148"/>
                  <a:pt x="124" y="154"/>
                  <a:pt x="130" y="154"/>
                </a:cubicBezTo>
                <a:cubicBezTo>
                  <a:pt x="136" y="154"/>
                  <a:pt x="142" y="148"/>
                  <a:pt x="142" y="142"/>
                </a:cubicBezTo>
                <a:lnTo>
                  <a:pt x="142" y="10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2" name="Freeform 304"/>
          <p:cNvSpPr>
            <a:spLocks noEditPoints="1"/>
          </p:cNvSpPr>
          <p:nvPr/>
        </p:nvSpPr>
        <p:spPr bwMode="auto">
          <a:xfrm>
            <a:off x="2129477" y="4097735"/>
            <a:ext cx="178547" cy="191641"/>
          </a:xfrm>
          <a:custGeom>
            <a:avLst/>
            <a:gdLst>
              <a:gd name="T0" fmla="*/ 142 w 154"/>
              <a:gd name="T1" fmla="*/ 165 h 165"/>
              <a:gd name="T2" fmla="*/ 0 w 154"/>
              <a:gd name="T3" fmla="*/ 154 h 165"/>
              <a:gd name="T4" fmla="*/ 12 w 154"/>
              <a:gd name="T5" fmla="*/ 23 h 165"/>
              <a:gd name="T6" fmla="*/ 24 w 154"/>
              <a:gd name="T7" fmla="*/ 15 h 165"/>
              <a:gd name="T8" fmla="*/ 45 w 154"/>
              <a:gd name="T9" fmla="*/ 0 h 165"/>
              <a:gd name="T10" fmla="*/ 59 w 154"/>
              <a:gd name="T11" fmla="*/ 23 h 165"/>
              <a:gd name="T12" fmla="*/ 95 w 154"/>
              <a:gd name="T13" fmla="*/ 15 h 165"/>
              <a:gd name="T14" fmla="*/ 116 w 154"/>
              <a:gd name="T15" fmla="*/ 0 h 165"/>
              <a:gd name="T16" fmla="*/ 130 w 154"/>
              <a:gd name="T17" fmla="*/ 23 h 165"/>
              <a:gd name="T18" fmla="*/ 154 w 154"/>
              <a:gd name="T19" fmla="*/ 35 h 165"/>
              <a:gd name="T20" fmla="*/ 39 w 154"/>
              <a:gd name="T21" fmla="*/ 86 h 165"/>
              <a:gd name="T22" fmla="*/ 12 w 154"/>
              <a:gd name="T23" fmla="*/ 59 h 165"/>
              <a:gd name="T24" fmla="*/ 39 w 154"/>
              <a:gd name="T25" fmla="*/ 86 h 165"/>
              <a:gd name="T26" fmla="*/ 39 w 154"/>
              <a:gd name="T27" fmla="*/ 91 h 165"/>
              <a:gd name="T28" fmla="*/ 12 w 154"/>
              <a:gd name="T29" fmla="*/ 121 h 165"/>
              <a:gd name="T30" fmla="*/ 39 w 154"/>
              <a:gd name="T31" fmla="*/ 154 h 165"/>
              <a:gd name="T32" fmla="*/ 12 w 154"/>
              <a:gd name="T33" fmla="*/ 127 h 165"/>
              <a:gd name="T34" fmla="*/ 39 w 154"/>
              <a:gd name="T35" fmla="*/ 154 h 165"/>
              <a:gd name="T36" fmla="*/ 45 w 154"/>
              <a:gd name="T37" fmla="*/ 12 h 165"/>
              <a:gd name="T38" fmla="*/ 36 w 154"/>
              <a:gd name="T39" fmla="*/ 15 h 165"/>
              <a:gd name="T40" fmla="*/ 39 w 154"/>
              <a:gd name="T41" fmla="*/ 44 h 165"/>
              <a:gd name="T42" fmla="*/ 48 w 154"/>
              <a:gd name="T43" fmla="*/ 41 h 165"/>
              <a:gd name="T44" fmla="*/ 74 w 154"/>
              <a:gd name="T45" fmla="*/ 86 h 165"/>
              <a:gd name="T46" fmla="*/ 45 w 154"/>
              <a:gd name="T47" fmla="*/ 59 h 165"/>
              <a:gd name="T48" fmla="*/ 74 w 154"/>
              <a:gd name="T49" fmla="*/ 86 h 165"/>
              <a:gd name="T50" fmla="*/ 74 w 154"/>
              <a:gd name="T51" fmla="*/ 91 h 165"/>
              <a:gd name="T52" fmla="*/ 45 w 154"/>
              <a:gd name="T53" fmla="*/ 121 h 165"/>
              <a:gd name="T54" fmla="*/ 74 w 154"/>
              <a:gd name="T55" fmla="*/ 154 h 165"/>
              <a:gd name="T56" fmla="*/ 45 w 154"/>
              <a:gd name="T57" fmla="*/ 127 h 165"/>
              <a:gd name="T58" fmla="*/ 74 w 154"/>
              <a:gd name="T59" fmla="*/ 154 h 165"/>
              <a:gd name="T60" fmla="*/ 110 w 154"/>
              <a:gd name="T61" fmla="*/ 59 h 165"/>
              <a:gd name="T62" fmla="*/ 80 w 154"/>
              <a:gd name="T63" fmla="*/ 86 h 165"/>
              <a:gd name="T64" fmla="*/ 110 w 154"/>
              <a:gd name="T65" fmla="*/ 121 h 165"/>
              <a:gd name="T66" fmla="*/ 80 w 154"/>
              <a:gd name="T67" fmla="*/ 91 h 165"/>
              <a:gd name="T68" fmla="*/ 110 w 154"/>
              <a:gd name="T69" fmla="*/ 121 h 165"/>
              <a:gd name="T70" fmla="*/ 110 w 154"/>
              <a:gd name="T71" fmla="*/ 127 h 165"/>
              <a:gd name="T72" fmla="*/ 80 w 154"/>
              <a:gd name="T73" fmla="*/ 154 h 165"/>
              <a:gd name="T74" fmla="*/ 119 w 154"/>
              <a:gd name="T75" fmla="*/ 15 h 165"/>
              <a:gd name="T76" fmla="*/ 110 w 154"/>
              <a:gd name="T77" fmla="*/ 12 h 165"/>
              <a:gd name="T78" fmla="*/ 107 w 154"/>
              <a:gd name="T79" fmla="*/ 41 h 165"/>
              <a:gd name="T80" fmla="*/ 116 w 154"/>
              <a:gd name="T81" fmla="*/ 44 h 165"/>
              <a:gd name="T82" fmla="*/ 119 w 154"/>
              <a:gd name="T83" fmla="*/ 15 h 165"/>
              <a:gd name="T84" fmla="*/ 142 w 154"/>
              <a:gd name="T85" fmla="*/ 59 h 165"/>
              <a:gd name="T86" fmla="*/ 116 w 154"/>
              <a:gd name="T87" fmla="*/ 86 h 165"/>
              <a:gd name="T88" fmla="*/ 142 w 154"/>
              <a:gd name="T89" fmla="*/ 121 h 165"/>
              <a:gd name="T90" fmla="*/ 116 w 154"/>
              <a:gd name="T91" fmla="*/ 91 h 165"/>
              <a:gd name="T92" fmla="*/ 142 w 154"/>
              <a:gd name="T93" fmla="*/ 121 h 165"/>
              <a:gd name="T94" fmla="*/ 142 w 154"/>
              <a:gd name="T95" fmla="*/ 127 h 165"/>
              <a:gd name="T96" fmla="*/ 116 w 154"/>
              <a:gd name="T97" fmla="*/ 15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54" h="165">
                <a:moveTo>
                  <a:pt x="154" y="154"/>
                </a:moveTo>
                <a:cubicBezTo>
                  <a:pt x="154" y="160"/>
                  <a:pt x="149" y="165"/>
                  <a:pt x="142" y="165"/>
                </a:cubicBezTo>
                <a:cubicBezTo>
                  <a:pt x="12" y="165"/>
                  <a:pt x="12" y="165"/>
                  <a:pt x="12" y="165"/>
                </a:cubicBezTo>
                <a:cubicBezTo>
                  <a:pt x="6" y="165"/>
                  <a:pt x="0" y="160"/>
                  <a:pt x="0" y="154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9"/>
                  <a:pt x="6" y="23"/>
                  <a:pt x="12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6"/>
                  <a:pt x="31" y="0"/>
                  <a:pt x="39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53" y="0"/>
                  <a:pt x="59" y="6"/>
                  <a:pt x="5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95" y="23"/>
                  <a:pt x="95" y="23"/>
                  <a:pt x="95" y="23"/>
                </a:cubicBezTo>
                <a:cubicBezTo>
                  <a:pt x="95" y="15"/>
                  <a:pt x="95" y="15"/>
                  <a:pt x="95" y="15"/>
                </a:cubicBezTo>
                <a:cubicBezTo>
                  <a:pt x="95" y="6"/>
                  <a:pt x="102" y="0"/>
                  <a:pt x="110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24" y="0"/>
                  <a:pt x="130" y="6"/>
                  <a:pt x="130" y="15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42" y="23"/>
                  <a:pt x="142" y="23"/>
                  <a:pt x="142" y="23"/>
                </a:cubicBezTo>
                <a:cubicBezTo>
                  <a:pt x="149" y="23"/>
                  <a:pt x="154" y="29"/>
                  <a:pt x="154" y="35"/>
                </a:cubicBezTo>
                <a:lnTo>
                  <a:pt x="154" y="154"/>
                </a:lnTo>
                <a:close/>
                <a:moveTo>
                  <a:pt x="39" y="86"/>
                </a:moveTo>
                <a:cubicBezTo>
                  <a:pt x="39" y="59"/>
                  <a:pt x="39" y="59"/>
                  <a:pt x="39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86"/>
                  <a:pt x="12" y="86"/>
                  <a:pt x="12" y="86"/>
                </a:cubicBezTo>
                <a:lnTo>
                  <a:pt x="39" y="86"/>
                </a:lnTo>
                <a:close/>
                <a:moveTo>
                  <a:pt x="39" y="121"/>
                </a:moveTo>
                <a:cubicBezTo>
                  <a:pt x="39" y="91"/>
                  <a:pt x="39" y="91"/>
                  <a:pt x="39" y="91"/>
                </a:cubicBezTo>
                <a:cubicBezTo>
                  <a:pt x="12" y="91"/>
                  <a:pt x="12" y="91"/>
                  <a:pt x="12" y="91"/>
                </a:cubicBezTo>
                <a:cubicBezTo>
                  <a:pt x="12" y="121"/>
                  <a:pt x="12" y="121"/>
                  <a:pt x="12" y="121"/>
                </a:cubicBezTo>
                <a:lnTo>
                  <a:pt x="39" y="121"/>
                </a:lnTo>
                <a:close/>
                <a:moveTo>
                  <a:pt x="39" y="154"/>
                </a:moveTo>
                <a:cubicBezTo>
                  <a:pt x="39" y="127"/>
                  <a:pt x="39" y="127"/>
                  <a:pt x="39" y="127"/>
                </a:cubicBezTo>
                <a:cubicBezTo>
                  <a:pt x="12" y="127"/>
                  <a:pt x="12" y="127"/>
                  <a:pt x="12" y="127"/>
                </a:cubicBezTo>
                <a:cubicBezTo>
                  <a:pt x="12" y="154"/>
                  <a:pt x="12" y="154"/>
                  <a:pt x="12" y="154"/>
                </a:cubicBezTo>
                <a:lnTo>
                  <a:pt x="39" y="154"/>
                </a:lnTo>
                <a:close/>
                <a:moveTo>
                  <a:pt x="48" y="15"/>
                </a:moveTo>
                <a:cubicBezTo>
                  <a:pt x="48" y="13"/>
                  <a:pt x="46" y="12"/>
                  <a:pt x="45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7" y="12"/>
                  <a:pt x="36" y="13"/>
                  <a:pt x="36" y="15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3"/>
                  <a:pt x="37" y="44"/>
                  <a:pt x="39" y="44"/>
                </a:cubicBezTo>
                <a:cubicBezTo>
                  <a:pt x="45" y="44"/>
                  <a:pt x="45" y="44"/>
                  <a:pt x="45" y="44"/>
                </a:cubicBezTo>
                <a:cubicBezTo>
                  <a:pt x="46" y="44"/>
                  <a:pt x="48" y="43"/>
                  <a:pt x="48" y="41"/>
                </a:cubicBezTo>
                <a:lnTo>
                  <a:pt x="48" y="15"/>
                </a:lnTo>
                <a:close/>
                <a:moveTo>
                  <a:pt x="74" y="86"/>
                </a:moveTo>
                <a:cubicBezTo>
                  <a:pt x="74" y="59"/>
                  <a:pt x="74" y="59"/>
                  <a:pt x="74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86"/>
                  <a:pt x="45" y="86"/>
                  <a:pt x="45" y="86"/>
                </a:cubicBezTo>
                <a:lnTo>
                  <a:pt x="74" y="86"/>
                </a:lnTo>
                <a:close/>
                <a:moveTo>
                  <a:pt x="74" y="121"/>
                </a:moveTo>
                <a:cubicBezTo>
                  <a:pt x="74" y="91"/>
                  <a:pt x="74" y="91"/>
                  <a:pt x="74" y="91"/>
                </a:cubicBezTo>
                <a:cubicBezTo>
                  <a:pt x="45" y="91"/>
                  <a:pt x="45" y="91"/>
                  <a:pt x="45" y="91"/>
                </a:cubicBezTo>
                <a:cubicBezTo>
                  <a:pt x="45" y="121"/>
                  <a:pt x="45" y="121"/>
                  <a:pt x="45" y="121"/>
                </a:cubicBezTo>
                <a:lnTo>
                  <a:pt x="74" y="121"/>
                </a:lnTo>
                <a:close/>
                <a:moveTo>
                  <a:pt x="74" y="154"/>
                </a:moveTo>
                <a:cubicBezTo>
                  <a:pt x="74" y="127"/>
                  <a:pt x="74" y="127"/>
                  <a:pt x="74" y="127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45" y="154"/>
                  <a:pt x="45" y="154"/>
                  <a:pt x="45" y="154"/>
                </a:cubicBezTo>
                <a:lnTo>
                  <a:pt x="74" y="154"/>
                </a:lnTo>
                <a:close/>
                <a:moveTo>
                  <a:pt x="110" y="86"/>
                </a:moveTo>
                <a:cubicBezTo>
                  <a:pt x="110" y="59"/>
                  <a:pt x="110" y="59"/>
                  <a:pt x="110" y="59"/>
                </a:cubicBezTo>
                <a:cubicBezTo>
                  <a:pt x="80" y="59"/>
                  <a:pt x="80" y="59"/>
                  <a:pt x="80" y="59"/>
                </a:cubicBezTo>
                <a:cubicBezTo>
                  <a:pt x="80" y="86"/>
                  <a:pt x="80" y="86"/>
                  <a:pt x="80" y="86"/>
                </a:cubicBezTo>
                <a:lnTo>
                  <a:pt x="110" y="86"/>
                </a:lnTo>
                <a:close/>
                <a:moveTo>
                  <a:pt x="110" y="121"/>
                </a:moveTo>
                <a:cubicBezTo>
                  <a:pt x="110" y="91"/>
                  <a:pt x="110" y="91"/>
                  <a:pt x="110" y="91"/>
                </a:cubicBezTo>
                <a:cubicBezTo>
                  <a:pt x="80" y="91"/>
                  <a:pt x="80" y="91"/>
                  <a:pt x="80" y="91"/>
                </a:cubicBezTo>
                <a:cubicBezTo>
                  <a:pt x="80" y="121"/>
                  <a:pt x="80" y="121"/>
                  <a:pt x="80" y="121"/>
                </a:cubicBezTo>
                <a:lnTo>
                  <a:pt x="110" y="121"/>
                </a:lnTo>
                <a:close/>
                <a:moveTo>
                  <a:pt x="110" y="154"/>
                </a:moveTo>
                <a:cubicBezTo>
                  <a:pt x="110" y="127"/>
                  <a:pt x="110" y="127"/>
                  <a:pt x="110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80" y="154"/>
                  <a:pt x="80" y="154"/>
                  <a:pt x="80" y="154"/>
                </a:cubicBezTo>
                <a:lnTo>
                  <a:pt x="110" y="154"/>
                </a:lnTo>
                <a:close/>
                <a:moveTo>
                  <a:pt x="119" y="15"/>
                </a:moveTo>
                <a:cubicBezTo>
                  <a:pt x="119" y="13"/>
                  <a:pt x="117" y="12"/>
                  <a:pt x="116" y="12"/>
                </a:cubicBezTo>
                <a:cubicBezTo>
                  <a:pt x="110" y="12"/>
                  <a:pt x="110" y="12"/>
                  <a:pt x="110" y="12"/>
                </a:cubicBezTo>
                <a:cubicBezTo>
                  <a:pt x="108" y="12"/>
                  <a:pt x="107" y="13"/>
                  <a:pt x="107" y="15"/>
                </a:cubicBezTo>
                <a:cubicBezTo>
                  <a:pt x="107" y="41"/>
                  <a:pt x="107" y="41"/>
                  <a:pt x="107" y="41"/>
                </a:cubicBezTo>
                <a:cubicBezTo>
                  <a:pt x="107" y="43"/>
                  <a:pt x="108" y="44"/>
                  <a:pt x="110" y="44"/>
                </a:cubicBezTo>
                <a:cubicBezTo>
                  <a:pt x="116" y="44"/>
                  <a:pt x="116" y="44"/>
                  <a:pt x="116" y="44"/>
                </a:cubicBezTo>
                <a:cubicBezTo>
                  <a:pt x="117" y="44"/>
                  <a:pt x="119" y="43"/>
                  <a:pt x="119" y="41"/>
                </a:cubicBezTo>
                <a:lnTo>
                  <a:pt x="119" y="15"/>
                </a:lnTo>
                <a:close/>
                <a:moveTo>
                  <a:pt x="142" y="86"/>
                </a:moveTo>
                <a:cubicBezTo>
                  <a:pt x="142" y="59"/>
                  <a:pt x="142" y="59"/>
                  <a:pt x="142" y="59"/>
                </a:cubicBezTo>
                <a:cubicBezTo>
                  <a:pt x="116" y="59"/>
                  <a:pt x="116" y="59"/>
                  <a:pt x="116" y="59"/>
                </a:cubicBezTo>
                <a:cubicBezTo>
                  <a:pt x="116" y="86"/>
                  <a:pt x="116" y="86"/>
                  <a:pt x="116" y="86"/>
                </a:cubicBezTo>
                <a:lnTo>
                  <a:pt x="142" y="86"/>
                </a:lnTo>
                <a:close/>
                <a:moveTo>
                  <a:pt x="142" y="121"/>
                </a:moveTo>
                <a:cubicBezTo>
                  <a:pt x="142" y="91"/>
                  <a:pt x="142" y="91"/>
                  <a:pt x="142" y="91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6" y="121"/>
                  <a:pt x="116" y="121"/>
                  <a:pt x="116" y="121"/>
                </a:cubicBezTo>
                <a:lnTo>
                  <a:pt x="142" y="121"/>
                </a:lnTo>
                <a:close/>
                <a:moveTo>
                  <a:pt x="142" y="154"/>
                </a:moveTo>
                <a:cubicBezTo>
                  <a:pt x="142" y="127"/>
                  <a:pt x="142" y="127"/>
                  <a:pt x="142" y="127"/>
                </a:cubicBezTo>
                <a:cubicBezTo>
                  <a:pt x="116" y="127"/>
                  <a:pt x="116" y="127"/>
                  <a:pt x="116" y="127"/>
                </a:cubicBezTo>
                <a:cubicBezTo>
                  <a:pt x="116" y="154"/>
                  <a:pt x="116" y="154"/>
                  <a:pt x="116" y="154"/>
                </a:cubicBezTo>
                <a:lnTo>
                  <a:pt x="142" y="15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3" name="Freeform 305"/>
          <p:cNvSpPr>
            <a:spLocks noEditPoints="1"/>
          </p:cNvSpPr>
          <p:nvPr/>
        </p:nvSpPr>
        <p:spPr bwMode="auto">
          <a:xfrm>
            <a:off x="2356827" y="4097735"/>
            <a:ext cx="177358" cy="191641"/>
          </a:xfrm>
          <a:custGeom>
            <a:avLst/>
            <a:gdLst>
              <a:gd name="T0" fmla="*/ 153 w 153"/>
              <a:gd name="T1" fmla="*/ 154 h 165"/>
              <a:gd name="T2" fmla="*/ 142 w 153"/>
              <a:gd name="T3" fmla="*/ 165 h 165"/>
              <a:gd name="T4" fmla="*/ 11 w 153"/>
              <a:gd name="T5" fmla="*/ 165 h 165"/>
              <a:gd name="T6" fmla="*/ 0 w 153"/>
              <a:gd name="T7" fmla="*/ 154 h 165"/>
              <a:gd name="T8" fmla="*/ 0 w 153"/>
              <a:gd name="T9" fmla="*/ 35 h 165"/>
              <a:gd name="T10" fmla="*/ 11 w 153"/>
              <a:gd name="T11" fmla="*/ 23 h 165"/>
              <a:gd name="T12" fmla="*/ 23 w 153"/>
              <a:gd name="T13" fmla="*/ 23 h 165"/>
              <a:gd name="T14" fmla="*/ 23 w 153"/>
              <a:gd name="T15" fmla="*/ 15 h 165"/>
              <a:gd name="T16" fmla="*/ 38 w 153"/>
              <a:gd name="T17" fmla="*/ 0 h 165"/>
              <a:gd name="T18" fmla="*/ 44 w 153"/>
              <a:gd name="T19" fmla="*/ 0 h 165"/>
              <a:gd name="T20" fmla="*/ 59 w 153"/>
              <a:gd name="T21" fmla="*/ 15 h 165"/>
              <a:gd name="T22" fmla="*/ 59 w 153"/>
              <a:gd name="T23" fmla="*/ 23 h 165"/>
              <a:gd name="T24" fmla="*/ 94 w 153"/>
              <a:gd name="T25" fmla="*/ 23 h 165"/>
              <a:gd name="T26" fmla="*/ 94 w 153"/>
              <a:gd name="T27" fmla="*/ 15 h 165"/>
              <a:gd name="T28" fmla="*/ 109 w 153"/>
              <a:gd name="T29" fmla="*/ 0 h 165"/>
              <a:gd name="T30" fmla="*/ 115 w 153"/>
              <a:gd name="T31" fmla="*/ 0 h 165"/>
              <a:gd name="T32" fmla="*/ 130 w 153"/>
              <a:gd name="T33" fmla="*/ 15 h 165"/>
              <a:gd name="T34" fmla="*/ 130 w 153"/>
              <a:gd name="T35" fmla="*/ 23 h 165"/>
              <a:gd name="T36" fmla="*/ 142 w 153"/>
              <a:gd name="T37" fmla="*/ 23 h 165"/>
              <a:gd name="T38" fmla="*/ 153 w 153"/>
              <a:gd name="T39" fmla="*/ 35 h 165"/>
              <a:gd name="T40" fmla="*/ 153 w 153"/>
              <a:gd name="T41" fmla="*/ 154 h 165"/>
              <a:gd name="T42" fmla="*/ 142 w 153"/>
              <a:gd name="T43" fmla="*/ 154 h 165"/>
              <a:gd name="T44" fmla="*/ 142 w 153"/>
              <a:gd name="T45" fmla="*/ 59 h 165"/>
              <a:gd name="T46" fmla="*/ 11 w 153"/>
              <a:gd name="T47" fmla="*/ 59 h 165"/>
              <a:gd name="T48" fmla="*/ 11 w 153"/>
              <a:gd name="T49" fmla="*/ 154 h 165"/>
              <a:gd name="T50" fmla="*/ 142 w 153"/>
              <a:gd name="T51" fmla="*/ 154 h 165"/>
              <a:gd name="T52" fmla="*/ 47 w 153"/>
              <a:gd name="T53" fmla="*/ 15 h 165"/>
              <a:gd name="T54" fmla="*/ 44 w 153"/>
              <a:gd name="T55" fmla="*/ 12 h 165"/>
              <a:gd name="T56" fmla="*/ 38 w 153"/>
              <a:gd name="T57" fmla="*/ 12 h 165"/>
              <a:gd name="T58" fmla="*/ 35 w 153"/>
              <a:gd name="T59" fmla="*/ 15 h 165"/>
              <a:gd name="T60" fmla="*/ 35 w 153"/>
              <a:gd name="T61" fmla="*/ 41 h 165"/>
              <a:gd name="T62" fmla="*/ 38 w 153"/>
              <a:gd name="T63" fmla="*/ 44 h 165"/>
              <a:gd name="T64" fmla="*/ 44 w 153"/>
              <a:gd name="T65" fmla="*/ 44 h 165"/>
              <a:gd name="T66" fmla="*/ 47 w 153"/>
              <a:gd name="T67" fmla="*/ 41 h 165"/>
              <a:gd name="T68" fmla="*/ 47 w 153"/>
              <a:gd name="T69" fmla="*/ 15 h 165"/>
              <a:gd name="T70" fmla="*/ 118 w 153"/>
              <a:gd name="T71" fmla="*/ 15 h 165"/>
              <a:gd name="T72" fmla="*/ 115 w 153"/>
              <a:gd name="T73" fmla="*/ 12 h 165"/>
              <a:gd name="T74" fmla="*/ 109 w 153"/>
              <a:gd name="T75" fmla="*/ 12 h 165"/>
              <a:gd name="T76" fmla="*/ 106 w 153"/>
              <a:gd name="T77" fmla="*/ 15 h 165"/>
              <a:gd name="T78" fmla="*/ 106 w 153"/>
              <a:gd name="T79" fmla="*/ 41 h 165"/>
              <a:gd name="T80" fmla="*/ 109 w 153"/>
              <a:gd name="T81" fmla="*/ 44 h 165"/>
              <a:gd name="T82" fmla="*/ 115 w 153"/>
              <a:gd name="T83" fmla="*/ 44 h 165"/>
              <a:gd name="T84" fmla="*/ 118 w 153"/>
              <a:gd name="T85" fmla="*/ 41 h 165"/>
              <a:gd name="T86" fmla="*/ 118 w 153"/>
              <a:gd name="T87" fmla="*/ 1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3" h="165">
                <a:moveTo>
                  <a:pt x="153" y="154"/>
                </a:moveTo>
                <a:cubicBezTo>
                  <a:pt x="153" y="160"/>
                  <a:pt x="148" y="165"/>
                  <a:pt x="142" y="165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5" y="165"/>
                  <a:pt x="0" y="160"/>
                  <a:pt x="0" y="154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29"/>
                  <a:pt x="5" y="23"/>
                  <a:pt x="11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6"/>
                  <a:pt x="30" y="0"/>
                  <a:pt x="3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2" y="0"/>
                  <a:pt x="59" y="6"/>
                  <a:pt x="59" y="15"/>
                </a:cubicBezTo>
                <a:cubicBezTo>
                  <a:pt x="59" y="23"/>
                  <a:pt x="59" y="23"/>
                  <a:pt x="59" y="23"/>
                </a:cubicBezTo>
                <a:cubicBezTo>
                  <a:pt x="94" y="23"/>
                  <a:pt x="94" y="23"/>
                  <a:pt x="94" y="23"/>
                </a:cubicBezTo>
                <a:cubicBezTo>
                  <a:pt x="94" y="15"/>
                  <a:pt x="94" y="15"/>
                  <a:pt x="94" y="15"/>
                </a:cubicBezTo>
                <a:cubicBezTo>
                  <a:pt x="94" y="6"/>
                  <a:pt x="101" y="0"/>
                  <a:pt x="109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23" y="0"/>
                  <a:pt x="130" y="6"/>
                  <a:pt x="130" y="15"/>
                </a:cubicBezTo>
                <a:cubicBezTo>
                  <a:pt x="130" y="23"/>
                  <a:pt x="130" y="23"/>
                  <a:pt x="130" y="23"/>
                </a:cubicBezTo>
                <a:cubicBezTo>
                  <a:pt x="142" y="23"/>
                  <a:pt x="142" y="23"/>
                  <a:pt x="142" y="23"/>
                </a:cubicBezTo>
                <a:cubicBezTo>
                  <a:pt x="148" y="23"/>
                  <a:pt x="153" y="29"/>
                  <a:pt x="153" y="35"/>
                </a:cubicBezTo>
                <a:lnTo>
                  <a:pt x="153" y="154"/>
                </a:lnTo>
                <a:close/>
                <a:moveTo>
                  <a:pt x="142" y="154"/>
                </a:moveTo>
                <a:cubicBezTo>
                  <a:pt x="142" y="59"/>
                  <a:pt x="142" y="59"/>
                  <a:pt x="142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11" y="154"/>
                  <a:pt x="11" y="154"/>
                  <a:pt x="11" y="154"/>
                </a:cubicBezTo>
                <a:lnTo>
                  <a:pt x="142" y="154"/>
                </a:lnTo>
                <a:close/>
                <a:moveTo>
                  <a:pt x="47" y="15"/>
                </a:moveTo>
                <a:cubicBezTo>
                  <a:pt x="47" y="13"/>
                  <a:pt x="46" y="12"/>
                  <a:pt x="44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6" y="12"/>
                  <a:pt x="35" y="13"/>
                  <a:pt x="35" y="15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3"/>
                  <a:pt x="36" y="44"/>
                  <a:pt x="38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6" y="44"/>
                  <a:pt x="47" y="43"/>
                  <a:pt x="47" y="41"/>
                </a:cubicBezTo>
                <a:lnTo>
                  <a:pt x="47" y="15"/>
                </a:lnTo>
                <a:close/>
                <a:moveTo>
                  <a:pt x="118" y="15"/>
                </a:moveTo>
                <a:cubicBezTo>
                  <a:pt x="118" y="13"/>
                  <a:pt x="117" y="12"/>
                  <a:pt x="11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07" y="12"/>
                  <a:pt x="106" y="13"/>
                  <a:pt x="106" y="15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106" y="43"/>
                  <a:pt x="107" y="44"/>
                  <a:pt x="109" y="44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17" y="44"/>
                  <a:pt x="118" y="43"/>
                  <a:pt x="118" y="41"/>
                </a:cubicBezTo>
                <a:lnTo>
                  <a:pt x="118" y="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4" name="Freeform 306"/>
          <p:cNvSpPr>
            <a:spLocks noEditPoints="1"/>
          </p:cNvSpPr>
          <p:nvPr/>
        </p:nvSpPr>
        <p:spPr bwMode="auto">
          <a:xfrm>
            <a:off x="2582988" y="4112019"/>
            <a:ext cx="178547" cy="149980"/>
          </a:xfrm>
          <a:custGeom>
            <a:avLst/>
            <a:gdLst>
              <a:gd name="T0" fmla="*/ 139 w 154"/>
              <a:gd name="T1" fmla="*/ 130 h 130"/>
              <a:gd name="T2" fmla="*/ 0 w 154"/>
              <a:gd name="T3" fmla="*/ 115 h 130"/>
              <a:gd name="T4" fmla="*/ 15 w 154"/>
              <a:gd name="T5" fmla="*/ 0 h 130"/>
              <a:gd name="T6" fmla="*/ 154 w 154"/>
              <a:gd name="T7" fmla="*/ 14 h 130"/>
              <a:gd name="T8" fmla="*/ 47 w 154"/>
              <a:gd name="T9" fmla="*/ 26 h 130"/>
              <a:gd name="T10" fmla="*/ 15 w 154"/>
              <a:gd name="T11" fmla="*/ 23 h 130"/>
              <a:gd name="T12" fmla="*/ 12 w 154"/>
              <a:gd name="T13" fmla="*/ 44 h 130"/>
              <a:gd name="T14" fmla="*/ 44 w 154"/>
              <a:gd name="T15" fmla="*/ 47 h 130"/>
              <a:gd name="T16" fmla="*/ 47 w 154"/>
              <a:gd name="T17" fmla="*/ 26 h 130"/>
              <a:gd name="T18" fmla="*/ 44 w 154"/>
              <a:gd name="T19" fmla="*/ 59 h 130"/>
              <a:gd name="T20" fmla="*/ 12 w 154"/>
              <a:gd name="T21" fmla="*/ 62 h 130"/>
              <a:gd name="T22" fmla="*/ 15 w 154"/>
              <a:gd name="T23" fmla="*/ 82 h 130"/>
              <a:gd name="T24" fmla="*/ 47 w 154"/>
              <a:gd name="T25" fmla="*/ 79 h 130"/>
              <a:gd name="T26" fmla="*/ 47 w 154"/>
              <a:gd name="T27" fmla="*/ 97 h 130"/>
              <a:gd name="T28" fmla="*/ 15 w 154"/>
              <a:gd name="T29" fmla="*/ 94 h 130"/>
              <a:gd name="T30" fmla="*/ 12 w 154"/>
              <a:gd name="T31" fmla="*/ 115 h 130"/>
              <a:gd name="T32" fmla="*/ 44 w 154"/>
              <a:gd name="T33" fmla="*/ 118 h 130"/>
              <a:gd name="T34" fmla="*/ 47 w 154"/>
              <a:gd name="T35" fmla="*/ 97 h 130"/>
              <a:gd name="T36" fmla="*/ 92 w 154"/>
              <a:gd name="T37" fmla="*/ 23 h 130"/>
              <a:gd name="T38" fmla="*/ 59 w 154"/>
              <a:gd name="T39" fmla="*/ 26 h 130"/>
              <a:gd name="T40" fmla="*/ 62 w 154"/>
              <a:gd name="T41" fmla="*/ 47 h 130"/>
              <a:gd name="T42" fmla="*/ 95 w 154"/>
              <a:gd name="T43" fmla="*/ 44 h 130"/>
              <a:gd name="T44" fmla="*/ 95 w 154"/>
              <a:gd name="T45" fmla="*/ 62 h 130"/>
              <a:gd name="T46" fmla="*/ 62 w 154"/>
              <a:gd name="T47" fmla="*/ 59 h 130"/>
              <a:gd name="T48" fmla="*/ 59 w 154"/>
              <a:gd name="T49" fmla="*/ 79 h 130"/>
              <a:gd name="T50" fmla="*/ 92 w 154"/>
              <a:gd name="T51" fmla="*/ 82 h 130"/>
              <a:gd name="T52" fmla="*/ 95 w 154"/>
              <a:gd name="T53" fmla="*/ 62 h 130"/>
              <a:gd name="T54" fmla="*/ 92 w 154"/>
              <a:gd name="T55" fmla="*/ 94 h 130"/>
              <a:gd name="T56" fmla="*/ 59 w 154"/>
              <a:gd name="T57" fmla="*/ 97 h 130"/>
              <a:gd name="T58" fmla="*/ 62 w 154"/>
              <a:gd name="T59" fmla="*/ 118 h 130"/>
              <a:gd name="T60" fmla="*/ 95 w 154"/>
              <a:gd name="T61" fmla="*/ 115 h 130"/>
              <a:gd name="T62" fmla="*/ 142 w 154"/>
              <a:gd name="T63" fmla="*/ 26 h 130"/>
              <a:gd name="T64" fmla="*/ 109 w 154"/>
              <a:gd name="T65" fmla="*/ 23 h 130"/>
              <a:gd name="T66" fmla="*/ 106 w 154"/>
              <a:gd name="T67" fmla="*/ 44 h 130"/>
              <a:gd name="T68" fmla="*/ 139 w 154"/>
              <a:gd name="T69" fmla="*/ 47 h 130"/>
              <a:gd name="T70" fmla="*/ 142 w 154"/>
              <a:gd name="T71" fmla="*/ 26 h 130"/>
              <a:gd name="T72" fmla="*/ 139 w 154"/>
              <a:gd name="T73" fmla="*/ 59 h 130"/>
              <a:gd name="T74" fmla="*/ 106 w 154"/>
              <a:gd name="T75" fmla="*/ 62 h 130"/>
              <a:gd name="T76" fmla="*/ 109 w 154"/>
              <a:gd name="T77" fmla="*/ 82 h 130"/>
              <a:gd name="T78" fmla="*/ 142 w 154"/>
              <a:gd name="T79" fmla="*/ 79 h 130"/>
              <a:gd name="T80" fmla="*/ 142 w 154"/>
              <a:gd name="T81" fmla="*/ 97 h 130"/>
              <a:gd name="T82" fmla="*/ 109 w 154"/>
              <a:gd name="T83" fmla="*/ 94 h 130"/>
              <a:gd name="T84" fmla="*/ 106 w 154"/>
              <a:gd name="T85" fmla="*/ 115 h 130"/>
              <a:gd name="T86" fmla="*/ 139 w 154"/>
              <a:gd name="T87" fmla="*/ 118 h 130"/>
              <a:gd name="T88" fmla="*/ 142 w 154"/>
              <a:gd name="T89" fmla="*/ 9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4" h="130">
                <a:moveTo>
                  <a:pt x="154" y="115"/>
                </a:moveTo>
                <a:cubicBezTo>
                  <a:pt x="154" y="123"/>
                  <a:pt x="147" y="130"/>
                  <a:pt x="139" y="130"/>
                </a:cubicBezTo>
                <a:cubicBezTo>
                  <a:pt x="15" y="130"/>
                  <a:pt x="15" y="130"/>
                  <a:pt x="15" y="130"/>
                </a:cubicBezTo>
                <a:cubicBezTo>
                  <a:pt x="7" y="130"/>
                  <a:pt x="0" y="123"/>
                  <a:pt x="0" y="115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7" y="0"/>
                  <a:pt x="15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7" y="0"/>
                  <a:pt x="154" y="6"/>
                  <a:pt x="154" y="14"/>
                </a:cubicBezTo>
                <a:lnTo>
                  <a:pt x="154" y="115"/>
                </a:lnTo>
                <a:close/>
                <a:moveTo>
                  <a:pt x="47" y="26"/>
                </a:moveTo>
                <a:cubicBezTo>
                  <a:pt x="47" y="25"/>
                  <a:pt x="46" y="23"/>
                  <a:pt x="44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3" y="23"/>
                  <a:pt x="12" y="25"/>
                  <a:pt x="12" y="26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6"/>
                  <a:pt x="13" y="47"/>
                  <a:pt x="15" y="47"/>
                </a:cubicBezTo>
                <a:cubicBezTo>
                  <a:pt x="44" y="47"/>
                  <a:pt x="44" y="47"/>
                  <a:pt x="44" y="47"/>
                </a:cubicBezTo>
                <a:cubicBezTo>
                  <a:pt x="46" y="47"/>
                  <a:pt x="47" y="46"/>
                  <a:pt x="47" y="44"/>
                </a:cubicBezTo>
                <a:lnTo>
                  <a:pt x="47" y="26"/>
                </a:lnTo>
                <a:close/>
                <a:moveTo>
                  <a:pt x="47" y="62"/>
                </a:moveTo>
                <a:cubicBezTo>
                  <a:pt x="47" y="60"/>
                  <a:pt x="46" y="59"/>
                  <a:pt x="44" y="59"/>
                </a:cubicBezTo>
                <a:cubicBezTo>
                  <a:pt x="15" y="59"/>
                  <a:pt x="15" y="59"/>
                  <a:pt x="15" y="59"/>
                </a:cubicBezTo>
                <a:cubicBezTo>
                  <a:pt x="13" y="59"/>
                  <a:pt x="12" y="60"/>
                  <a:pt x="12" y="62"/>
                </a:cubicBezTo>
                <a:cubicBezTo>
                  <a:pt x="12" y="79"/>
                  <a:pt x="12" y="79"/>
                  <a:pt x="12" y="79"/>
                </a:cubicBezTo>
                <a:cubicBezTo>
                  <a:pt x="12" y="81"/>
                  <a:pt x="13" y="82"/>
                  <a:pt x="15" y="82"/>
                </a:cubicBezTo>
                <a:cubicBezTo>
                  <a:pt x="44" y="82"/>
                  <a:pt x="44" y="82"/>
                  <a:pt x="44" y="82"/>
                </a:cubicBezTo>
                <a:cubicBezTo>
                  <a:pt x="46" y="82"/>
                  <a:pt x="47" y="81"/>
                  <a:pt x="47" y="79"/>
                </a:cubicBezTo>
                <a:lnTo>
                  <a:pt x="47" y="62"/>
                </a:lnTo>
                <a:close/>
                <a:moveTo>
                  <a:pt x="47" y="97"/>
                </a:moveTo>
                <a:cubicBezTo>
                  <a:pt x="47" y="96"/>
                  <a:pt x="46" y="94"/>
                  <a:pt x="44" y="94"/>
                </a:cubicBezTo>
                <a:cubicBezTo>
                  <a:pt x="15" y="94"/>
                  <a:pt x="15" y="94"/>
                  <a:pt x="15" y="94"/>
                </a:cubicBezTo>
                <a:cubicBezTo>
                  <a:pt x="13" y="94"/>
                  <a:pt x="12" y="96"/>
                  <a:pt x="12" y="97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12" y="117"/>
                  <a:pt x="13" y="118"/>
                  <a:pt x="15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6" y="118"/>
                  <a:pt x="47" y="117"/>
                  <a:pt x="47" y="115"/>
                </a:cubicBezTo>
                <a:lnTo>
                  <a:pt x="47" y="97"/>
                </a:lnTo>
                <a:close/>
                <a:moveTo>
                  <a:pt x="95" y="26"/>
                </a:moveTo>
                <a:cubicBezTo>
                  <a:pt x="95" y="25"/>
                  <a:pt x="93" y="23"/>
                  <a:pt x="92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0" y="23"/>
                  <a:pt x="59" y="25"/>
                  <a:pt x="59" y="26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46"/>
                  <a:pt x="60" y="47"/>
                  <a:pt x="62" y="47"/>
                </a:cubicBezTo>
                <a:cubicBezTo>
                  <a:pt x="92" y="47"/>
                  <a:pt x="92" y="47"/>
                  <a:pt x="92" y="47"/>
                </a:cubicBezTo>
                <a:cubicBezTo>
                  <a:pt x="93" y="47"/>
                  <a:pt x="95" y="46"/>
                  <a:pt x="95" y="44"/>
                </a:cubicBezTo>
                <a:lnTo>
                  <a:pt x="95" y="26"/>
                </a:lnTo>
                <a:close/>
                <a:moveTo>
                  <a:pt x="95" y="62"/>
                </a:moveTo>
                <a:cubicBezTo>
                  <a:pt x="95" y="60"/>
                  <a:pt x="93" y="59"/>
                  <a:pt x="92" y="59"/>
                </a:cubicBezTo>
                <a:cubicBezTo>
                  <a:pt x="62" y="59"/>
                  <a:pt x="62" y="59"/>
                  <a:pt x="62" y="59"/>
                </a:cubicBezTo>
                <a:cubicBezTo>
                  <a:pt x="60" y="59"/>
                  <a:pt x="59" y="60"/>
                  <a:pt x="59" y="62"/>
                </a:cubicBezTo>
                <a:cubicBezTo>
                  <a:pt x="59" y="79"/>
                  <a:pt x="59" y="79"/>
                  <a:pt x="59" y="79"/>
                </a:cubicBezTo>
                <a:cubicBezTo>
                  <a:pt x="59" y="81"/>
                  <a:pt x="60" y="82"/>
                  <a:pt x="62" y="82"/>
                </a:cubicBezTo>
                <a:cubicBezTo>
                  <a:pt x="92" y="82"/>
                  <a:pt x="92" y="82"/>
                  <a:pt x="92" y="82"/>
                </a:cubicBezTo>
                <a:cubicBezTo>
                  <a:pt x="93" y="82"/>
                  <a:pt x="95" y="81"/>
                  <a:pt x="95" y="79"/>
                </a:cubicBezTo>
                <a:lnTo>
                  <a:pt x="95" y="62"/>
                </a:lnTo>
                <a:close/>
                <a:moveTo>
                  <a:pt x="95" y="97"/>
                </a:moveTo>
                <a:cubicBezTo>
                  <a:pt x="95" y="96"/>
                  <a:pt x="93" y="94"/>
                  <a:pt x="92" y="94"/>
                </a:cubicBezTo>
                <a:cubicBezTo>
                  <a:pt x="62" y="94"/>
                  <a:pt x="62" y="94"/>
                  <a:pt x="62" y="94"/>
                </a:cubicBezTo>
                <a:cubicBezTo>
                  <a:pt x="60" y="94"/>
                  <a:pt x="59" y="96"/>
                  <a:pt x="59" y="97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59" y="117"/>
                  <a:pt x="60" y="118"/>
                  <a:pt x="62" y="118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3" y="118"/>
                  <a:pt x="95" y="117"/>
                  <a:pt x="95" y="115"/>
                </a:cubicBezTo>
                <a:lnTo>
                  <a:pt x="95" y="97"/>
                </a:lnTo>
                <a:close/>
                <a:moveTo>
                  <a:pt x="142" y="26"/>
                </a:moveTo>
                <a:cubicBezTo>
                  <a:pt x="142" y="25"/>
                  <a:pt x="141" y="23"/>
                  <a:pt x="139" y="23"/>
                </a:cubicBezTo>
                <a:cubicBezTo>
                  <a:pt x="109" y="23"/>
                  <a:pt x="109" y="23"/>
                  <a:pt x="109" y="23"/>
                </a:cubicBezTo>
                <a:cubicBezTo>
                  <a:pt x="108" y="23"/>
                  <a:pt x="106" y="25"/>
                  <a:pt x="106" y="26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106" y="46"/>
                  <a:pt x="108" y="47"/>
                  <a:pt x="109" y="47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41" y="47"/>
                  <a:pt x="142" y="46"/>
                  <a:pt x="142" y="44"/>
                </a:cubicBezTo>
                <a:lnTo>
                  <a:pt x="142" y="26"/>
                </a:lnTo>
                <a:close/>
                <a:moveTo>
                  <a:pt x="142" y="62"/>
                </a:moveTo>
                <a:cubicBezTo>
                  <a:pt x="142" y="60"/>
                  <a:pt x="141" y="59"/>
                  <a:pt x="139" y="59"/>
                </a:cubicBezTo>
                <a:cubicBezTo>
                  <a:pt x="109" y="59"/>
                  <a:pt x="109" y="59"/>
                  <a:pt x="109" y="59"/>
                </a:cubicBezTo>
                <a:cubicBezTo>
                  <a:pt x="108" y="59"/>
                  <a:pt x="106" y="60"/>
                  <a:pt x="106" y="62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6" y="81"/>
                  <a:pt x="108" y="82"/>
                  <a:pt x="109" y="82"/>
                </a:cubicBezTo>
                <a:cubicBezTo>
                  <a:pt x="139" y="82"/>
                  <a:pt x="139" y="82"/>
                  <a:pt x="139" y="82"/>
                </a:cubicBezTo>
                <a:cubicBezTo>
                  <a:pt x="141" y="82"/>
                  <a:pt x="142" y="81"/>
                  <a:pt x="142" y="79"/>
                </a:cubicBezTo>
                <a:lnTo>
                  <a:pt x="142" y="62"/>
                </a:lnTo>
                <a:close/>
                <a:moveTo>
                  <a:pt x="142" y="97"/>
                </a:moveTo>
                <a:cubicBezTo>
                  <a:pt x="142" y="96"/>
                  <a:pt x="141" y="94"/>
                  <a:pt x="139" y="94"/>
                </a:cubicBezTo>
                <a:cubicBezTo>
                  <a:pt x="109" y="94"/>
                  <a:pt x="109" y="94"/>
                  <a:pt x="109" y="94"/>
                </a:cubicBezTo>
                <a:cubicBezTo>
                  <a:pt x="108" y="94"/>
                  <a:pt x="106" y="96"/>
                  <a:pt x="106" y="97"/>
                </a:cubicBezTo>
                <a:cubicBezTo>
                  <a:pt x="106" y="115"/>
                  <a:pt x="106" y="115"/>
                  <a:pt x="106" y="115"/>
                </a:cubicBezTo>
                <a:cubicBezTo>
                  <a:pt x="106" y="117"/>
                  <a:pt x="108" y="118"/>
                  <a:pt x="109" y="118"/>
                </a:cubicBezTo>
                <a:cubicBezTo>
                  <a:pt x="139" y="118"/>
                  <a:pt x="139" y="118"/>
                  <a:pt x="139" y="118"/>
                </a:cubicBezTo>
                <a:cubicBezTo>
                  <a:pt x="141" y="118"/>
                  <a:pt x="142" y="117"/>
                  <a:pt x="142" y="115"/>
                </a:cubicBezTo>
                <a:lnTo>
                  <a:pt x="142" y="9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5" name="Freeform 307"/>
          <p:cNvSpPr>
            <a:spLocks noEditPoints="1"/>
          </p:cNvSpPr>
          <p:nvPr/>
        </p:nvSpPr>
        <p:spPr bwMode="auto">
          <a:xfrm>
            <a:off x="2809148" y="4123921"/>
            <a:ext cx="179738" cy="152360"/>
          </a:xfrm>
          <a:custGeom>
            <a:avLst/>
            <a:gdLst>
              <a:gd name="T0" fmla="*/ 154 w 154"/>
              <a:gd name="T1" fmla="*/ 65 h 131"/>
              <a:gd name="T2" fmla="*/ 149 w 154"/>
              <a:gd name="T3" fmla="*/ 71 h 131"/>
              <a:gd name="T4" fmla="*/ 52 w 154"/>
              <a:gd name="T5" fmla="*/ 83 h 131"/>
              <a:gd name="T6" fmla="*/ 54 w 154"/>
              <a:gd name="T7" fmla="*/ 89 h 131"/>
              <a:gd name="T8" fmla="*/ 51 w 154"/>
              <a:gd name="T9" fmla="*/ 95 h 131"/>
              <a:gd name="T10" fmla="*/ 136 w 154"/>
              <a:gd name="T11" fmla="*/ 95 h 131"/>
              <a:gd name="T12" fmla="*/ 142 w 154"/>
              <a:gd name="T13" fmla="*/ 101 h 131"/>
              <a:gd name="T14" fmla="*/ 136 w 154"/>
              <a:gd name="T15" fmla="*/ 107 h 131"/>
              <a:gd name="T16" fmla="*/ 42 w 154"/>
              <a:gd name="T17" fmla="*/ 107 h 131"/>
              <a:gd name="T18" fmla="*/ 36 w 154"/>
              <a:gd name="T19" fmla="*/ 101 h 131"/>
              <a:gd name="T20" fmla="*/ 41 w 154"/>
              <a:gd name="T21" fmla="*/ 88 h 131"/>
              <a:gd name="T22" fmla="*/ 25 w 154"/>
              <a:gd name="T23" fmla="*/ 12 h 131"/>
              <a:gd name="T24" fmla="*/ 6 w 154"/>
              <a:gd name="T25" fmla="*/ 12 h 131"/>
              <a:gd name="T26" fmla="*/ 0 w 154"/>
              <a:gd name="T27" fmla="*/ 6 h 131"/>
              <a:gd name="T28" fmla="*/ 6 w 154"/>
              <a:gd name="T29" fmla="*/ 0 h 131"/>
              <a:gd name="T30" fmla="*/ 30 w 154"/>
              <a:gd name="T31" fmla="*/ 0 h 131"/>
              <a:gd name="T32" fmla="*/ 37 w 154"/>
              <a:gd name="T33" fmla="*/ 12 h 131"/>
              <a:gd name="T34" fmla="*/ 148 w 154"/>
              <a:gd name="T35" fmla="*/ 12 h 131"/>
              <a:gd name="T36" fmla="*/ 154 w 154"/>
              <a:gd name="T37" fmla="*/ 18 h 131"/>
              <a:gd name="T38" fmla="*/ 154 w 154"/>
              <a:gd name="T39" fmla="*/ 65 h 131"/>
              <a:gd name="T40" fmla="*/ 48 w 154"/>
              <a:gd name="T41" fmla="*/ 131 h 131"/>
              <a:gd name="T42" fmla="*/ 36 w 154"/>
              <a:gd name="T43" fmla="*/ 119 h 131"/>
              <a:gd name="T44" fmla="*/ 48 w 154"/>
              <a:gd name="T45" fmla="*/ 107 h 131"/>
              <a:gd name="T46" fmla="*/ 60 w 154"/>
              <a:gd name="T47" fmla="*/ 119 h 131"/>
              <a:gd name="T48" fmla="*/ 48 w 154"/>
              <a:gd name="T49" fmla="*/ 131 h 131"/>
              <a:gd name="T50" fmla="*/ 130 w 154"/>
              <a:gd name="T51" fmla="*/ 131 h 131"/>
              <a:gd name="T52" fmla="*/ 119 w 154"/>
              <a:gd name="T53" fmla="*/ 119 h 131"/>
              <a:gd name="T54" fmla="*/ 130 w 154"/>
              <a:gd name="T55" fmla="*/ 107 h 131"/>
              <a:gd name="T56" fmla="*/ 142 w 154"/>
              <a:gd name="T57" fmla="*/ 119 h 131"/>
              <a:gd name="T58" fmla="*/ 130 w 154"/>
              <a:gd name="T5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4" h="131">
                <a:moveTo>
                  <a:pt x="154" y="65"/>
                </a:moveTo>
                <a:cubicBezTo>
                  <a:pt x="154" y="68"/>
                  <a:pt x="152" y="71"/>
                  <a:pt x="149" y="71"/>
                </a:cubicBezTo>
                <a:cubicBezTo>
                  <a:pt x="52" y="83"/>
                  <a:pt x="52" y="83"/>
                  <a:pt x="52" y="83"/>
                </a:cubicBezTo>
                <a:cubicBezTo>
                  <a:pt x="53" y="85"/>
                  <a:pt x="54" y="87"/>
                  <a:pt x="54" y="89"/>
                </a:cubicBezTo>
                <a:cubicBezTo>
                  <a:pt x="54" y="91"/>
                  <a:pt x="52" y="93"/>
                  <a:pt x="51" y="95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40" y="95"/>
                  <a:pt x="142" y="98"/>
                  <a:pt x="142" y="101"/>
                </a:cubicBezTo>
                <a:cubicBezTo>
                  <a:pt x="142" y="104"/>
                  <a:pt x="140" y="107"/>
                  <a:pt x="136" y="107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39" y="107"/>
                  <a:pt x="36" y="104"/>
                  <a:pt x="36" y="101"/>
                </a:cubicBezTo>
                <a:cubicBezTo>
                  <a:pt x="36" y="98"/>
                  <a:pt x="40" y="91"/>
                  <a:pt x="41" y="88"/>
                </a:cubicBezTo>
                <a:cubicBezTo>
                  <a:pt x="25" y="12"/>
                  <a:pt x="25" y="12"/>
                  <a:pt x="25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3" y="12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6" y="0"/>
                  <a:pt x="36" y="8"/>
                  <a:pt x="37" y="12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51" y="12"/>
                  <a:pt x="154" y="15"/>
                  <a:pt x="154" y="18"/>
                </a:cubicBezTo>
                <a:lnTo>
                  <a:pt x="154" y="65"/>
                </a:lnTo>
                <a:close/>
                <a:moveTo>
                  <a:pt x="48" y="131"/>
                </a:moveTo>
                <a:cubicBezTo>
                  <a:pt x="41" y="131"/>
                  <a:pt x="36" y="125"/>
                  <a:pt x="36" y="119"/>
                </a:cubicBezTo>
                <a:cubicBezTo>
                  <a:pt x="36" y="112"/>
                  <a:pt x="41" y="107"/>
                  <a:pt x="48" y="107"/>
                </a:cubicBezTo>
                <a:cubicBezTo>
                  <a:pt x="54" y="107"/>
                  <a:pt x="60" y="112"/>
                  <a:pt x="60" y="119"/>
                </a:cubicBezTo>
                <a:cubicBezTo>
                  <a:pt x="60" y="125"/>
                  <a:pt x="54" y="131"/>
                  <a:pt x="48" y="131"/>
                </a:cubicBezTo>
                <a:close/>
                <a:moveTo>
                  <a:pt x="130" y="131"/>
                </a:moveTo>
                <a:cubicBezTo>
                  <a:pt x="124" y="131"/>
                  <a:pt x="119" y="125"/>
                  <a:pt x="119" y="119"/>
                </a:cubicBezTo>
                <a:cubicBezTo>
                  <a:pt x="119" y="112"/>
                  <a:pt x="124" y="107"/>
                  <a:pt x="130" y="107"/>
                </a:cubicBezTo>
                <a:cubicBezTo>
                  <a:pt x="137" y="107"/>
                  <a:pt x="142" y="112"/>
                  <a:pt x="142" y="119"/>
                </a:cubicBezTo>
                <a:cubicBezTo>
                  <a:pt x="142" y="125"/>
                  <a:pt x="137" y="131"/>
                  <a:pt x="130" y="13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6" name="Freeform 308"/>
          <p:cNvSpPr>
            <a:spLocks noEditPoints="1"/>
          </p:cNvSpPr>
          <p:nvPr/>
        </p:nvSpPr>
        <p:spPr bwMode="auto">
          <a:xfrm>
            <a:off x="3036497" y="4112018"/>
            <a:ext cx="191641" cy="166645"/>
          </a:xfrm>
          <a:custGeom>
            <a:avLst/>
            <a:gdLst>
              <a:gd name="T0" fmla="*/ 165 w 165"/>
              <a:gd name="T1" fmla="*/ 59 h 144"/>
              <a:gd name="T2" fmla="*/ 153 w 165"/>
              <a:gd name="T3" fmla="*/ 71 h 144"/>
              <a:gd name="T4" fmla="*/ 153 w 165"/>
              <a:gd name="T5" fmla="*/ 106 h 144"/>
              <a:gd name="T6" fmla="*/ 142 w 165"/>
              <a:gd name="T7" fmla="*/ 118 h 144"/>
              <a:gd name="T8" fmla="*/ 67 w 165"/>
              <a:gd name="T9" fmla="*/ 83 h 144"/>
              <a:gd name="T10" fmla="*/ 59 w 165"/>
              <a:gd name="T11" fmla="*/ 107 h 144"/>
              <a:gd name="T12" fmla="*/ 71 w 165"/>
              <a:gd name="T13" fmla="*/ 132 h 144"/>
              <a:gd name="T14" fmla="*/ 33 w 165"/>
              <a:gd name="T15" fmla="*/ 136 h 144"/>
              <a:gd name="T16" fmla="*/ 26 w 165"/>
              <a:gd name="T17" fmla="*/ 82 h 144"/>
              <a:gd name="T18" fmla="*/ 15 w 165"/>
              <a:gd name="T19" fmla="*/ 82 h 144"/>
              <a:gd name="T20" fmla="*/ 0 w 165"/>
              <a:gd name="T21" fmla="*/ 68 h 144"/>
              <a:gd name="T22" fmla="*/ 0 w 165"/>
              <a:gd name="T23" fmla="*/ 50 h 144"/>
              <a:gd name="T24" fmla="*/ 15 w 165"/>
              <a:gd name="T25" fmla="*/ 35 h 144"/>
              <a:gd name="T26" fmla="*/ 59 w 165"/>
              <a:gd name="T27" fmla="*/ 35 h 144"/>
              <a:gd name="T28" fmla="*/ 142 w 165"/>
              <a:gd name="T29" fmla="*/ 0 h 144"/>
              <a:gd name="T30" fmla="*/ 153 w 165"/>
              <a:gd name="T31" fmla="*/ 11 h 144"/>
              <a:gd name="T32" fmla="*/ 153 w 165"/>
              <a:gd name="T33" fmla="*/ 47 h 144"/>
              <a:gd name="T34" fmla="*/ 165 w 165"/>
              <a:gd name="T35" fmla="*/ 59 h 144"/>
              <a:gd name="T36" fmla="*/ 142 w 165"/>
              <a:gd name="T37" fmla="*/ 15 h 144"/>
              <a:gd name="T38" fmla="*/ 71 w 165"/>
              <a:gd name="T39" fmla="*/ 46 h 144"/>
              <a:gd name="T40" fmla="*/ 71 w 165"/>
              <a:gd name="T41" fmla="*/ 71 h 144"/>
              <a:gd name="T42" fmla="*/ 142 w 165"/>
              <a:gd name="T43" fmla="*/ 103 h 144"/>
              <a:gd name="T44" fmla="*/ 142 w 165"/>
              <a:gd name="T45" fmla="*/ 15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5" h="144">
                <a:moveTo>
                  <a:pt x="165" y="59"/>
                </a:moveTo>
                <a:cubicBezTo>
                  <a:pt x="165" y="65"/>
                  <a:pt x="160" y="71"/>
                  <a:pt x="153" y="71"/>
                </a:cubicBezTo>
                <a:cubicBezTo>
                  <a:pt x="153" y="106"/>
                  <a:pt x="153" y="106"/>
                  <a:pt x="153" y="106"/>
                </a:cubicBezTo>
                <a:cubicBezTo>
                  <a:pt x="153" y="113"/>
                  <a:pt x="148" y="118"/>
                  <a:pt x="142" y="118"/>
                </a:cubicBezTo>
                <a:cubicBezTo>
                  <a:pt x="125" y="104"/>
                  <a:pt x="99" y="85"/>
                  <a:pt x="67" y="83"/>
                </a:cubicBezTo>
                <a:cubicBezTo>
                  <a:pt x="56" y="86"/>
                  <a:pt x="52" y="99"/>
                  <a:pt x="59" y="107"/>
                </a:cubicBezTo>
                <a:cubicBezTo>
                  <a:pt x="53" y="117"/>
                  <a:pt x="61" y="125"/>
                  <a:pt x="71" y="132"/>
                </a:cubicBezTo>
                <a:cubicBezTo>
                  <a:pt x="65" y="144"/>
                  <a:pt x="41" y="144"/>
                  <a:pt x="33" y="136"/>
                </a:cubicBezTo>
                <a:cubicBezTo>
                  <a:pt x="27" y="120"/>
                  <a:pt x="19" y="103"/>
                  <a:pt x="26" y="82"/>
                </a:cubicBezTo>
                <a:cubicBezTo>
                  <a:pt x="15" y="82"/>
                  <a:pt x="15" y="82"/>
                  <a:pt x="15" y="82"/>
                </a:cubicBezTo>
                <a:cubicBezTo>
                  <a:pt x="6" y="82"/>
                  <a:pt x="0" y="76"/>
                  <a:pt x="0" y="68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2"/>
                  <a:pt x="6" y="35"/>
                  <a:pt x="15" y="35"/>
                </a:cubicBezTo>
                <a:cubicBezTo>
                  <a:pt x="59" y="35"/>
                  <a:pt x="59" y="35"/>
                  <a:pt x="59" y="35"/>
                </a:cubicBezTo>
                <a:cubicBezTo>
                  <a:pt x="94" y="35"/>
                  <a:pt x="124" y="14"/>
                  <a:pt x="142" y="0"/>
                </a:cubicBezTo>
                <a:cubicBezTo>
                  <a:pt x="148" y="0"/>
                  <a:pt x="153" y="5"/>
                  <a:pt x="153" y="11"/>
                </a:cubicBezTo>
                <a:cubicBezTo>
                  <a:pt x="153" y="47"/>
                  <a:pt x="153" y="47"/>
                  <a:pt x="153" y="47"/>
                </a:cubicBezTo>
                <a:cubicBezTo>
                  <a:pt x="160" y="47"/>
                  <a:pt x="165" y="52"/>
                  <a:pt x="165" y="59"/>
                </a:cubicBezTo>
                <a:close/>
                <a:moveTo>
                  <a:pt x="142" y="15"/>
                </a:moveTo>
                <a:cubicBezTo>
                  <a:pt x="118" y="33"/>
                  <a:pt x="94" y="44"/>
                  <a:pt x="71" y="46"/>
                </a:cubicBezTo>
                <a:cubicBezTo>
                  <a:pt x="71" y="71"/>
                  <a:pt x="71" y="71"/>
                  <a:pt x="71" y="71"/>
                </a:cubicBezTo>
                <a:cubicBezTo>
                  <a:pt x="94" y="74"/>
                  <a:pt x="118" y="84"/>
                  <a:pt x="142" y="103"/>
                </a:cubicBezTo>
                <a:lnTo>
                  <a:pt x="142" y="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" name="Freeform 309"/>
          <p:cNvSpPr>
            <a:spLocks noEditPoints="1"/>
          </p:cNvSpPr>
          <p:nvPr/>
        </p:nvSpPr>
        <p:spPr bwMode="auto">
          <a:xfrm>
            <a:off x="3275751" y="4123921"/>
            <a:ext cx="192831" cy="152360"/>
          </a:xfrm>
          <a:custGeom>
            <a:avLst/>
            <a:gdLst>
              <a:gd name="T0" fmla="*/ 153 w 166"/>
              <a:gd name="T1" fmla="*/ 128 h 131"/>
              <a:gd name="T2" fmla="*/ 148 w 166"/>
              <a:gd name="T3" fmla="*/ 131 h 131"/>
              <a:gd name="T4" fmla="*/ 18 w 166"/>
              <a:gd name="T5" fmla="*/ 131 h 131"/>
              <a:gd name="T6" fmla="*/ 13 w 166"/>
              <a:gd name="T7" fmla="*/ 128 h 131"/>
              <a:gd name="T8" fmla="*/ 0 w 166"/>
              <a:gd name="T9" fmla="*/ 83 h 131"/>
              <a:gd name="T10" fmla="*/ 83 w 166"/>
              <a:gd name="T11" fmla="*/ 0 h 131"/>
              <a:gd name="T12" fmla="*/ 166 w 166"/>
              <a:gd name="T13" fmla="*/ 83 h 131"/>
              <a:gd name="T14" fmla="*/ 153 w 166"/>
              <a:gd name="T15" fmla="*/ 128 h 131"/>
              <a:gd name="T16" fmla="*/ 24 w 166"/>
              <a:gd name="T17" fmla="*/ 71 h 131"/>
              <a:gd name="T18" fmla="*/ 12 w 166"/>
              <a:gd name="T19" fmla="*/ 83 h 131"/>
              <a:gd name="T20" fmla="*/ 24 w 166"/>
              <a:gd name="T21" fmla="*/ 95 h 131"/>
              <a:gd name="T22" fmla="*/ 35 w 166"/>
              <a:gd name="T23" fmla="*/ 83 h 131"/>
              <a:gd name="T24" fmla="*/ 24 w 166"/>
              <a:gd name="T25" fmla="*/ 71 h 131"/>
              <a:gd name="T26" fmla="*/ 41 w 166"/>
              <a:gd name="T27" fmla="*/ 30 h 131"/>
              <a:gd name="T28" fmla="*/ 30 w 166"/>
              <a:gd name="T29" fmla="*/ 42 h 131"/>
              <a:gd name="T30" fmla="*/ 41 w 166"/>
              <a:gd name="T31" fmla="*/ 54 h 131"/>
              <a:gd name="T32" fmla="*/ 53 w 166"/>
              <a:gd name="T33" fmla="*/ 42 h 131"/>
              <a:gd name="T34" fmla="*/ 41 w 166"/>
              <a:gd name="T35" fmla="*/ 30 h 131"/>
              <a:gd name="T36" fmla="*/ 102 w 166"/>
              <a:gd name="T37" fmla="*/ 51 h 131"/>
              <a:gd name="T38" fmla="*/ 98 w 166"/>
              <a:gd name="T39" fmla="*/ 44 h 131"/>
              <a:gd name="T40" fmla="*/ 91 w 166"/>
              <a:gd name="T41" fmla="*/ 48 h 131"/>
              <a:gd name="T42" fmla="*/ 81 w 166"/>
              <a:gd name="T43" fmla="*/ 83 h 131"/>
              <a:gd name="T44" fmla="*/ 66 w 166"/>
              <a:gd name="T45" fmla="*/ 96 h 131"/>
              <a:gd name="T46" fmla="*/ 78 w 166"/>
              <a:gd name="T47" fmla="*/ 118 h 131"/>
              <a:gd name="T48" fmla="*/ 100 w 166"/>
              <a:gd name="T49" fmla="*/ 106 h 131"/>
              <a:gd name="T50" fmla="*/ 93 w 166"/>
              <a:gd name="T51" fmla="*/ 86 h 131"/>
              <a:gd name="T52" fmla="*/ 102 w 166"/>
              <a:gd name="T53" fmla="*/ 51 h 131"/>
              <a:gd name="T54" fmla="*/ 83 w 166"/>
              <a:gd name="T55" fmla="*/ 12 h 131"/>
              <a:gd name="T56" fmla="*/ 71 w 166"/>
              <a:gd name="T57" fmla="*/ 24 h 131"/>
              <a:gd name="T58" fmla="*/ 83 w 166"/>
              <a:gd name="T59" fmla="*/ 36 h 131"/>
              <a:gd name="T60" fmla="*/ 95 w 166"/>
              <a:gd name="T61" fmla="*/ 24 h 131"/>
              <a:gd name="T62" fmla="*/ 83 w 166"/>
              <a:gd name="T63" fmla="*/ 12 h 131"/>
              <a:gd name="T64" fmla="*/ 124 w 166"/>
              <a:gd name="T65" fmla="*/ 30 h 131"/>
              <a:gd name="T66" fmla="*/ 112 w 166"/>
              <a:gd name="T67" fmla="*/ 42 h 131"/>
              <a:gd name="T68" fmla="*/ 124 w 166"/>
              <a:gd name="T69" fmla="*/ 54 h 131"/>
              <a:gd name="T70" fmla="*/ 136 w 166"/>
              <a:gd name="T71" fmla="*/ 42 h 131"/>
              <a:gd name="T72" fmla="*/ 124 w 166"/>
              <a:gd name="T73" fmla="*/ 30 h 131"/>
              <a:gd name="T74" fmla="*/ 142 w 166"/>
              <a:gd name="T75" fmla="*/ 71 h 131"/>
              <a:gd name="T76" fmla="*/ 130 w 166"/>
              <a:gd name="T77" fmla="*/ 83 h 131"/>
              <a:gd name="T78" fmla="*/ 142 w 166"/>
              <a:gd name="T79" fmla="*/ 95 h 131"/>
              <a:gd name="T80" fmla="*/ 154 w 166"/>
              <a:gd name="T81" fmla="*/ 83 h 131"/>
              <a:gd name="T82" fmla="*/ 142 w 166"/>
              <a:gd name="T83" fmla="*/ 7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131">
                <a:moveTo>
                  <a:pt x="153" y="128"/>
                </a:moveTo>
                <a:cubicBezTo>
                  <a:pt x="151" y="130"/>
                  <a:pt x="150" y="131"/>
                  <a:pt x="148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6" y="131"/>
                  <a:pt x="14" y="130"/>
                  <a:pt x="13" y="128"/>
                </a:cubicBezTo>
                <a:cubicBezTo>
                  <a:pt x="5" y="115"/>
                  <a:pt x="0" y="99"/>
                  <a:pt x="0" y="83"/>
                </a:cubicBezTo>
                <a:cubicBezTo>
                  <a:pt x="0" y="38"/>
                  <a:pt x="37" y="0"/>
                  <a:pt x="83" y="0"/>
                </a:cubicBezTo>
                <a:cubicBezTo>
                  <a:pt x="128" y="0"/>
                  <a:pt x="166" y="38"/>
                  <a:pt x="166" y="83"/>
                </a:cubicBezTo>
                <a:cubicBezTo>
                  <a:pt x="166" y="99"/>
                  <a:pt x="161" y="114"/>
                  <a:pt x="153" y="128"/>
                </a:cubicBezTo>
                <a:close/>
                <a:moveTo>
                  <a:pt x="24" y="71"/>
                </a:moveTo>
                <a:cubicBezTo>
                  <a:pt x="17" y="71"/>
                  <a:pt x="12" y="77"/>
                  <a:pt x="12" y="83"/>
                </a:cubicBezTo>
                <a:cubicBezTo>
                  <a:pt x="12" y="90"/>
                  <a:pt x="17" y="95"/>
                  <a:pt x="24" y="95"/>
                </a:cubicBezTo>
                <a:cubicBezTo>
                  <a:pt x="30" y="95"/>
                  <a:pt x="35" y="90"/>
                  <a:pt x="35" y="83"/>
                </a:cubicBezTo>
                <a:cubicBezTo>
                  <a:pt x="35" y="77"/>
                  <a:pt x="30" y="71"/>
                  <a:pt x="24" y="71"/>
                </a:cubicBezTo>
                <a:close/>
                <a:moveTo>
                  <a:pt x="41" y="30"/>
                </a:moveTo>
                <a:cubicBezTo>
                  <a:pt x="35" y="30"/>
                  <a:pt x="30" y="35"/>
                  <a:pt x="30" y="42"/>
                </a:cubicBezTo>
                <a:cubicBezTo>
                  <a:pt x="30" y="48"/>
                  <a:pt x="35" y="54"/>
                  <a:pt x="41" y="54"/>
                </a:cubicBezTo>
                <a:cubicBezTo>
                  <a:pt x="48" y="54"/>
                  <a:pt x="53" y="48"/>
                  <a:pt x="53" y="42"/>
                </a:cubicBezTo>
                <a:cubicBezTo>
                  <a:pt x="53" y="35"/>
                  <a:pt x="48" y="30"/>
                  <a:pt x="41" y="30"/>
                </a:cubicBezTo>
                <a:close/>
                <a:moveTo>
                  <a:pt x="102" y="51"/>
                </a:moveTo>
                <a:cubicBezTo>
                  <a:pt x="103" y="48"/>
                  <a:pt x="101" y="45"/>
                  <a:pt x="98" y="44"/>
                </a:cubicBezTo>
                <a:cubicBezTo>
                  <a:pt x="95" y="43"/>
                  <a:pt x="91" y="45"/>
                  <a:pt x="91" y="48"/>
                </a:cubicBezTo>
                <a:cubicBezTo>
                  <a:pt x="81" y="83"/>
                  <a:pt x="81" y="83"/>
                  <a:pt x="81" y="83"/>
                </a:cubicBezTo>
                <a:cubicBezTo>
                  <a:pt x="74" y="84"/>
                  <a:pt x="68" y="89"/>
                  <a:pt x="66" y="96"/>
                </a:cubicBezTo>
                <a:cubicBezTo>
                  <a:pt x="63" y="106"/>
                  <a:pt x="69" y="116"/>
                  <a:pt x="78" y="118"/>
                </a:cubicBezTo>
                <a:cubicBezTo>
                  <a:pt x="88" y="121"/>
                  <a:pt x="98" y="115"/>
                  <a:pt x="100" y="106"/>
                </a:cubicBezTo>
                <a:cubicBezTo>
                  <a:pt x="102" y="98"/>
                  <a:pt x="99" y="90"/>
                  <a:pt x="93" y="86"/>
                </a:cubicBezTo>
                <a:lnTo>
                  <a:pt x="102" y="51"/>
                </a:lnTo>
                <a:close/>
                <a:moveTo>
                  <a:pt x="83" y="12"/>
                </a:moveTo>
                <a:cubicBezTo>
                  <a:pt x="76" y="12"/>
                  <a:pt x="71" y="18"/>
                  <a:pt x="71" y="24"/>
                </a:cubicBezTo>
                <a:cubicBezTo>
                  <a:pt x="71" y="31"/>
                  <a:pt x="76" y="36"/>
                  <a:pt x="83" y="36"/>
                </a:cubicBezTo>
                <a:cubicBezTo>
                  <a:pt x="89" y="36"/>
                  <a:pt x="95" y="31"/>
                  <a:pt x="95" y="24"/>
                </a:cubicBezTo>
                <a:cubicBezTo>
                  <a:pt x="95" y="18"/>
                  <a:pt x="89" y="12"/>
                  <a:pt x="83" y="12"/>
                </a:cubicBezTo>
                <a:close/>
                <a:moveTo>
                  <a:pt x="124" y="30"/>
                </a:moveTo>
                <a:cubicBezTo>
                  <a:pt x="118" y="30"/>
                  <a:pt x="112" y="35"/>
                  <a:pt x="112" y="42"/>
                </a:cubicBezTo>
                <a:cubicBezTo>
                  <a:pt x="112" y="48"/>
                  <a:pt x="118" y="54"/>
                  <a:pt x="124" y="54"/>
                </a:cubicBezTo>
                <a:cubicBezTo>
                  <a:pt x="131" y="54"/>
                  <a:pt x="136" y="48"/>
                  <a:pt x="136" y="42"/>
                </a:cubicBezTo>
                <a:cubicBezTo>
                  <a:pt x="136" y="35"/>
                  <a:pt x="131" y="30"/>
                  <a:pt x="124" y="30"/>
                </a:cubicBezTo>
                <a:close/>
                <a:moveTo>
                  <a:pt x="142" y="71"/>
                </a:moveTo>
                <a:cubicBezTo>
                  <a:pt x="135" y="71"/>
                  <a:pt x="130" y="77"/>
                  <a:pt x="130" y="83"/>
                </a:cubicBezTo>
                <a:cubicBezTo>
                  <a:pt x="130" y="90"/>
                  <a:pt x="135" y="95"/>
                  <a:pt x="142" y="95"/>
                </a:cubicBezTo>
                <a:cubicBezTo>
                  <a:pt x="149" y="95"/>
                  <a:pt x="154" y="90"/>
                  <a:pt x="154" y="83"/>
                </a:cubicBezTo>
                <a:cubicBezTo>
                  <a:pt x="154" y="77"/>
                  <a:pt x="149" y="71"/>
                  <a:pt x="142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8" name="Freeform 310"/>
          <p:cNvSpPr>
            <a:spLocks noEditPoints="1"/>
          </p:cNvSpPr>
          <p:nvPr/>
        </p:nvSpPr>
        <p:spPr bwMode="auto">
          <a:xfrm>
            <a:off x="3515004" y="4123921"/>
            <a:ext cx="199973" cy="152360"/>
          </a:xfrm>
          <a:custGeom>
            <a:avLst/>
            <a:gdLst>
              <a:gd name="T0" fmla="*/ 166 w 172"/>
              <a:gd name="T1" fmla="*/ 107 h 131"/>
              <a:gd name="T2" fmla="*/ 142 w 172"/>
              <a:gd name="T3" fmla="*/ 131 h 131"/>
              <a:gd name="T4" fmla="*/ 24 w 172"/>
              <a:gd name="T5" fmla="*/ 131 h 131"/>
              <a:gd name="T6" fmla="*/ 0 w 172"/>
              <a:gd name="T7" fmla="*/ 107 h 131"/>
              <a:gd name="T8" fmla="*/ 166 w 172"/>
              <a:gd name="T9" fmla="*/ 107 h 131"/>
              <a:gd name="T10" fmla="*/ 136 w 172"/>
              <a:gd name="T11" fmla="*/ 71 h 131"/>
              <a:gd name="T12" fmla="*/ 130 w 172"/>
              <a:gd name="T13" fmla="*/ 71 h 131"/>
              <a:gd name="T14" fmla="*/ 130 w 172"/>
              <a:gd name="T15" fmla="*/ 74 h 131"/>
              <a:gd name="T16" fmla="*/ 110 w 172"/>
              <a:gd name="T17" fmla="*/ 95 h 131"/>
              <a:gd name="T18" fmla="*/ 45 w 172"/>
              <a:gd name="T19" fmla="*/ 95 h 131"/>
              <a:gd name="T20" fmla="*/ 24 w 172"/>
              <a:gd name="T21" fmla="*/ 74 h 131"/>
              <a:gd name="T22" fmla="*/ 24 w 172"/>
              <a:gd name="T23" fmla="*/ 6 h 131"/>
              <a:gd name="T24" fmla="*/ 30 w 172"/>
              <a:gd name="T25" fmla="*/ 0 h 131"/>
              <a:gd name="T26" fmla="*/ 136 w 172"/>
              <a:gd name="T27" fmla="*/ 0 h 131"/>
              <a:gd name="T28" fmla="*/ 172 w 172"/>
              <a:gd name="T29" fmla="*/ 36 h 131"/>
              <a:gd name="T30" fmla="*/ 136 w 172"/>
              <a:gd name="T31" fmla="*/ 71 h 131"/>
              <a:gd name="T32" fmla="*/ 136 w 172"/>
              <a:gd name="T33" fmla="*/ 18 h 131"/>
              <a:gd name="T34" fmla="*/ 130 w 172"/>
              <a:gd name="T35" fmla="*/ 18 h 131"/>
              <a:gd name="T36" fmla="*/ 130 w 172"/>
              <a:gd name="T37" fmla="*/ 54 h 131"/>
              <a:gd name="T38" fmla="*/ 136 w 172"/>
              <a:gd name="T39" fmla="*/ 54 h 131"/>
              <a:gd name="T40" fmla="*/ 154 w 172"/>
              <a:gd name="T41" fmla="*/ 36 h 131"/>
              <a:gd name="T42" fmla="*/ 136 w 172"/>
              <a:gd name="T43" fmla="*/ 18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2" h="131">
                <a:moveTo>
                  <a:pt x="166" y="107"/>
                </a:moveTo>
                <a:cubicBezTo>
                  <a:pt x="166" y="120"/>
                  <a:pt x="155" y="131"/>
                  <a:pt x="142" y="131"/>
                </a:cubicBezTo>
                <a:cubicBezTo>
                  <a:pt x="24" y="131"/>
                  <a:pt x="24" y="131"/>
                  <a:pt x="24" y="131"/>
                </a:cubicBezTo>
                <a:cubicBezTo>
                  <a:pt x="11" y="131"/>
                  <a:pt x="0" y="120"/>
                  <a:pt x="0" y="107"/>
                </a:cubicBezTo>
                <a:lnTo>
                  <a:pt x="166" y="107"/>
                </a:lnTo>
                <a:close/>
                <a:moveTo>
                  <a:pt x="136" y="71"/>
                </a:moveTo>
                <a:cubicBezTo>
                  <a:pt x="130" y="71"/>
                  <a:pt x="130" y="71"/>
                  <a:pt x="130" y="71"/>
                </a:cubicBezTo>
                <a:cubicBezTo>
                  <a:pt x="130" y="74"/>
                  <a:pt x="130" y="74"/>
                  <a:pt x="130" y="74"/>
                </a:cubicBezTo>
                <a:cubicBezTo>
                  <a:pt x="130" y="86"/>
                  <a:pt x="121" y="95"/>
                  <a:pt x="110" y="95"/>
                </a:cubicBezTo>
                <a:cubicBezTo>
                  <a:pt x="45" y="95"/>
                  <a:pt x="45" y="95"/>
                  <a:pt x="45" y="95"/>
                </a:cubicBezTo>
                <a:cubicBezTo>
                  <a:pt x="33" y="95"/>
                  <a:pt x="24" y="86"/>
                  <a:pt x="24" y="74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3"/>
                  <a:pt x="27" y="0"/>
                  <a:pt x="3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56" y="0"/>
                  <a:pt x="172" y="16"/>
                  <a:pt x="172" y="36"/>
                </a:cubicBezTo>
                <a:cubicBezTo>
                  <a:pt x="172" y="56"/>
                  <a:pt x="156" y="71"/>
                  <a:pt x="136" y="71"/>
                </a:cubicBezTo>
                <a:close/>
                <a:moveTo>
                  <a:pt x="136" y="18"/>
                </a:moveTo>
                <a:cubicBezTo>
                  <a:pt x="130" y="18"/>
                  <a:pt x="130" y="18"/>
                  <a:pt x="130" y="18"/>
                </a:cubicBezTo>
                <a:cubicBezTo>
                  <a:pt x="130" y="54"/>
                  <a:pt x="130" y="54"/>
                  <a:pt x="130" y="54"/>
                </a:cubicBezTo>
                <a:cubicBezTo>
                  <a:pt x="136" y="54"/>
                  <a:pt x="136" y="54"/>
                  <a:pt x="136" y="54"/>
                </a:cubicBezTo>
                <a:cubicBezTo>
                  <a:pt x="146" y="54"/>
                  <a:pt x="154" y="46"/>
                  <a:pt x="154" y="36"/>
                </a:cubicBezTo>
                <a:cubicBezTo>
                  <a:pt x="154" y="26"/>
                  <a:pt x="146" y="18"/>
                  <a:pt x="136" y="1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9" name="Freeform 311"/>
          <p:cNvSpPr>
            <a:spLocks noEditPoints="1"/>
          </p:cNvSpPr>
          <p:nvPr/>
        </p:nvSpPr>
        <p:spPr bwMode="auto">
          <a:xfrm>
            <a:off x="3768541" y="4112018"/>
            <a:ext cx="164264" cy="164264"/>
          </a:xfrm>
          <a:custGeom>
            <a:avLst/>
            <a:gdLst>
              <a:gd name="T0" fmla="*/ 0 w 142"/>
              <a:gd name="T1" fmla="*/ 71 h 142"/>
              <a:gd name="T2" fmla="*/ 95 w 142"/>
              <a:gd name="T3" fmla="*/ 50 h 142"/>
              <a:gd name="T4" fmla="*/ 103 w 142"/>
              <a:gd name="T5" fmla="*/ 45 h 142"/>
              <a:gd name="T6" fmla="*/ 112 w 142"/>
              <a:gd name="T7" fmla="*/ 42 h 142"/>
              <a:gd name="T8" fmla="*/ 110 w 142"/>
              <a:gd name="T9" fmla="*/ 39 h 142"/>
              <a:gd name="T10" fmla="*/ 103 w 142"/>
              <a:gd name="T11" fmla="*/ 33 h 142"/>
              <a:gd name="T12" fmla="*/ 98 w 142"/>
              <a:gd name="T13" fmla="*/ 33 h 142"/>
              <a:gd name="T14" fmla="*/ 95 w 142"/>
              <a:gd name="T15" fmla="*/ 30 h 142"/>
              <a:gd name="T16" fmla="*/ 86 w 142"/>
              <a:gd name="T17" fmla="*/ 27 h 142"/>
              <a:gd name="T18" fmla="*/ 87 w 142"/>
              <a:gd name="T19" fmla="*/ 36 h 142"/>
              <a:gd name="T20" fmla="*/ 83 w 142"/>
              <a:gd name="T21" fmla="*/ 43 h 142"/>
              <a:gd name="T22" fmla="*/ 76 w 142"/>
              <a:gd name="T23" fmla="*/ 38 h 142"/>
              <a:gd name="T24" fmla="*/ 65 w 142"/>
              <a:gd name="T25" fmla="*/ 33 h 142"/>
              <a:gd name="T26" fmla="*/ 68 w 142"/>
              <a:gd name="T27" fmla="*/ 25 h 142"/>
              <a:gd name="T28" fmla="*/ 79 w 142"/>
              <a:gd name="T29" fmla="*/ 21 h 142"/>
              <a:gd name="T30" fmla="*/ 77 w 142"/>
              <a:gd name="T31" fmla="*/ 17 h 142"/>
              <a:gd name="T32" fmla="*/ 70 w 142"/>
              <a:gd name="T33" fmla="*/ 18 h 142"/>
              <a:gd name="T34" fmla="*/ 62 w 142"/>
              <a:gd name="T35" fmla="*/ 13 h 142"/>
              <a:gd name="T36" fmla="*/ 64 w 142"/>
              <a:gd name="T37" fmla="*/ 19 h 142"/>
              <a:gd name="T38" fmla="*/ 59 w 142"/>
              <a:gd name="T39" fmla="*/ 19 h 142"/>
              <a:gd name="T40" fmla="*/ 52 w 142"/>
              <a:gd name="T41" fmla="*/ 15 h 142"/>
              <a:gd name="T42" fmla="*/ 47 w 142"/>
              <a:gd name="T43" fmla="*/ 17 h 142"/>
              <a:gd name="T44" fmla="*/ 53 w 142"/>
              <a:gd name="T45" fmla="*/ 18 h 142"/>
              <a:gd name="T46" fmla="*/ 49 w 142"/>
              <a:gd name="T47" fmla="*/ 21 h 142"/>
              <a:gd name="T48" fmla="*/ 21 w 142"/>
              <a:gd name="T49" fmla="*/ 39 h 142"/>
              <a:gd name="T50" fmla="*/ 24 w 142"/>
              <a:gd name="T51" fmla="*/ 43 h 142"/>
              <a:gd name="T52" fmla="*/ 30 w 142"/>
              <a:gd name="T53" fmla="*/ 49 h 142"/>
              <a:gd name="T54" fmla="*/ 28 w 142"/>
              <a:gd name="T55" fmla="*/ 58 h 142"/>
              <a:gd name="T56" fmla="*/ 33 w 142"/>
              <a:gd name="T57" fmla="*/ 68 h 142"/>
              <a:gd name="T58" fmla="*/ 40 w 142"/>
              <a:gd name="T59" fmla="*/ 79 h 142"/>
              <a:gd name="T60" fmla="*/ 44 w 142"/>
              <a:gd name="T61" fmla="*/ 84 h 142"/>
              <a:gd name="T62" fmla="*/ 39 w 142"/>
              <a:gd name="T63" fmla="*/ 72 h 142"/>
              <a:gd name="T64" fmla="*/ 47 w 142"/>
              <a:gd name="T65" fmla="*/ 83 h 142"/>
              <a:gd name="T66" fmla="*/ 56 w 142"/>
              <a:gd name="T67" fmla="*/ 94 h 142"/>
              <a:gd name="T68" fmla="*/ 68 w 142"/>
              <a:gd name="T69" fmla="*/ 99 h 142"/>
              <a:gd name="T70" fmla="*/ 79 w 142"/>
              <a:gd name="T71" fmla="*/ 107 h 142"/>
              <a:gd name="T72" fmla="*/ 83 w 142"/>
              <a:gd name="T73" fmla="*/ 106 h 142"/>
              <a:gd name="T74" fmla="*/ 79 w 142"/>
              <a:gd name="T75" fmla="*/ 98 h 142"/>
              <a:gd name="T76" fmla="*/ 73 w 142"/>
              <a:gd name="T77" fmla="*/ 96 h 142"/>
              <a:gd name="T78" fmla="*/ 72 w 142"/>
              <a:gd name="T79" fmla="*/ 88 h 142"/>
              <a:gd name="T80" fmla="*/ 64 w 142"/>
              <a:gd name="T81" fmla="*/ 92 h 142"/>
              <a:gd name="T82" fmla="*/ 62 w 142"/>
              <a:gd name="T83" fmla="*/ 77 h 142"/>
              <a:gd name="T84" fmla="*/ 68 w 142"/>
              <a:gd name="T85" fmla="*/ 76 h 142"/>
              <a:gd name="T86" fmla="*/ 73 w 142"/>
              <a:gd name="T87" fmla="*/ 74 h 142"/>
              <a:gd name="T88" fmla="*/ 79 w 142"/>
              <a:gd name="T89" fmla="*/ 78 h 142"/>
              <a:gd name="T90" fmla="*/ 82 w 142"/>
              <a:gd name="T91" fmla="*/ 75 h 142"/>
              <a:gd name="T92" fmla="*/ 87 w 142"/>
              <a:gd name="T93" fmla="*/ 66 h 142"/>
              <a:gd name="T94" fmla="*/ 86 w 142"/>
              <a:gd name="T95" fmla="*/ 63 h 142"/>
              <a:gd name="T96" fmla="*/ 93 w 142"/>
              <a:gd name="T97" fmla="*/ 58 h 142"/>
              <a:gd name="T98" fmla="*/ 99 w 142"/>
              <a:gd name="T99" fmla="*/ 53 h 142"/>
              <a:gd name="T100" fmla="*/ 101 w 142"/>
              <a:gd name="T101" fmla="*/ 48 h 142"/>
              <a:gd name="T102" fmla="*/ 95 w 142"/>
              <a:gd name="T103" fmla="*/ 50 h 142"/>
              <a:gd name="T104" fmla="*/ 110 w 142"/>
              <a:gd name="T105" fmla="*/ 110 h 142"/>
              <a:gd name="T106" fmla="*/ 101 w 142"/>
              <a:gd name="T107" fmla="*/ 106 h 142"/>
              <a:gd name="T108" fmla="*/ 93 w 142"/>
              <a:gd name="T109" fmla="*/ 106 h 142"/>
              <a:gd name="T110" fmla="*/ 88 w 142"/>
              <a:gd name="T111" fmla="*/ 105 h 142"/>
              <a:gd name="T112" fmla="*/ 86 w 142"/>
              <a:gd name="T113" fmla="*/ 113 h 142"/>
              <a:gd name="T114" fmla="*/ 83 w 142"/>
              <a:gd name="T115" fmla="*/ 123 h 142"/>
              <a:gd name="T116" fmla="*/ 114 w 142"/>
              <a:gd name="T117" fmla="*/ 11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" h="142">
                <a:moveTo>
                  <a:pt x="142" y="71"/>
                </a:moveTo>
                <a:cubicBezTo>
                  <a:pt x="142" y="110"/>
                  <a:pt x="111" y="142"/>
                  <a:pt x="71" y="142"/>
                </a:cubicBezTo>
                <a:cubicBezTo>
                  <a:pt x="32" y="142"/>
                  <a:pt x="0" y="110"/>
                  <a:pt x="0" y="71"/>
                </a:cubicBezTo>
                <a:cubicBezTo>
                  <a:pt x="0" y="31"/>
                  <a:pt x="32" y="0"/>
                  <a:pt x="71" y="0"/>
                </a:cubicBezTo>
                <a:cubicBezTo>
                  <a:pt x="111" y="0"/>
                  <a:pt x="142" y="31"/>
                  <a:pt x="142" y="71"/>
                </a:cubicBezTo>
                <a:close/>
                <a:moveTo>
                  <a:pt x="95" y="50"/>
                </a:moveTo>
                <a:cubicBezTo>
                  <a:pt x="95" y="49"/>
                  <a:pt x="96" y="48"/>
                  <a:pt x="96" y="47"/>
                </a:cubicBezTo>
                <a:cubicBezTo>
                  <a:pt x="96" y="47"/>
                  <a:pt x="97" y="46"/>
                  <a:pt x="98" y="46"/>
                </a:cubicBezTo>
                <a:cubicBezTo>
                  <a:pt x="99" y="45"/>
                  <a:pt x="101" y="45"/>
                  <a:pt x="103" y="45"/>
                </a:cubicBezTo>
                <a:cubicBezTo>
                  <a:pt x="104" y="45"/>
                  <a:pt x="106" y="45"/>
                  <a:pt x="107" y="46"/>
                </a:cubicBezTo>
                <a:cubicBezTo>
                  <a:pt x="107" y="46"/>
                  <a:pt x="109" y="44"/>
                  <a:pt x="110" y="44"/>
                </a:cubicBezTo>
                <a:cubicBezTo>
                  <a:pt x="110" y="43"/>
                  <a:pt x="112" y="43"/>
                  <a:pt x="112" y="42"/>
                </a:cubicBezTo>
                <a:cubicBezTo>
                  <a:pt x="113" y="42"/>
                  <a:pt x="113" y="40"/>
                  <a:pt x="113" y="40"/>
                </a:cubicBezTo>
                <a:cubicBezTo>
                  <a:pt x="111" y="41"/>
                  <a:pt x="110" y="39"/>
                  <a:pt x="110" y="38"/>
                </a:cubicBezTo>
                <a:cubicBezTo>
                  <a:pt x="110" y="38"/>
                  <a:pt x="110" y="38"/>
                  <a:pt x="110" y="39"/>
                </a:cubicBezTo>
                <a:cubicBezTo>
                  <a:pt x="110" y="37"/>
                  <a:pt x="108" y="38"/>
                  <a:pt x="107" y="38"/>
                </a:cubicBezTo>
                <a:cubicBezTo>
                  <a:pt x="105" y="38"/>
                  <a:pt x="106" y="36"/>
                  <a:pt x="105" y="34"/>
                </a:cubicBezTo>
                <a:cubicBezTo>
                  <a:pt x="105" y="34"/>
                  <a:pt x="104" y="33"/>
                  <a:pt x="103" y="33"/>
                </a:cubicBezTo>
                <a:cubicBezTo>
                  <a:pt x="103" y="32"/>
                  <a:pt x="103" y="31"/>
                  <a:pt x="102" y="31"/>
                </a:cubicBezTo>
                <a:cubicBezTo>
                  <a:pt x="101" y="31"/>
                  <a:pt x="100" y="33"/>
                  <a:pt x="100" y="33"/>
                </a:cubicBezTo>
                <a:cubicBezTo>
                  <a:pt x="99" y="32"/>
                  <a:pt x="99" y="33"/>
                  <a:pt x="98" y="33"/>
                </a:cubicBezTo>
                <a:cubicBezTo>
                  <a:pt x="98" y="33"/>
                  <a:pt x="97" y="33"/>
                  <a:pt x="97" y="34"/>
                </a:cubicBezTo>
                <a:cubicBezTo>
                  <a:pt x="98" y="33"/>
                  <a:pt x="96" y="32"/>
                  <a:pt x="95" y="32"/>
                </a:cubicBezTo>
                <a:cubicBezTo>
                  <a:pt x="96" y="32"/>
                  <a:pt x="96" y="30"/>
                  <a:pt x="95" y="30"/>
                </a:cubicBezTo>
                <a:cubicBezTo>
                  <a:pt x="95" y="30"/>
                  <a:pt x="95" y="30"/>
                  <a:pt x="95" y="30"/>
                </a:cubicBezTo>
                <a:cubicBezTo>
                  <a:pt x="95" y="29"/>
                  <a:pt x="93" y="28"/>
                  <a:pt x="92" y="28"/>
                </a:cubicBezTo>
                <a:cubicBezTo>
                  <a:pt x="91" y="27"/>
                  <a:pt x="87" y="26"/>
                  <a:pt x="86" y="27"/>
                </a:cubicBezTo>
                <a:cubicBezTo>
                  <a:pt x="85" y="27"/>
                  <a:pt x="86" y="29"/>
                  <a:pt x="86" y="30"/>
                </a:cubicBezTo>
                <a:cubicBezTo>
                  <a:pt x="86" y="31"/>
                  <a:pt x="85" y="32"/>
                  <a:pt x="85" y="33"/>
                </a:cubicBezTo>
                <a:cubicBezTo>
                  <a:pt x="85" y="34"/>
                  <a:pt x="88" y="34"/>
                  <a:pt x="87" y="36"/>
                </a:cubicBezTo>
                <a:cubicBezTo>
                  <a:pt x="87" y="37"/>
                  <a:pt x="85" y="38"/>
                  <a:pt x="84" y="39"/>
                </a:cubicBezTo>
                <a:cubicBezTo>
                  <a:pt x="83" y="39"/>
                  <a:pt x="84" y="41"/>
                  <a:pt x="85" y="42"/>
                </a:cubicBezTo>
                <a:cubicBezTo>
                  <a:pt x="86" y="42"/>
                  <a:pt x="84" y="43"/>
                  <a:pt x="83" y="43"/>
                </a:cubicBezTo>
                <a:cubicBezTo>
                  <a:pt x="82" y="44"/>
                  <a:pt x="81" y="42"/>
                  <a:pt x="80" y="40"/>
                </a:cubicBezTo>
                <a:cubicBezTo>
                  <a:pt x="80" y="39"/>
                  <a:pt x="80" y="38"/>
                  <a:pt x="79" y="38"/>
                </a:cubicBezTo>
                <a:cubicBezTo>
                  <a:pt x="78" y="38"/>
                  <a:pt x="76" y="37"/>
                  <a:pt x="76" y="38"/>
                </a:cubicBezTo>
                <a:cubicBezTo>
                  <a:pt x="75" y="36"/>
                  <a:pt x="74" y="36"/>
                  <a:pt x="72" y="35"/>
                </a:cubicBezTo>
                <a:cubicBezTo>
                  <a:pt x="70" y="35"/>
                  <a:pt x="69" y="35"/>
                  <a:pt x="67" y="35"/>
                </a:cubicBezTo>
                <a:cubicBezTo>
                  <a:pt x="68" y="35"/>
                  <a:pt x="67" y="32"/>
                  <a:pt x="65" y="33"/>
                </a:cubicBezTo>
                <a:cubicBezTo>
                  <a:pt x="66" y="32"/>
                  <a:pt x="65" y="31"/>
                  <a:pt x="66" y="30"/>
                </a:cubicBezTo>
                <a:cubicBezTo>
                  <a:pt x="66" y="29"/>
                  <a:pt x="66" y="28"/>
                  <a:pt x="67" y="28"/>
                </a:cubicBezTo>
                <a:cubicBezTo>
                  <a:pt x="67" y="27"/>
                  <a:pt x="69" y="25"/>
                  <a:pt x="68" y="25"/>
                </a:cubicBezTo>
                <a:cubicBezTo>
                  <a:pt x="70" y="25"/>
                  <a:pt x="72" y="25"/>
                  <a:pt x="73" y="24"/>
                </a:cubicBezTo>
                <a:cubicBezTo>
                  <a:pt x="74" y="23"/>
                  <a:pt x="74" y="22"/>
                  <a:pt x="75" y="21"/>
                </a:cubicBezTo>
                <a:cubicBezTo>
                  <a:pt x="76" y="19"/>
                  <a:pt x="78" y="21"/>
                  <a:pt x="79" y="21"/>
                </a:cubicBezTo>
                <a:cubicBezTo>
                  <a:pt x="81" y="21"/>
                  <a:pt x="81" y="19"/>
                  <a:pt x="80" y="18"/>
                </a:cubicBezTo>
                <a:cubicBezTo>
                  <a:pt x="81" y="18"/>
                  <a:pt x="80" y="16"/>
                  <a:pt x="79" y="16"/>
                </a:cubicBezTo>
                <a:cubicBezTo>
                  <a:pt x="78" y="16"/>
                  <a:pt x="75" y="17"/>
                  <a:pt x="77" y="17"/>
                </a:cubicBezTo>
                <a:cubicBezTo>
                  <a:pt x="77" y="17"/>
                  <a:pt x="74" y="22"/>
                  <a:pt x="73" y="19"/>
                </a:cubicBezTo>
                <a:cubicBezTo>
                  <a:pt x="73" y="19"/>
                  <a:pt x="72" y="17"/>
                  <a:pt x="72" y="17"/>
                </a:cubicBezTo>
                <a:cubicBezTo>
                  <a:pt x="71" y="17"/>
                  <a:pt x="70" y="18"/>
                  <a:pt x="70" y="18"/>
                </a:cubicBezTo>
                <a:cubicBezTo>
                  <a:pt x="71" y="17"/>
                  <a:pt x="68" y="16"/>
                  <a:pt x="67" y="16"/>
                </a:cubicBezTo>
                <a:cubicBezTo>
                  <a:pt x="68" y="15"/>
                  <a:pt x="67" y="14"/>
                  <a:pt x="66" y="14"/>
                </a:cubicBezTo>
                <a:cubicBezTo>
                  <a:pt x="65" y="13"/>
                  <a:pt x="63" y="13"/>
                  <a:pt x="62" y="13"/>
                </a:cubicBezTo>
                <a:cubicBezTo>
                  <a:pt x="61" y="16"/>
                  <a:pt x="64" y="16"/>
                  <a:pt x="65" y="16"/>
                </a:cubicBezTo>
                <a:cubicBezTo>
                  <a:pt x="66" y="17"/>
                  <a:pt x="67" y="17"/>
                  <a:pt x="66" y="18"/>
                </a:cubicBezTo>
                <a:cubicBezTo>
                  <a:pt x="65" y="18"/>
                  <a:pt x="64" y="18"/>
                  <a:pt x="64" y="19"/>
                </a:cubicBezTo>
                <a:cubicBezTo>
                  <a:pt x="63" y="20"/>
                  <a:pt x="64" y="21"/>
                  <a:pt x="63" y="21"/>
                </a:cubicBezTo>
                <a:cubicBezTo>
                  <a:pt x="63" y="21"/>
                  <a:pt x="63" y="19"/>
                  <a:pt x="62" y="18"/>
                </a:cubicBezTo>
                <a:cubicBezTo>
                  <a:pt x="63" y="19"/>
                  <a:pt x="59" y="19"/>
                  <a:pt x="59" y="19"/>
                </a:cubicBezTo>
                <a:cubicBezTo>
                  <a:pt x="57" y="19"/>
                  <a:pt x="55" y="20"/>
                  <a:pt x="54" y="18"/>
                </a:cubicBezTo>
                <a:cubicBezTo>
                  <a:pt x="54" y="18"/>
                  <a:pt x="54" y="16"/>
                  <a:pt x="54" y="16"/>
                </a:cubicBezTo>
                <a:cubicBezTo>
                  <a:pt x="54" y="16"/>
                  <a:pt x="53" y="15"/>
                  <a:pt x="52" y="15"/>
                </a:cubicBezTo>
                <a:cubicBezTo>
                  <a:pt x="49" y="16"/>
                  <a:pt x="47" y="17"/>
                  <a:pt x="44" y="18"/>
                </a:cubicBezTo>
                <a:cubicBezTo>
                  <a:pt x="44" y="18"/>
                  <a:pt x="44" y="18"/>
                  <a:pt x="45" y="18"/>
                </a:cubicBezTo>
                <a:cubicBezTo>
                  <a:pt x="46" y="18"/>
                  <a:pt x="46" y="18"/>
                  <a:pt x="47" y="17"/>
                </a:cubicBezTo>
                <a:cubicBezTo>
                  <a:pt x="48" y="17"/>
                  <a:pt x="50" y="16"/>
                  <a:pt x="51" y="17"/>
                </a:cubicBezTo>
                <a:cubicBezTo>
                  <a:pt x="51" y="16"/>
                  <a:pt x="51" y="16"/>
                  <a:pt x="51" y="16"/>
                </a:cubicBezTo>
                <a:cubicBezTo>
                  <a:pt x="52" y="17"/>
                  <a:pt x="53" y="18"/>
                  <a:pt x="53" y="18"/>
                </a:cubicBezTo>
                <a:cubicBezTo>
                  <a:pt x="52" y="18"/>
                  <a:pt x="51" y="18"/>
                  <a:pt x="50" y="18"/>
                </a:cubicBezTo>
                <a:cubicBezTo>
                  <a:pt x="50" y="18"/>
                  <a:pt x="49" y="19"/>
                  <a:pt x="48" y="19"/>
                </a:cubicBezTo>
                <a:cubicBezTo>
                  <a:pt x="49" y="20"/>
                  <a:pt x="49" y="21"/>
                  <a:pt x="49" y="21"/>
                </a:cubicBezTo>
                <a:cubicBezTo>
                  <a:pt x="48" y="20"/>
                  <a:pt x="47" y="19"/>
                  <a:pt x="45" y="19"/>
                </a:cubicBezTo>
                <a:cubicBezTo>
                  <a:pt x="44" y="19"/>
                  <a:pt x="44" y="19"/>
                  <a:pt x="43" y="19"/>
                </a:cubicBezTo>
                <a:cubicBezTo>
                  <a:pt x="34" y="24"/>
                  <a:pt x="27" y="31"/>
                  <a:pt x="21" y="39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2" y="43"/>
                  <a:pt x="24" y="42"/>
                </a:cubicBezTo>
                <a:cubicBezTo>
                  <a:pt x="25" y="42"/>
                  <a:pt x="25" y="43"/>
                  <a:pt x="24" y="43"/>
                </a:cubicBezTo>
                <a:cubicBezTo>
                  <a:pt x="25" y="43"/>
                  <a:pt x="28" y="46"/>
                  <a:pt x="29" y="46"/>
                </a:cubicBezTo>
                <a:cubicBezTo>
                  <a:pt x="29" y="46"/>
                  <a:pt x="30" y="47"/>
                  <a:pt x="30" y="48"/>
                </a:cubicBezTo>
                <a:cubicBezTo>
                  <a:pt x="31" y="48"/>
                  <a:pt x="30" y="49"/>
                  <a:pt x="30" y="49"/>
                </a:cubicBezTo>
                <a:cubicBezTo>
                  <a:pt x="29" y="49"/>
                  <a:pt x="28" y="48"/>
                  <a:pt x="28" y="48"/>
                </a:cubicBezTo>
                <a:cubicBezTo>
                  <a:pt x="28" y="49"/>
                  <a:pt x="28" y="51"/>
                  <a:pt x="29" y="51"/>
                </a:cubicBezTo>
                <a:cubicBezTo>
                  <a:pt x="27" y="51"/>
                  <a:pt x="28" y="57"/>
                  <a:pt x="28" y="58"/>
                </a:cubicBezTo>
                <a:cubicBezTo>
                  <a:pt x="28" y="58"/>
                  <a:pt x="28" y="58"/>
                  <a:pt x="28" y="58"/>
                </a:cubicBezTo>
                <a:cubicBezTo>
                  <a:pt x="28" y="59"/>
                  <a:pt x="29" y="64"/>
                  <a:pt x="30" y="63"/>
                </a:cubicBezTo>
                <a:cubicBezTo>
                  <a:pt x="29" y="63"/>
                  <a:pt x="33" y="68"/>
                  <a:pt x="33" y="68"/>
                </a:cubicBezTo>
                <a:cubicBezTo>
                  <a:pt x="34" y="69"/>
                  <a:pt x="36" y="69"/>
                  <a:pt x="36" y="70"/>
                </a:cubicBezTo>
                <a:cubicBezTo>
                  <a:pt x="37" y="72"/>
                  <a:pt x="37" y="74"/>
                  <a:pt x="39" y="75"/>
                </a:cubicBezTo>
                <a:cubicBezTo>
                  <a:pt x="38" y="76"/>
                  <a:pt x="41" y="77"/>
                  <a:pt x="40" y="79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2" y="80"/>
                  <a:pt x="43" y="81"/>
                </a:cubicBezTo>
                <a:cubicBezTo>
                  <a:pt x="43" y="82"/>
                  <a:pt x="43" y="84"/>
                  <a:pt x="44" y="84"/>
                </a:cubicBezTo>
                <a:cubicBezTo>
                  <a:pt x="44" y="81"/>
                  <a:pt x="43" y="79"/>
                  <a:pt x="42" y="78"/>
                </a:cubicBezTo>
                <a:cubicBezTo>
                  <a:pt x="41" y="77"/>
                  <a:pt x="41" y="76"/>
                  <a:pt x="40" y="75"/>
                </a:cubicBezTo>
                <a:cubicBezTo>
                  <a:pt x="40" y="74"/>
                  <a:pt x="40" y="73"/>
                  <a:pt x="39" y="72"/>
                </a:cubicBezTo>
                <a:cubicBezTo>
                  <a:pt x="40" y="72"/>
                  <a:pt x="42" y="73"/>
                  <a:pt x="42" y="73"/>
                </a:cubicBezTo>
                <a:cubicBezTo>
                  <a:pt x="41" y="75"/>
                  <a:pt x="45" y="79"/>
                  <a:pt x="46" y="80"/>
                </a:cubicBezTo>
                <a:cubicBezTo>
                  <a:pt x="46" y="80"/>
                  <a:pt x="48" y="83"/>
                  <a:pt x="47" y="83"/>
                </a:cubicBezTo>
                <a:cubicBezTo>
                  <a:pt x="48" y="83"/>
                  <a:pt x="50" y="85"/>
                  <a:pt x="50" y="86"/>
                </a:cubicBezTo>
                <a:cubicBezTo>
                  <a:pt x="51" y="87"/>
                  <a:pt x="51" y="89"/>
                  <a:pt x="51" y="90"/>
                </a:cubicBezTo>
                <a:cubicBezTo>
                  <a:pt x="52" y="92"/>
                  <a:pt x="55" y="93"/>
                  <a:pt x="56" y="94"/>
                </a:cubicBezTo>
                <a:cubicBezTo>
                  <a:pt x="57" y="94"/>
                  <a:pt x="58" y="95"/>
                  <a:pt x="60" y="96"/>
                </a:cubicBezTo>
                <a:cubicBezTo>
                  <a:pt x="62" y="96"/>
                  <a:pt x="62" y="96"/>
                  <a:pt x="64" y="96"/>
                </a:cubicBezTo>
                <a:cubicBezTo>
                  <a:pt x="66" y="95"/>
                  <a:pt x="67" y="98"/>
                  <a:pt x="68" y="99"/>
                </a:cubicBezTo>
                <a:cubicBezTo>
                  <a:pt x="70" y="100"/>
                  <a:pt x="72" y="100"/>
                  <a:pt x="74" y="100"/>
                </a:cubicBezTo>
                <a:cubicBezTo>
                  <a:pt x="73" y="100"/>
                  <a:pt x="75" y="104"/>
                  <a:pt x="76" y="104"/>
                </a:cubicBezTo>
                <a:cubicBezTo>
                  <a:pt x="77" y="105"/>
                  <a:pt x="78" y="106"/>
                  <a:pt x="79" y="107"/>
                </a:cubicBezTo>
                <a:cubicBezTo>
                  <a:pt x="79" y="107"/>
                  <a:pt x="80" y="106"/>
                  <a:pt x="80" y="106"/>
                </a:cubicBezTo>
                <a:cubicBezTo>
                  <a:pt x="79" y="107"/>
                  <a:pt x="81" y="109"/>
                  <a:pt x="82" y="109"/>
                </a:cubicBezTo>
                <a:cubicBezTo>
                  <a:pt x="83" y="109"/>
                  <a:pt x="83" y="107"/>
                  <a:pt x="83" y="106"/>
                </a:cubicBezTo>
                <a:cubicBezTo>
                  <a:pt x="81" y="107"/>
                  <a:pt x="80" y="106"/>
                  <a:pt x="79" y="104"/>
                </a:cubicBezTo>
                <a:cubicBezTo>
                  <a:pt x="79" y="104"/>
                  <a:pt x="77" y="101"/>
                  <a:pt x="78" y="101"/>
                </a:cubicBezTo>
                <a:cubicBezTo>
                  <a:pt x="80" y="101"/>
                  <a:pt x="79" y="100"/>
                  <a:pt x="79" y="98"/>
                </a:cubicBezTo>
                <a:cubicBezTo>
                  <a:pt x="79" y="97"/>
                  <a:pt x="77" y="96"/>
                  <a:pt x="77" y="95"/>
                </a:cubicBezTo>
                <a:cubicBezTo>
                  <a:pt x="76" y="96"/>
                  <a:pt x="74" y="96"/>
                  <a:pt x="74" y="95"/>
                </a:cubicBezTo>
                <a:cubicBezTo>
                  <a:pt x="74" y="95"/>
                  <a:pt x="73" y="96"/>
                  <a:pt x="73" y="96"/>
                </a:cubicBezTo>
                <a:cubicBezTo>
                  <a:pt x="73" y="96"/>
                  <a:pt x="72" y="96"/>
                  <a:pt x="72" y="96"/>
                </a:cubicBezTo>
                <a:cubicBezTo>
                  <a:pt x="72" y="95"/>
                  <a:pt x="72" y="94"/>
                  <a:pt x="73" y="92"/>
                </a:cubicBezTo>
                <a:cubicBezTo>
                  <a:pt x="73" y="91"/>
                  <a:pt x="76" y="88"/>
                  <a:pt x="72" y="88"/>
                </a:cubicBezTo>
                <a:cubicBezTo>
                  <a:pt x="71" y="88"/>
                  <a:pt x="70" y="88"/>
                  <a:pt x="70" y="90"/>
                </a:cubicBezTo>
                <a:cubicBezTo>
                  <a:pt x="69" y="91"/>
                  <a:pt x="69" y="92"/>
                  <a:pt x="68" y="92"/>
                </a:cubicBezTo>
                <a:cubicBezTo>
                  <a:pt x="67" y="93"/>
                  <a:pt x="64" y="92"/>
                  <a:pt x="64" y="92"/>
                </a:cubicBezTo>
                <a:cubicBezTo>
                  <a:pt x="62" y="91"/>
                  <a:pt x="61" y="88"/>
                  <a:pt x="61" y="86"/>
                </a:cubicBezTo>
                <a:cubicBezTo>
                  <a:pt x="61" y="83"/>
                  <a:pt x="62" y="81"/>
                  <a:pt x="61" y="79"/>
                </a:cubicBezTo>
                <a:cubicBezTo>
                  <a:pt x="61" y="78"/>
                  <a:pt x="62" y="78"/>
                  <a:pt x="62" y="77"/>
                </a:cubicBezTo>
                <a:cubicBezTo>
                  <a:pt x="63" y="77"/>
                  <a:pt x="64" y="77"/>
                  <a:pt x="64" y="76"/>
                </a:cubicBezTo>
                <a:cubicBezTo>
                  <a:pt x="64" y="76"/>
                  <a:pt x="63" y="76"/>
                  <a:pt x="63" y="76"/>
                </a:cubicBezTo>
                <a:cubicBezTo>
                  <a:pt x="65" y="76"/>
                  <a:pt x="67" y="75"/>
                  <a:pt x="68" y="76"/>
                </a:cubicBezTo>
                <a:cubicBezTo>
                  <a:pt x="69" y="76"/>
                  <a:pt x="70" y="76"/>
                  <a:pt x="70" y="75"/>
                </a:cubicBezTo>
                <a:cubicBezTo>
                  <a:pt x="70" y="75"/>
                  <a:pt x="70" y="74"/>
                  <a:pt x="70" y="73"/>
                </a:cubicBezTo>
                <a:cubicBezTo>
                  <a:pt x="70" y="75"/>
                  <a:pt x="71" y="75"/>
                  <a:pt x="73" y="74"/>
                </a:cubicBezTo>
                <a:cubicBezTo>
                  <a:pt x="73" y="75"/>
                  <a:pt x="75" y="75"/>
                  <a:pt x="76" y="75"/>
                </a:cubicBezTo>
                <a:cubicBezTo>
                  <a:pt x="77" y="76"/>
                  <a:pt x="77" y="77"/>
                  <a:pt x="78" y="75"/>
                </a:cubicBezTo>
                <a:cubicBezTo>
                  <a:pt x="79" y="76"/>
                  <a:pt x="79" y="76"/>
                  <a:pt x="79" y="78"/>
                </a:cubicBezTo>
                <a:cubicBezTo>
                  <a:pt x="80" y="79"/>
                  <a:pt x="80" y="81"/>
                  <a:pt x="81" y="82"/>
                </a:cubicBezTo>
                <a:cubicBezTo>
                  <a:pt x="83" y="83"/>
                  <a:pt x="83" y="80"/>
                  <a:pt x="82" y="79"/>
                </a:cubicBezTo>
                <a:cubicBezTo>
                  <a:pt x="82" y="78"/>
                  <a:pt x="82" y="75"/>
                  <a:pt x="82" y="75"/>
                </a:cubicBezTo>
                <a:cubicBezTo>
                  <a:pt x="79" y="75"/>
                  <a:pt x="80" y="72"/>
                  <a:pt x="82" y="71"/>
                </a:cubicBezTo>
                <a:cubicBezTo>
                  <a:pt x="82" y="71"/>
                  <a:pt x="84" y="70"/>
                  <a:pt x="85" y="69"/>
                </a:cubicBezTo>
                <a:cubicBezTo>
                  <a:pt x="86" y="68"/>
                  <a:pt x="87" y="67"/>
                  <a:pt x="87" y="66"/>
                </a:cubicBezTo>
                <a:cubicBezTo>
                  <a:pt x="87" y="66"/>
                  <a:pt x="88" y="66"/>
                  <a:pt x="88" y="65"/>
                </a:cubicBezTo>
                <a:cubicBezTo>
                  <a:pt x="87" y="65"/>
                  <a:pt x="86" y="64"/>
                  <a:pt x="86" y="64"/>
                </a:cubicBezTo>
                <a:cubicBezTo>
                  <a:pt x="87" y="64"/>
                  <a:pt x="87" y="63"/>
                  <a:pt x="86" y="63"/>
                </a:cubicBezTo>
                <a:cubicBezTo>
                  <a:pt x="87" y="62"/>
                  <a:pt x="87" y="61"/>
                  <a:pt x="88" y="61"/>
                </a:cubicBezTo>
                <a:cubicBezTo>
                  <a:pt x="89" y="62"/>
                  <a:pt x="91" y="61"/>
                  <a:pt x="90" y="59"/>
                </a:cubicBezTo>
                <a:cubicBezTo>
                  <a:pt x="91" y="58"/>
                  <a:pt x="93" y="59"/>
                  <a:pt x="93" y="58"/>
                </a:cubicBezTo>
                <a:cubicBezTo>
                  <a:pt x="95" y="58"/>
                  <a:pt x="94" y="56"/>
                  <a:pt x="95" y="55"/>
                </a:cubicBezTo>
                <a:cubicBezTo>
                  <a:pt x="95" y="54"/>
                  <a:pt x="96" y="54"/>
                  <a:pt x="97" y="54"/>
                </a:cubicBezTo>
                <a:cubicBezTo>
                  <a:pt x="97" y="54"/>
                  <a:pt x="99" y="53"/>
                  <a:pt x="99" y="53"/>
                </a:cubicBezTo>
                <a:cubicBezTo>
                  <a:pt x="100" y="53"/>
                  <a:pt x="103" y="51"/>
                  <a:pt x="101" y="50"/>
                </a:cubicBezTo>
                <a:cubicBezTo>
                  <a:pt x="101" y="49"/>
                  <a:pt x="100" y="48"/>
                  <a:pt x="99" y="48"/>
                </a:cubicBezTo>
                <a:cubicBezTo>
                  <a:pt x="100" y="48"/>
                  <a:pt x="101" y="48"/>
                  <a:pt x="101" y="48"/>
                </a:cubicBezTo>
                <a:cubicBezTo>
                  <a:pt x="103" y="47"/>
                  <a:pt x="102" y="47"/>
                  <a:pt x="101" y="47"/>
                </a:cubicBezTo>
                <a:cubicBezTo>
                  <a:pt x="99" y="46"/>
                  <a:pt x="98" y="47"/>
                  <a:pt x="97" y="48"/>
                </a:cubicBezTo>
                <a:cubicBezTo>
                  <a:pt x="96" y="48"/>
                  <a:pt x="96" y="49"/>
                  <a:pt x="95" y="50"/>
                </a:cubicBezTo>
                <a:close/>
                <a:moveTo>
                  <a:pt x="114" y="111"/>
                </a:moveTo>
                <a:cubicBezTo>
                  <a:pt x="114" y="111"/>
                  <a:pt x="113" y="111"/>
                  <a:pt x="112" y="111"/>
                </a:cubicBezTo>
                <a:cubicBezTo>
                  <a:pt x="111" y="110"/>
                  <a:pt x="111" y="110"/>
                  <a:pt x="110" y="110"/>
                </a:cubicBezTo>
                <a:cubicBezTo>
                  <a:pt x="110" y="108"/>
                  <a:pt x="108" y="107"/>
                  <a:pt x="106" y="106"/>
                </a:cubicBezTo>
                <a:cubicBezTo>
                  <a:pt x="105" y="106"/>
                  <a:pt x="105" y="104"/>
                  <a:pt x="103" y="105"/>
                </a:cubicBezTo>
                <a:cubicBezTo>
                  <a:pt x="103" y="105"/>
                  <a:pt x="101" y="106"/>
                  <a:pt x="101" y="106"/>
                </a:cubicBezTo>
                <a:cubicBezTo>
                  <a:pt x="100" y="105"/>
                  <a:pt x="99" y="104"/>
                  <a:pt x="98" y="104"/>
                </a:cubicBezTo>
                <a:cubicBezTo>
                  <a:pt x="96" y="103"/>
                  <a:pt x="95" y="102"/>
                  <a:pt x="94" y="103"/>
                </a:cubicBezTo>
                <a:cubicBezTo>
                  <a:pt x="93" y="104"/>
                  <a:pt x="93" y="105"/>
                  <a:pt x="93" y="106"/>
                </a:cubicBezTo>
                <a:cubicBezTo>
                  <a:pt x="92" y="105"/>
                  <a:pt x="94" y="104"/>
                  <a:pt x="93" y="103"/>
                </a:cubicBezTo>
                <a:cubicBezTo>
                  <a:pt x="92" y="101"/>
                  <a:pt x="90" y="103"/>
                  <a:pt x="89" y="104"/>
                </a:cubicBezTo>
                <a:cubicBezTo>
                  <a:pt x="89" y="104"/>
                  <a:pt x="88" y="105"/>
                  <a:pt x="88" y="105"/>
                </a:cubicBezTo>
                <a:cubicBezTo>
                  <a:pt x="87" y="106"/>
                  <a:pt x="87" y="107"/>
                  <a:pt x="87" y="107"/>
                </a:cubicBezTo>
                <a:cubicBezTo>
                  <a:pt x="86" y="107"/>
                  <a:pt x="85" y="107"/>
                  <a:pt x="85" y="106"/>
                </a:cubicBezTo>
                <a:cubicBezTo>
                  <a:pt x="85" y="108"/>
                  <a:pt x="85" y="111"/>
                  <a:pt x="86" y="113"/>
                </a:cubicBezTo>
                <a:cubicBezTo>
                  <a:pt x="86" y="114"/>
                  <a:pt x="86" y="116"/>
                  <a:pt x="84" y="117"/>
                </a:cubicBezTo>
                <a:cubicBezTo>
                  <a:pt x="83" y="118"/>
                  <a:pt x="82" y="119"/>
                  <a:pt x="82" y="121"/>
                </a:cubicBezTo>
                <a:cubicBezTo>
                  <a:pt x="82" y="122"/>
                  <a:pt x="82" y="123"/>
                  <a:pt x="83" y="123"/>
                </a:cubicBezTo>
                <a:cubicBezTo>
                  <a:pt x="83" y="125"/>
                  <a:pt x="81" y="126"/>
                  <a:pt x="81" y="127"/>
                </a:cubicBezTo>
                <a:cubicBezTo>
                  <a:pt x="81" y="127"/>
                  <a:pt x="82" y="128"/>
                  <a:pt x="82" y="129"/>
                </a:cubicBezTo>
                <a:cubicBezTo>
                  <a:pt x="94" y="127"/>
                  <a:pt x="106" y="120"/>
                  <a:pt x="114" y="11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0" name="Freeform 312"/>
          <p:cNvSpPr>
            <a:spLocks noEditPoints="1"/>
          </p:cNvSpPr>
          <p:nvPr/>
        </p:nvSpPr>
        <p:spPr bwMode="auto">
          <a:xfrm>
            <a:off x="3975655" y="4112018"/>
            <a:ext cx="247586" cy="164264"/>
          </a:xfrm>
          <a:custGeom>
            <a:avLst/>
            <a:gdLst>
              <a:gd name="T0" fmla="*/ 211 w 213"/>
              <a:gd name="T1" fmla="*/ 38 h 142"/>
              <a:gd name="T2" fmla="*/ 107 w 213"/>
              <a:gd name="T3" fmla="*/ 70 h 142"/>
              <a:gd name="T4" fmla="*/ 106 w 213"/>
              <a:gd name="T5" fmla="*/ 71 h 142"/>
              <a:gd name="T6" fmla="*/ 105 w 213"/>
              <a:gd name="T7" fmla="*/ 70 h 142"/>
              <a:gd name="T8" fmla="*/ 45 w 213"/>
              <a:gd name="T9" fmla="*/ 51 h 142"/>
              <a:gd name="T10" fmla="*/ 36 w 213"/>
              <a:gd name="T11" fmla="*/ 78 h 142"/>
              <a:gd name="T12" fmla="*/ 41 w 213"/>
              <a:gd name="T13" fmla="*/ 88 h 142"/>
              <a:gd name="T14" fmla="*/ 36 w 213"/>
              <a:gd name="T15" fmla="*/ 98 h 142"/>
              <a:gd name="T16" fmla="*/ 41 w 213"/>
              <a:gd name="T17" fmla="*/ 138 h 142"/>
              <a:gd name="T18" fmla="*/ 41 w 213"/>
              <a:gd name="T19" fmla="*/ 141 h 142"/>
              <a:gd name="T20" fmla="*/ 38 w 213"/>
              <a:gd name="T21" fmla="*/ 142 h 142"/>
              <a:gd name="T22" fmla="*/ 21 w 213"/>
              <a:gd name="T23" fmla="*/ 142 h 142"/>
              <a:gd name="T24" fmla="*/ 18 w 213"/>
              <a:gd name="T25" fmla="*/ 141 h 142"/>
              <a:gd name="T26" fmla="*/ 18 w 213"/>
              <a:gd name="T27" fmla="*/ 138 h 142"/>
              <a:gd name="T28" fmla="*/ 23 w 213"/>
              <a:gd name="T29" fmla="*/ 98 h 142"/>
              <a:gd name="T30" fmla="*/ 18 w 213"/>
              <a:gd name="T31" fmla="*/ 88 h 142"/>
              <a:gd name="T32" fmla="*/ 24 w 213"/>
              <a:gd name="T33" fmla="*/ 78 h 142"/>
              <a:gd name="T34" fmla="*/ 33 w 213"/>
              <a:gd name="T35" fmla="*/ 48 h 142"/>
              <a:gd name="T36" fmla="*/ 2 w 213"/>
              <a:gd name="T37" fmla="*/ 38 h 142"/>
              <a:gd name="T38" fmla="*/ 0 w 213"/>
              <a:gd name="T39" fmla="*/ 35 h 142"/>
              <a:gd name="T40" fmla="*/ 2 w 213"/>
              <a:gd name="T41" fmla="*/ 32 h 142"/>
              <a:gd name="T42" fmla="*/ 105 w 213"/>
              <a:gd name="T43" fmla="*/ 0 h 142"/>
              <a:gd name="T44" fmla="*/ 106 w 213"/>
              <a:gd name="T45" fmla="*/ 0 h 142"/>
              <a:gd name="T46" fmla="*/ 107 w 213"/>
              <a:gd name="T47" fmla="*/ 0 h 142"/>
              <a:gd name="T48" fmla="*/ 211 w 213"/>
              <a:gd name="T49" fmla="*/ 32 h 142"/>
              <a:gd name="T50" fmla="*/ 213 w 213"/>
              <a:gd name="T51" fmla="*/ 35 h 142"/>
              <a:gd name="T52" fmla="*/ 211 w 213"/>
              <a:gd name="T53" fmla="*/ 38 h 142"/>
              <a:gd name="T54" fmla="*/ 166 w 213"/>
              <a:gd name="T55" fmla="*/ 94 h 142"/>
              <a:gd name="T56" fmla="*/ 106 w 213"/>
              <a:gd name="T57" fmla="*/ 118 h 142"/>
              <a:gd name="T58" fmla="*/ 47 w 213"/>
              <a:gd name="T59" fmla="*/ 94 h 142"/>
              <a:gd name="T60" fmla="*/ 49 w 213"/>
              <a:gd name="T61" fmla="*/ 65 h 142"/>
              <a:gd name="T62" fmla="*/ 102 w 213"/>
              <a:gd name="T63" fmla="*/ 82 h 142"/>
              <a:gd name="T64" fmla="*/ 106 w 213"/>
              <a:gd name="T65" fmla="*/ 82 h 142"/>
              <a:gd name="T66" fmla="*/ 111 w 213"/>
              <a:gd name="T67" fmla="*/ 82 h 142"/>
              <a:gd name="T68" fmla="*/ 164 w 213"/>
              <a:gd name="T69" fmla="*/ 65 h 142"/>
              <a:gd name="T70" fmla="*/ 166 w 213"/>
              <a:gd name="T71" fmla="*/ 9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13" h="142">
                <a:moveTo>
                  <a:pt x="211" y="38"/>
                </a:moveTo>
                <a:cubicBezTo>
                  <a:pt x="107" y="70"/>
                  <a:pt x="107" y="70"/>
                  <a:pt x="107" y="70"/>
                </a:cubicBezTo>
                <a:cubicBezTo>
                  <a:pt x="107" y="71"/>
                  <a:pt x="107" y="71"/>
                  <a:pt x="106" y="71"/>
                </a:cubicBezTo>
                <a:cubicBezTo>
                  <a:pt x="106" y="71"/>
                  <a:pt x="106" y="71"/>
                  <a:pt x="105" y="70"/>
                </a:cubicBezTo>
                <a:cubicBezTo>
                  <a:pt x="45" y="51"/>
                  <a:pt x="45" y="51"/>
                  <a:pt x="45" y="51"/>
                </a:cubicBezTo>
                <a:cubicBezTo>
                  <a:pt x="40" y="56"/>
                  <a:pt x="36" y="66"/>
                  <a:pt x="36" y="78"/>
                </a:cubicBezTo>
                <a:cubicBezTo>
                  <a:pt x="39" y="80"/>
                  <a:pt x="41" y="84"/>
                  <a:pt x="41" y="88"/>
                </a:cubicBezTo>
                <a:cubicBezTo>
                  <a:pt x="41" y="92"/>
                  <a:pt x="39" y="96"/>
                  <a:pt x="36" y="98"/>
                </a:cubicBezTo>
                <a:cubicBezTo>
                  <a:pt x="41" y="138"/>
                  <a:pt x="41" y="138"/>
                  <a:pt x="41" y="138"/>
                </a:cubicBezTo>
                <a:cubicBezTo>
                  <a:pt x="41" y="139"/>
                  <a:pt x="41" y="140"/>
                  <a:pt x="41" y="141"/>
                </a:cubicBezTo>
                <a:cubicBezTo>
                  <a:pt x="40" y="141"/>
                  <a:pt x="39" y="142"/>
                  <a:pt x="38" y="142"/>
                </a:cubicBezTo>
                <a:cubicBezTo>
                  <a:pt x="21" y="142"/>
                  <a:pt x="21" y="142"/>
                  <a:pt x="21" y="142"/>
                </a:cubicBezTo>
                <a:cubicBezTo>
                  <a:pt x="20" y="142"/>
                  <a:pt x="19" y="141"/>
                  <a:pt x="18" y="141"/>
                </a:cubicBezTo>
                <a:cubicBezTo>
                  <a:pt x="18" y="140"/>
                  <a:pt x="18" y="139"/>
                  <a:pt x="18" y="138"/>
                </a:cubicBezTo>
                <a:cubicBezTo>
                  <a:pt x="23" y="98"/>
                  <a:pt x="23" y="98"/>
                  <a:pt x="23" y="98"/>
                </a:cubicBezTo>
                <a:cubicBezTo>
                  <a:pt x="20" y="96"/>
                  <a:pt x="18" y="92"/>
                  <a:pt x="18" y="88"/>
                </a:cubicBezTo>
                <a:cubicBezTo>
                  <a:pt x="18" y="84"/>
                  <a:pt x="20" y="80"/>
                  <a:pt x="24" y="78"/>
                </a:cubicBezTo>
                <a:cubicBezTo>
                  <a:pt x="24" y="67"/>
                  <a:pt x="27" y="56"/>
                  <a:pt x="33" y="48"/>
                </a:cubicBezTo>
                <a:cubicBezTo>
                  <a:pt x="2" y="38"/>
                  <a:pt x="2" y="38"/>
                  <a:pt x="2" y="38"/>
                </a:cubicBezTo>
                <a:cubicBezTo>
                  <a:pt x="1" y="38"/>
                  <a:pt x="0" y="36"/>
                  <a:pt x="0" y="35"/>
                </a:cubicBezTo>
                <a:cubicBezTo>
                  <a:pt x="0" y="34"/>
                  <a:pt x="1" y="33"/>
                  <a:pt x="2" y="32"/>
                </a:cubicBezTo>
                <a:cubicBezTo>
                  <a:pt x="105" y="0"/>
                  <a:pt x="105" y="0"/>
                  <a:pt x="105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211" y="32"/>
                  <a:pt x="211" y="32"/>
                  <a:pt x="211" y="32"/>
                </a:cubicBezTo>
                <a:cubicBezTo>
                  <a:pt x="212" y="33"/>
                  <a:pt x="213" y="34"/>
                  <a:pt x="213" y="35"/>
                </a:cubicBezTo>
                <a:cubicBezTo>
                  <a:pt x="213" y="36"/>
                  <a:pt x="212" y="38"/>
                  <a:pt x="211" y="38"/>
                </a:cubicBezTo>
                <a:close/>
                <a:moveTo>
                  <a:pt x="166" y="94"/>
                </a:moveTo>
                <a:cubicBezTo>
                  <a:pt x="166" y="107"/>
                  <a:pt x="139" y="118"/>
                  <a:pt x="106" y="118"/>
                </a:cubicBezTo>
                <a:cubicBezTo>
                  <a:pt x="74" y="118"/>
                  <a:pt x="47" y="107"/>
                  <a:pt x="47" y="94"/>
                </a:cubicBezTo>
                <a:cubicBezTo>
                  <a:pt x="49" y="65"/>
                  <a:pt x="49" y="65"/>
                  <a:pt x="49" y="65"/>
                </a:cubicBezTo>
                <a:cubicBezTo>
                  <a:pt x="102" y="82"/>
                  <a:pt x="102" y="82"/>
                  <a:pt x="102" y="82"/>
                </a:cubicBezTo>
                <a:cubicBezTo>
                  <a:pt x="103" y="82"/>
                  <a:pt x="105" y="82"/>
                  <a:pt x="106" y="82"/>
                </a:cubicBezTo>
                <a:cubicBezTo>
                  <a:pt x="108" y="82"/>
                  <a:pt x="109" y="82"/>
                  <a:pt x="111" y="82"/>
                </a:cubicBezTo>
                <a:cubicBezTo>
                  <a:pt x="164" y="65"/>
                  <a:pt x="164" y="65"/>
                  <a:pt x="164" y="65"/>
                </a:cubicBezTo>
                <a:lnTo>
                  <a:pt x="166" y="9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1" name="Freeform 313"/>
          <p:cNvSpPr>
            <a:spLocks noEditPoints="1"/>
          </p:cNvSpPr>
          <p:nvPr/>
        </p:nvSpPr>
        <p:spPr bwMode="auto">
          <a:xfrm>
            <a:off x="4272044" y="4112018"/>
            <a:ext cx="164264" cy="164264"/>
          </a:xfrm>
          <a:custGeom>
            <a:avLst/>
            <a:gdLst>
              <a:gd name="T0" fmla="*/ 71 w 142"/>
              <a:gd name="T1" fmla="*/ 142 h 142"/>
              <a:gd name="T2" fmla="*/ 16 w 142"/>
              <a:gd name="T3" fmla="*/ 116 h 142"/>
              <a:gd name="T4" fmla="*/ 16 w 142"/>
              <a:gd name="T5" fmla="*/ 112 h 142"/>
              <a:gd name="T6" fmla="*/ 29 w 142"/>
              <a:gd name="T7" fmla="*/ 99 h 142"/>
              <a:gd name="T8" fmla="*/ 31 w 142"/>
              <a:gd name="T9" fmla="*/ 98 h 142"/>
              <a:gd name="T10" fmla="*/ 33 w 142"/>
              <a:gd name="T11" fmla="*/ 100 h 142"/>
              <a:gd name="T12" fmla="*/ 71 w 142"/>
              <a:gd name="T13" fmla="*/ 118 h 142"/>
              <a:gd name="T14" fmla="*/ 118 w 142"/>
              <a:gd name="T15" fmla="*/ 71 h 142"/>
              <a:gd name="T16" fmla="*/ 71 w 142"/>
              <a:gd name="T17" fmla="*/ 23 h 142"/>
              <a:gd name="T18" fmla="*/ 39 w 142"/>
              <a:gd name="T19" fmla="*/ 36 h 142"/>
              <a:gd name="T20" fmla="*/ 51 w 142"/>
              <a:gd name="T21" fmla="*/ 49 h 142"/>
              <a:gd name="T22" fmla="*/ 53 w 142"/>
              <a:gd name="T23" fmla="*/ 55 h 142"/>
              <a:gd name="T24" fmla="*/ 47 w 142"/>
              <a:gd name="T25" fmla="*/ 59 h 142"/>
              <a:gd name="T26" fmla="*/ 6 w 142"/>
              <a:gd name="T27" fmla="*/ 59 h 142"/>
              <a:gd name="T28" fmla="*/ 0 w 142"/>
              <a:gd name="T29" fmla="*/ 53 h 142"/>
              <a:gd name="T30" fmla="*/ 0 w 142"/>
              <a:gd name="T31" fmla="*/ 11 h 142"/>
              <a:gd name="T32" fmla="*/ 3 w 142"/>
              <a:gd name="T33" fmla="*/ 6 h 142"/>
              <a:gd name="T34" fmla="*/ 10 w 142"/>
              <a:gd name="T35" fmla="*/ 7 h 142"/>
              <a:gd name="T36" fmla="*/ 22 w 142"/>
              <a:gd name="T37" fmla="*/ 19 h 142"/>
              <a:gd name="T38" fmla="*/ 71 w 142"/>
              <a:gd name="T39" fmla="*/ 0 h 142"/>
              <a:gd name="T40" fmla="*/ 142 w 142"/>
              <a:gd name="T41" fmla="*/ 71 h 142"/>
              <a:gd name="T42" fmla="*/ 71 w 142"/>
              <a:gd name="T43" fmla="*/ 142 h 142"/>
              <a:gd name="T44" fmla="*/ 83 w 142"/>
              <a:gd name="T45" fmla="*/ 85 h 142"/>
              <a:gd name="T46" fmla="*/ 80 w 142"/>
              <a:gd name="T47" fmla="*/ 88 h 142"/>
              <a:gd name="T48" fmla="*/ 50 w 142"/>
              <a:gd name="T49" fmla="*/ 88 h 142"/>
              <a:gd name="T50" fmla="*/ 47 w 142"/>
              <a:gd name="T51" fmla="*/ 85 h 142"/>
              <a:gd name="T52" fmla="*/ 47 w 142"/>
              <a:gd name="T53" fmla="*/ 79 h 142"/>
              <a:gd name="T54" fmla="*/ 50 w 142"/>
              <a:gd name="T55" fmla="*/ 76 h 142"/>
              <a:gd name="T56" fmla="*/ 71 w 142"/>
              <a:gd name="T57" fmla="*/ 76 h 142"/>
              <a:gd name="T58" fmla="*/ 71 w 142"/>
              <a:gd name="T59" fmla="*/ 44 h 142"/>
              <a:gd name="T60" fmla="*/ 74 w 142"/>
              <a:gd name="T61" fmla="*/ 41 h 142"/>
              <a:gd name="T62" fmla="*/ 80 w 142"/>
              <a:gd name="T63" fmla="*/ 41 h 142"/>
              <a:gd name="T64" fmla="*/ 83 w 142"/>
              <a:gd name="T65" fmla="*/ 44 h 142"/>
              <a:gd name="T66" fmla="*/ 83 w 142"/>
              <a:gd name="T67" fmla="*/ 8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50" y="142"/>
                  <a:pt x="30" y="132"/>
                  <a:pt x="16" y="116"/>
                </a:cubicBezTo>
                <a:cubicBezTo>
                  <a:pt x="15" y="115"/>
                  <a:pt x="15" y="113"/>
                  <a:pt x="16" y="112"/>
                </a:cubicBezTo>
                <a:cubicBezTo>
                  <a:pt x="29" y="99"/>
                  <a:pt x="29" y="99"/>
                  <a:pt x="29" y="99"/>
                </a:cubicBezTo>
                <a:cubicBezTo>
                  <a:pt x="30" y="99"/>
                  <a:pt x="30" y="98"/>
                  <a:pt x="31" y="98"/>
                </a:cubicBezTo>
                <a:cubicBezTo>
                  <a:pt x="32" y="98"/>
                  <a:pt x="33" y="99"/>
                  <a:pt x="33" y="100"/>
                </a:cubicBezTo>
                <a:cubicBezTo>
                  <a:pt x="42" y="111"/>
                  <a:pt x="56" y="118"/>
                  <a:pt x="71" y="118"/>
                </a:cubicBezTo>
                <a:cubicBezTo>
                  <a:pt x="97" y="118"/>
                  <a:pt x="118" y="97"/>
                  <a:pt x="118" y="71"/>
                </a:cubicBezTo>
                <a:cubicBezTo>
                  <a:pt x="118" y="45"/>
                  <a:pt x="97" y="23"/>
                  <a:pt x="71" y="23"/>
                </a:cubicBezTo>
                <a:cubicBezTo>
                  <a:pt x="59" y="23"/>
                  <a:pt x="47" y="28"/>
                  <a:pt x="39" y="36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50"/>
                  <a:pt x="53" y="53"/>
                  <a:pt x="53" y="55"/>
                </a:cubicBezTo>
                <a:cubicBezTo>
                  <a:pt x="52" y="57"/>
                  <a:pt x="50" y="59"/>
                  <a:pt x="47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2" y="59"/>
                  <a:pt x="0" y="56"/>
                  <a:pt x="0" y="5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9"/>
                  <a:pt x="1" y="7"/>
                  <a:pt x="3" y="6"/>
                </a:cubicBezTo>
                <a:cubicBezTo>
                  <a:pt x="6" y="5"/>
                  <a:pt x="8" y="6"/>
                  <a:pt x="10" y="7"/>
                </a:cubicBezTo>
                <a:cubicBezTo>
                  <a:pt x="22" y="19"/>
                  <a:pt x="22" y="19"/>
                  <a:pt x="22" y="19"/>
                </a:cubicBezTo>
                <a:cubicBezTo>
                  <a:pt x="35" y="7"/>
                  <a:pt x="53" y="0"/>
                  <a:pt x="71" y="0"/>
                </a:cubicBezTo>
                <a:cubicBezTo>
                  <a:pt x="110" y="0"/>
                  <a:pt x="142" y="31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83" y="85"/>
                </a:moveTo>
                <a:cubicBezTo>
                  <a:pt x="83" y="87"/>
                  <a:pt x="81" y="88"/>
                  <a:pt x="80" y="88"/>
                </a:cubicBezTo>
                <a:cubicBezTo>
                  <a:pt x="50" y="88"/>
                  <a:pt x="50" y="88"/>
                  <a:pt x="50" y="88"/>
                </a:cubicBezTo>
                <a:cubicBezTo>
                  <a:pt x="48" y="88"/>
                  <a:pt x="47" y="87"/>
                  <a:pt x="47" y="85"/>
                </a:cubicBezTo>
                <a:cubicBezTo>
                  <a:pt x="47" y="79"/>
                  <a:pt x="47" y="79"/>
                  <a:pt x="47" y="79"/>
                </a:cubicBezTo>
                <a:cubicBezTo>
                  <a:pt x="47" y="78"/>
                  <a:pt x="48" y="76"/>
                  <a:pt x="50" y="76"/>
                </a:cubicBezTo>
                <a:cubicBezTo>
                  <a:pt x="71" y="76"/>
                  <a:pt x="71" y="76"/>
                  <a:pt x="71" y="76"/>
                </a:cubicBezTo>
                <a:cubicBezTo>
                  <a:pt x="71" y="44"/>
                  <a:pt x="71" y="44"/>
                  <a:pt x="71" y="44"/>
                </a:cubicBezTo>
                <a:cubicBezTo>
                  <a:pt x="71" y="42"/>
                  <a:pt x="72" y="41"/>
                  <a:pt x="74" y="41"/>
                </a:cubicBezTo>
                <a:cubicBezTo>
                  <a:pt x="80" y="41"/>
                  <a:pt x="80" y="41"/>
                  <a:pt x="80" y="41"/>
                </a:cubicBezTo>
                <a:cubicBezTo>
                  <a:pt x="81" y="41"/>
                  <a:pt x="83" y="42"/>
                  <a:pt x="83" y="44"/>
                </a:cubicBezTo>
                <a:lnTo>
                  <a:pt x="83" y="8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2" name="Freeform 314"/>
          <p:cNvSpPr>
            <a:spLocks noEditPoints="1"/>
          </p:cNvSpPr>
          <p:nvPr/>
        </p:nvSpPr>
        <p:spPr bwMode="auto">
          <a:xfrm>
            <a:off x="4480351" y="4122731"/>
            <a:ext cx="173786" cy="139268"/>
          </a:xfrm>
          <a:custGeom>
            <a:avLst/>
            <a:gdLst>
              <a:gd name="T0" fmla="*/ 143 w 150"/>
              <a:gd name="T1" fmla="*/ 70 h 120"/>
              <a:gd name="T2" fmla="*/ 141 w 150"/>
              <a:gd name="T3" fmla="*/ 71 h 120"/>
              <a:gd name="T4" fmla="*/ 141 w 150"/>
              <a:gd name="T5" fmla="*/ 71 h 120"/>
              <a:gd name="T6" fmla="*/ 139 w 150"/>
              <a:gd name="T7" fmla="*/ 70 h 120"/>
              <a:gd name="T8" fmla="*/ 75 w 150"/>
              <a:gd name="T9" fmla="*/ 17 h 120"/>
              <a:gd name="T10" fmla="*/ 11 w 150"/>
              <a:gd name="T11" fmla="*/ 70 h 120"/>
              <a:gd name="T12" fmla="*/ 9 w 150"/>
              <a:gd name="T13" fmla="*/ 71 h 120"/>
              <a:gd name="T14" fmla="*/ 7 w 150"/>
              <a:gd name="T15" fmla="*/ 70 h 120"/>
              <a:gd name="T16" fmla="*/ 1 w 150"/>
              <a:gd name="T17" fmla="*/ 63 h 120"/>
              <a:gd name="T18" fmla="*/ 2 w 150"/>
              <a:gd name="T19" fmla="*/ 59 h 120"/>
              <a:gd name="T20" fmla="*/ 68 w 150"/>
              <a:gd name="T21" fmla="*/ 4 h 120"/>
              <a:gd name="T22" fmla="*/ 82 w 150"/>
              <a:gd name="T23" fmla="*/ 4 h 120"/>
              <a:gd name="T24" fmla="*/ 105 w 150"/>
              <a:gd name="T25" fmla="*/ 22 h 120"/>
              <a:gd name="T26" fmla="*/ 105 w 150"/>
              <a:gd name="T27" fmla="*/ 4 h 120"/>
              <a:gd name="T28" fmla="*/ 108 w 150"/>
              <a:gd name="T29" fmla="*/ 1 h 120"/>
              <a:gd name="T30" fmla="*/ 125 w 150"/>
              <a:gd name="T31" fmla="*/ 1 h 120"/>
              <a:gd name="T32" fmla="*/ 128 w 150"/>
              <a:gd name="T33" fmla="*/ 4 h 120"/>
              <a:gd name="T34" fmla="*/ 128 w 150"/>
              <a:gd name="T35" fmla="*/ 42 h 120"/>
              <a:gd name="T36" fmla="*/ 149 w 150"/>
              <a:gd name="T37" fmla="*/ 59 h 120"/>
              <a:gd name="T38" fmla="*/ 149 w 150"/>
              <a:gd name="T39" fmla="*/ 63 h 120"/>
              <a:gd name="T40" fmla="*/ 143 w 150"/>
              <a:gd name="T41" fmla="*/ 70 h 120"/>
              <a:gd name="T42" fmla="*/ 128 w 150"/>
              <a:gd name="T43" fmla="*/ 114 h 120"/>
              <a:gd name="T44" fmla="*/ 123 w 150"/>
              <a:gd name="T45" fmla="*/ 120 h 120"/>
              <a:gd name="T46" fmla="*/ 87 w 150"/>
              <a:gd name="T47" fmla="*/ 120 h 120"/>
              <a:gd name="T48" fmla="*/ 87 w 150"/>
              <a:gd name="T49" fmla="*/ 84 h 120"/>
              <a:gd name="T50" fmla="*/ 63 w 150"/>
              <a:gd name="T51" fmla="*/ 84 h 120"/>
              <a:gd name="T52" fmla="*/ 63 w 150"/>
              <a:gd name="T53" fmla="*/ 120 h 120"/>
              <a:gd name="T54" fmla="*/ 28 w 150"/>
              <a:gd name="T55" fmla="*/ 120 h 120"/>
              <a:gd name="T56" fmla="*/ 22 w 150"/>
              <a:gd name="T57" fmla="*/ 114 h 120"/>
              <a:gd name="T58" fmla="*/ 22 w 150"/>
              <a:gd name="T59" fmla="*/ 69 h 120"/>
              <a:gd name="T60" fmla="*/ 22 w 150"/>
              <a:gd name="T61" fmla="*/ 69 h 120"/>
              <a:gd name="T62" fmla="*/ 75 w 150"/>
              <a:gd name="T63" fmla="*/ 25 h 120"/>
              <a:gd name="T64" fmla="*/ 128 w 150"/>
              <a:gd name="T65" fmla="*/ 69 h 120"/>
              <a:gd name="T66" fmla="*/ 128 w 150"/>
              <a:gd name="T67" fmla="*/ 69 h 120"/>
              <a:gd name="T68" fmla="*/ 128 w 150"/>
              <a:gd name="T69" fmla="*/ 11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0" h="120">
                <a:moveTo>
                  <a:pt x="143" y="70"/>
                </a:moveTo>
                <a:cubicBezTo>
                  <a:pt x="143" y="70"/>
                  <a:pt x="142" y="71"/>
                  <a:pt x="141" y="71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0" y="71"/>
                  <a:pt x="140" y="71"/>
                  <a:pt x="139" y="70"/>
                </a:cubicBezTo>
                <a:cubicBezTo>
                  <a:pt x="75" y="17"/>
                  <a:pt x="75" y="17"/>
                  <a:pt x="75" y="17"/>
                </a:cubicBezTo>
                <a:cubicBezTo>
                  <a:pt x="11" y="70"/>
                  <a:pt x="11" y="70"/>
                  <a:pt x="11" y="70"/>
                </a:cubicBezTo>
                <a:cubicBezTo>
                  <a:pt x="11" y="71"/>
                  <a:pt x="10" y="71"/>
                  <a:pt x="9" y="71"/>
                </a:cubicBezTo>
                <a:cubicBezTo>
                  <a:pt x="8" y="71"/>
                  <a:pt x="8" y="70"/>
                  <a:pt x="7" y="70"/>
                </a:cubicBezTo>
                <a:cubicBezTo>
                  <a:pt x="1" y="63"/>
                  <a:pt x="1" y="63"/>
                  <a:pt x="1" y="63"/>
                </a:cubicBezTo>
                <a:cubicBezTo>
                  <a:pt x="0" y="62"/>
                  <a:pt x="1" y="60"/>
                  <a:pt x="2" y="59"/>
                </a:cubicBezTo>
                <a:cubicBezTo>
                  <a:pt x="68" y="4"/>
                  <a:pt x="68" y="4"/>
                  <a:pt x="68" y="4"/>
                </a:cubicBezTo>
                <a:cubicBezTo>
                  <a:pt x="72" y="0"/>
                  <a:pt x="78" y="0"/>
                  <a:pt x="82" y="4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105" y="4"/>
                  <a:pt x="105" y="4"/>
                  <a:pt x="105" y="4"/>
                </a:cubicBezTo>
                <a:cubicBezTo>
                  <a:pt x="105" y="3"/>
                  <a:pt x="106" y="1"/>
                  <a:pt x="108" y="1"/>
                </a:cubicBezTo>
                <a:cubicBezTo>
                  <a:pt x="125" y="1"/>
                  <a:pt x="125" y="1"/>
                  <a:pt x="125" y="1"/>
                </a:cubicBezTo>
                <a:cubicBezTo>
                  <a:pt x="127" y="1"/>
                  <a:pt x="128" y="3"/>
                  <a:pt x="128" y="4"/>
                </a:cubicBezTo>
                <a:cubicBezTo>
                  <a:pt x="128" y="42"/>
                  <a:pt x="128" y="42"/>
                  <a:pt x="128" y="42"/>
                </a:cubicBezTo>
                <a:cubicBezTo>
                  <a:pt x="149" y="59"/>
                  <a:pt x="149" y="59"/>
                  <a:pt x="149" y="59"/>
                </a:cubicBezTo>
                <a:cubicBezTo>
                  <a:pt x="150" y="60"/>
                  <a:pt x="150" y="62"/>
                  <a:pt x="149" y="63"/>
                </a:cubicBezTo>
                <a:lnTo>
                  <a:pt x="143" y="70"/>
                </a:lnTo>
                <a:close/>
                <a:moveTo>
                  <a:pt x="128" y="114"/>
                </a:moveTo>
                <a:cubicBezTo>
                  <a:pt x="128" y="117"/>
                  <a:pt x="126" y="120"/>
                  <a:pt x="123" y="120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87" y="84"/>
                  <a:pt x="87" y="84"/>
                  <a:pt x="87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28" y="120"/>
                  <a:pt x="28" y="120"/>
                  <a:pt x="28" y="120"/>
                </a:cubicBezTo>
                <a:cubicBezTo>
                  <a:pt x="25" y="120"/>
                  <a:pt x="22" y="117"/>
                  <a:pt x="22" y="114"/>
                </a:cubicBezTo>
                <a:cubicBezTo>
                  <a:pt x="22" y="69"/>
                  <a:pt x="22" y="69"/>
                  <a:pt x="22" y="69"/>
                </a:cubicBezTo>
                <a:cubicBezTo>
                  <a:pt x="22" y="69"/>
                  <a:pt x="22" y="69"/>
                  <a:pt x="22" y="69"/>
                </a:cubicBezTo>
                <a:cubicBezTo>
                  <a:pt x="75" y="25"/>
                  <a:pt x="75" y="25"/>
                  <a:pt x="75" y="25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lnTo>
                  <a:pt x="128" y="11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3" name="Freeform 315"/>
          <p:cNvSpPr>
            <a:spLocks noEditPoints="1"/>
          </p:cNvSpPr>
          <p:nvPr/>
        </p:nvSpPr>
        <p:spPr bwMode="auto">
          <a:xfrm>
            <a:off x="4699368" y="4112018"/>
            <a:ext cx="205926" cy="164264"/>
          </a:xfrm>
          <a:custGeom>
            <a:avLst/>
            <a:gdLst>
              <a:gd name="T0" fmla="*/ 177 w 177"/>
              <a:gd name="T1" fmla="*/ 127 h 142"/>
              <a:gd name="T2" fmla="*/ 162 w 177"/>
              <a:gd name="T3" fmla="*/ 142 h 142"/>
              <a:gd name="T4" fmla="*/ 14 w 177"/>
              <a:gd name="T5" fmla="*/ 142 h 142"/>
              <a:gd name="T6" fmla="*/ 0 w 177"/>
              <a:gd name="T7" fmla="*/ 127 h 142"/>
              <a:gd name="T8" fmla="*/ 0 w 177"/>
              <a:gd name="T9" fmla="*/ 14 h 142"/>
              <a:gd name="T10" fmla="*/ 14 w 177"/>
              <a:gd name="T11" fmla="*/ 0 h 142"/>
              <a:gd name="T12" fmla="*/ 162 w 177"/>
              <a:gd name="T13" fmla="*/ 0 h 142"/>
              <a:gd name="T14" fmla="*/ 177 w 177"/>
              <a:gd name="T15" fmla="*/ 14 h 142"/>
              <a:gd name="T16" fmla="*/ 177 w 177"/>
              <a:gd name="T17" fmla="*/ 127 h 142"/>
              <a:gd name="T18" fmla="*/ 14 w 177"/>
              <a:gd name="T19" fmla="*/ 11 h 142"/>
              <a:gd name="T20" fmla="*/ 12 w 177"/>
              <a:gd name="T21" fmla="*/ 14 h 142"/>
              <a:gd name="T22" fmla="*/ 12 w 177"/>
              <a:gd name="T23" fmla="*/ 127 h 142"/>
              <a:gd name="T24" fmla="*/ 14 w 177"/>
              <a:gd name="T25" fmla="*/ 130 h 142"/>
              <a:gd name="T26" fmla="*/ 162 w 177"/>
              <a:gd name="T27" fmla="*/ 130 h 142"/>
              <a:gd name="T28" fmla="*/ 165 w 177"/>
              <a:gd name="T29" fmla="*/ 127 h 142"/>
              <a:gd name="T30" fmla="*/ 165 w 177"/>
              <a:gd name="T31" fmla="*/ 14 h 142"/>
              <a:gd name="T32" fmla="*/ 162 w 177"/>
              <a:gd name="T33" fmla="*/ 11 h 142"/>
              <a:gd name="T34" fmla="*/ 14 w 177"/>
              <a:gd name="T35" fmla="*/ 11 h 142"/>
              <a:gd name="T36" fmla="*/ 41 w 177"/>
              <a:gd name="T37" fmla="*/ 59 h 142"/>
              <a:gd name="T38" fmla="*/ 23 w 177"/>
              <a:gd name="T39" fmla="*/ 41 h 142"/>
              <a:gd name="T40" fmla="*/ 41 w 177"/>
              <a:gd name="T41" fmla="*/ 23 h 142"/>
              <a:gd name="T42" fmla="*/ 59 w 177"/>
              <a:gd name="T43" fmla="*/ 41 h 142"/>
              <a:gd name="T44" fmla="*/ 41 w 177"/>
              <a:gd name="T45" fmla="*/ 59 h 142"/>
              <a:gd name="T46" fmla="*/ 153 w 177"/>
              <a:gd name="T47" fmla="*/ 118 h 142"/>
              <a:gd name="T48" fmla="*/ 23 w 177"/>
              <a:gd name="T49" fmla="*/ 118 h 142"/>
              <a:gd name="T50" fmla="*/ 23 w 177"/>
              <a:gd name="T51" fmla="*/ 100 h 142"/>
              <a:gd name="T52" fmla="*/ 53 w 177"/>
              <a:gd name="T53" fmla="*/ 71 h 142"/>
              <a:gd name="T54" fmla="*/ 68 w 177"/>
              <a:gd name="T55" fmla="*/ 85 h 142"/>
              <a:gd name="T56" fmla="*/ 115 w 177"/>
              <a:gd name="T57" fmla="*/ 38 h 142"/>
              <a:gd name="T58" fmla="*/ 153 w 177"/>
              <a:gd name="T59" fmla="*/ 76 h 142"/>
              <a:gd name="T60" fmla="*/ 153 w 177"/>
              <a:gd name="T61" fmla="*/ 1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7" h="142">
                <a:moveTo>
                  <a:pt x="177" y="127"/>
                </a:moveTo>
                <a:cubicBezTo>
                  <a:pt x="177" y="135"/>
                  <a:pt x="170" y="142"/>
                  <a:pt x="162" y="142"/>
                </a:cubicBezTo>
                <a:cubicBezTo>
                  <a:pt x="14" y="142"/>
                  <a:pt x="14" y="142"/>
                  <a:pt x="14" y="142"/>
                </a:cubicBezTo>
                <a:cubicBezTo>
                  <a:pt x="6" y="142"/>
                  <a:pt x="0" y="135"/>
                  <a:pt x="0" y="127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70" y="0"/>
                  <a:pt x="177" y="6"/>
                  <a:pt x="177" y="14"/>
                </a:cubicBezTo>
                <a:lnTo>
                  <a:pt x="177" y="127"/>
                </a:lnTo>
                <a:close/>
                <a:moveTo>
                  <a:pt x="14" y="11"/>
                </a:moveTo>
                <a:cubicBezTo>
                  <a:pt x="13" y="11"/>
                  <a:pt x="12" y="13"/>
                  <a:pt x="12" y="14"/>
                </a:cubicBezTo>
                <a:cubicBezTo>
                  <a:pt x="12" y="127"/>
                  <a:pt x="12" y="127"/>
                  <a:pt x="12" y="127"/>
                </a:cubicBezTo>
                <a:cubicBezTo>
                  <a:pt x="12" y="128"/>
                  <a:pt x="13" y="130"/>
                  <a:pt x="14" y="130"/>
                </a:cubicBezTo>
                <a:cubicBezTo>
                  <a:pt x="162" y="130"/>
                  <a:pt x="162" y="130"/>
                  <a:pt x="162" y="130"/>
                </a:cubicBezTo>
                <a:cubicBezTo>
                  <a:pt x="164" y="130"/>
                  <a:pt x="165" y="128"/>
                  <a:pt x="165" y="127"/>
                </a:cubicBezTo>
                <a:cubicBezTo>
                  <a:pt x="165" y="14"/>
                  <a:pt x="165" y="14"/>
                  <a:pt x="165" y="14"/>
                </a:cubicBezTo>
                <a:cubicBezTo>
                  <a:pt x="165" y="13"/>
                  <a:pt x="164" y="11"/>
                  <a:pt x="162" y="11"/>
                </a:cubicBezTo>
                <a:lnTo>
                  <a:pt x="14" y="11"/>
                </a:lnTo>
                <a:close/>
                <a:moveTo>
                  <a:pt x="41" y="59"/>
                </a:moveTo>
                <a:cubicBezTo>
                  <a:pt x="31" y="59"/>
                  <a:pt x="23" y="51"/>
                  <a:pt x="23" y="41"/>
                </a:cubicBezTo>
                <a:cubicBezTo>
                  <a:pt x="23" y="31"/>
                  <a:pt x="31" y="23"/>
                  <a:pt x="41" y="23"/>
                </a:cubicBezTo>
                <a:cubicBezTo>
                  <a:pt x="51" y="23"/>
                  <a:pt x="59" y="31"/>
                  <a:pt x="59" y="41"/>
                </a:cubicBezTo>
                <a:cubicBezTo>
                  <a:pt x="59" y="51"/>
                  <a:pt x="51" y="59"/>
                  <a:pt x="41" y="59"/>
                </a:cubicBezTo>
                <a:close/>
                <a:moveTo>
                  <a:pt x="153" y="118"/>
                </a:moveTo>
                <a:cubicBezTo>
                  <a:pt x="23" y="118"/>
                  <a:pt x="23" y="118"/>
                  <a:pt x="23" y="118"/>
                </a:cubicBezTo>
                <a:cubicBezTo>
                  <a:pt x="23" y="100"/>
                  <a:pt x="23" y="100"/>
                  <a:pt x="23" y="100"/>
                </a:cubicBezTo>
                <a:cubicBezTo>
                  <a:pt x="53" y="71"/>
                  <a:pt x="53" y="71"/>
                  <a:pt x="53" y="71"/>
                </a:cubicBezTo>
                <a:cubicBezTo>
                  <a:pt x="68" y="85"/>
                  <a:pt x="68" y="85"/>
                  <a:pt x="68" y="85"/>
                </a:cubicBezTo>
                <a:cubicBezTo>
                  <a:pt x="115" y="38"/>
                  <a:pt x="115" y="38"/>
                  <a:pt x="115" y="38"/>
                </a:cubicBezTo>
                <a:cubicBezTo>
                  <a:pt x="153" y="76"/>
                  <a:pt x="153" y="76"/>
                  <a:pt x="153" y="76"/>
                </a:cubicBezTo>
                <a:lnTo>
                  <a:pt x="153" y="1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4" name="Freeform 316"/>
          <p:cNvSpPr>
            <a:spLocks noEditPoints="1"/>
          </p:cNvSpPr>
          <p:nvPr/>
        </p:nvSpPr>
        <p:spPr bwMode="auto">
          <a:xfrm>
            <a:off x="4948143" y="4123921"/>
            <a:ext cx="164264" cy="138077"/>
          </a:xfrm>
          <a:custGeom>
            <a:avLst/>
            <a:gdLst>
              <a:gd name="T0" fmla="*/ 142 w 142"/>
              <a:gd name="T1" fmla="*/ 113 h 119"/>
              <a:gd name="T2" fmla="*/ 136 w 142"/>
              <a:gd name="T3" fmla="*/ 119 h 119"/>
              <a:gd name="T4" fmla="*/ 6 w 142"/>
              <a:gd name="T5" fmla="*/ 119 h 119"/>
              <a:gd name="T6" fmla="*/ 0 w 142"/>
              <a:gd name="T7" fmla="*/ 113 h 119"/>
              <a:gd name="T8" fmla="*/ 0 w 142"/>
              <a:gd name="T9" fmla="*/ 68 h 119"/>
              <a:gd name="T10" fmla="*/ 2 w 142"/>
              <a:gd name="T11" fmla="*/ 57 h 119"/>
              <a:gd name="T12" fmla="*/ 24 w 142"/>
              <a:gd name="T13" fmla="*/ 6 h 119"/>
              <a:gd name="T14" fmla="*/ 32 w 142"/>
              <a:gd name="T15" fmla="*/ 0 h 119"/>
              <a:gd name="T16" fmla="*/ 109 w 142"/>
              <a:gd name="T17" fmla="*/ 0 h 119"/>
              <a:gd name="T18" fmla="*/ 118 w 142"/>
              <a:gd name="T19" fmla="*/ 6 h 119"/>
              <a:gd name="T20" fmla="*/ 140 w 142"/>
              <a:gd name="T21" fmla="*/ 57 h 119"/>
              <a:gd name="T22" fmla="*/ 142 w 142"/>
              <a:gd name="T23" fmla="*/ 68 h 119"/>
              <a:gd name="T24" fmla="*/ 142 w 142"/>
              <a:gd name="T25" fmla="*/ 113 h 119"/>
              <a:gd name="T26" fmla="*/ 124 w 142"/>
              <a:gd name="T27" fmla="*/ 65 h 119"/>
              <a:gd name="T28" fmla="*/ 123 w 142"/>
              <a:gd name="T29" fmla="*/ 64 h 119"/>
              <a:gd name="T30" fmla="*/ 104 w 142"/>
              <a:gd name="T31" fmla="*/ 18 h 119"/>
              <a:gd name="T32" fmla="*/ 38 w 142"/>
              <a:gd name="T33" fmla="*/ 18 h 119"/>
              <a:gd name="T34" fmla="*/ 19 w 142"/>
              <a:gd name="T35" fmla="*/ 64 h 119"/>
              <a:gd name="T36" fmla="*/ 18 w 142"/>
              <a:gd name="T37" fmla="*/ 65 h 119"/>
              <a:gd name="T38" fmla="*/ 47 w 142"/>
              <a:gd name="T39" fmla="*/ 65 h 119"/>
              <a:gd name="T40" fmla="*/ 56 w 142"/>
              <a:gd name="T41" fmla="*/ 83 h 119"/>
              <a:gd name="T42" fmla="*/ 86 w 142"/>
              <a:gd name="T43" fmla="*/ 83 h 119"/>
              <a:gd name="T44" fmla="*/ 94 w 142"/>
              <a:gd name="T45" fmla="*/ 65 h 119"/>
              <a:gd name="T46" fmla="*/ 124 w 142"/>
              <a:gd name="T47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19">
                <a:moveTo>
                  <a:pt x="142" y="113"/>
                </a:moveTo>
                <a:cubicBezTo>
                  <a:pt x="142" y="116"/>
                  <a:pt x="139" y="119"/>
                  <a:pt x="136" y="119"/>
                </a:cubicBezTo>
                <a:cubicBezTo>
                  <a:pt x="6" y="119"/>
                  <a:pt x="6" y="119"/>
                  <a:pt x="6" y="119"/>
                </a:cubicBezTo>
                <a:cubicBezTo>
                  <a:pt x="3" y="119"/>
                  <a:pt x="0" y="116"/>
                  <a:pt x="0" y="113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5"/>
                  <a:pt x="1" y="60"/>
                  <a:pt x="2" y="57"/>
                </a:cubicBezTo>
                <a:cubicBezTo>
                  <a:pt x="24" y="6"/>
                  <a:pt x="24" y="6"/>
                  <a:pt x="24" y="6"/>
                </a:cubicBezTo>
                <a:cubicBezTo>
                  <a:pt x="25" y="3"/>
                  <a:pt x="29" y="0"/>
                  <a:pt x="32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3" y="0"/>
                  <a:pt x="116" y="3"/>
                  <a:pt x="118" y="6"/>
                </a:cubicBezTo>
                <a:cubicBezTo>
                  <a:pt x="140" y="57"/>
                  <a:pt x="140" y="57"/>
                  <a:pt x="140" y="57"/>
                </a:cubicBezTo>
                <a:cubicBezTo>
                  <a:pt x="141" y="60"/>
                  <a:pt x="142" y="65"/>
                  <a:pt x="142" y="68"/>
                </a:cubicBezTo>
                <a:lnTo>
                  <a:pt x="142" y="113"/>
                </a:lnTo>
                <a:close/>
                <a:moveTo>
                  <a:pt x="124" y="65"/>
                </a:moveTo>
                <a:cubicBezTo>
                  <a:pt x="123" y="65"/>
                  <a:pt x="123" y="64"/>
                  <a:pt x="123" y="64"/>
                </a:cubicBezTo>
                <a:cubicBezTo>
                  <a:pt x="104" y="18"/>
                  <a:pt x="104" y="18"/>
                  <a:pt x="104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19" y="64"/>
                  <a:pt x="19" y="64"/>
                  <a:pt x="19" y="64"/>
                </a:cubicBezTo>
                <a:cubicBezTo>
                  <a:pt x="18" y="64"/>
                  <a:pt x="18" y="65"/>
                  <a:pt x="18" y="65"/>
                </a:cubicBezTo>
                <a:cubicBezTo>
                  <a:pt x="47" y="65"/>
                  <a:pt x="47" y="65"/>
                  <a:pt x="47" y="65"/>
                </a:cubicBezTo>
                <a:cubicBezTo>
                  <a:pt x="56" y="83"/>
                  <a:pt x="56" y="83"/>
                  <a:pt x="56" y="83"/>
                </a:cubicBezTo>
                <a:cubicBezTo>
                  <a:pt x="86" y="83"/>
                  <a:pt x="86" y="83"/>
                  <a:pt x="86" y="83"/>
                </a:cubicBezTo>
                <a:cubicBezTo>
                  <a:pt x="94" y="65"/>
                  <a:pt x="94" y="65"/>
                  <a:pt x="94" y="65"/>
                </a:cubicBezTo>
                <a:lnTo>
                  <a:pt x="124" y="6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5" name="Freeform 317"/>
          <p:cNvSpPr>
            <a:spLocks noEditPoints="1"/>
          </p:cNvSpPr>
          <p:nvPr/>
        </p:nvSpPr>
        <p:spPr bwMode="auto">
          <a:xfrm>
            <a:off x="5158830" y="4112018"/>
            <a:ext cx="192831" cy="164264"/>
          </a:xfrm>
          <a:custGeom>
            <a:avLst/>
            <a:gdLst>
              <a:gd name="T0" fmla="*/ 24 w 166"/>
              <a:gd name="T1" fmla="*/ 142 h 142"/>
              <a:gd name="T2" fmla="*/ 21 w 166"/>
              <a:gd name="T3" fmla="*/ 142 h 142"/>
              <a:gd name="T4" fmla="*/ 0 w 166"/>
              <a:gd name="T5" fmla="*/ 121 h 142"/>
              <a:gd name="T6" fmla="*/ 0 w 166"/>
              <a:gd name="T7" fmla="*/ 44 h 142"/>
              <a:gd name="T8" fmla="*/ 21 w 166"/>
              <a:gd name="T9" fmla="*/ 23 h 142"/>
              <a:gd name="T10" fmla="*/ 24 w 166"/>
              <a:gd name="T11" fmla="*/ 23 h 142"/>
              <a:gd name="T12" fmla="*/ 24 w 166"/>
              <a:gd name="T13" fmla="*/ 142 h 142"/>
              <a:gd name="T14" fmla="*/ 133 w 166"/>
              <a:gd name="T15" fmla="*/ 142 h 142"/>
              <a:gd name="T16" fmla="*/ 33 w 166"/>
              <a:gd name="T17" fmla="*/ 142 h 142"/>
              <a:gd name="T18" fmla="*/ 33 w 166"/>
              <a:gd name="T19" fmla="*/ 23 h 142"/>
              <a:gd name="T20" fmla="*/ 48 w 166"/>
              <a:gd name="T21" fmla="*/ 23 h 142"/>
              <a:gd name="T22" fmla="*/ 48 w 166"/>
              <a:gd name="T23" fmla="*/ 8 h 142"/>
              <a:gd name="T24" fmla="*/ 57 w 166"/>
              <a:gd name="T25" fmla="*/ 0 h 142"/>
              <a:gd name="T26" fmla="*/ 110 w 166"/>
              <a:gd name="T27" fmla="*/ 0 h 142"/>
              <a:gd name="T28" fmla="*/ 119 w 166"/>
              <a:gd name="T29" fmla="*/ 8 h 142"/>
              <a:gd name="T30" fmla="*/ 119 w 166"/>
              <a:gd name="T31" fmla="*/ 23 h 142"/>
              <a:gd name="T32" fmla="*/ 133 w 166"/>
              <a:gd name="T33" fmla="*/ 23 h 142"/>
              <a:gd name="T34" fmla="*/ 133 w 166"/>
              <a:gd name="T35" fmla="*/ 142 h 142"/>
              <a:gd name="T36" fmla="*/ 119 w 166"/>
              <a:gd name="T37" fmla="*/ 74 h 142"/>
              <a:gd name="T38" fmla="*/ 116 w 166"/>
              <a:gd name="T39" fmla="*/ 71 h 142"/>
              <a:gd name="T40" fmla="*/ 95 w 166"/>
              <a:gd name="T41" fmla="*/ 71 h 142"/>
              <a:gd name="T42" fmla="*/ 95 w 166"/>
              <a:gd name="T43" fmla="*/ 50 h 142"/>
              <a:gd name="T44" fmla="*/ 92 w 166"/>
              <a:gd name="T45" fmla="*/ 47 h 142"/>
              <a:gd name="T46" fmla="*/ 74 w 166"/>
              <a:gd name="T47" fmla="*/ 47 h 142"/>
              <a:gd name="T48" fmla="*/ 71 w 166"/>
              <a:gd name="T49" fmla="*/ 50 h 142"/>
              <a:gd name="T50" fmla="*/ 71 w 166"/>
              <a:gd name="T51" fmla="*/ 71 h 142"/>
              <a:gd name="T52" fmla="*/ 51 w 166"/>
              <a:gd name="T53" fmla="*/ 71 h 142"/>
              <a:gd name="T54" fmla="*/ 48 w 166"/>
              <a:gd name="T55" fmla="*/ 74 h 142"/>
              <a:gd name="T56" fmla="*/ 48 w 166"/>
              <a:gd name="T57" fmla="*/ 91 h 142"/>
              <a:gd name="T58" fmla="*/ 51 w 166"/>
              <a:gd name="T59" fmla="*/ 94 h 142"/>
              <a:gd name="T60" fmla="*/ 71 w 166"/>
              <a:gd name="T61" fmla="*/ 94 h 142"/>
              <a:gd name="T62" fmla="*/ 71 w 166"/>
              <a:gd name="T63" fmla="*/ 115 h 142"/>
              <a:gd name="T64" fmla="*/ 74 w 166"/>
              <a:gd name="T65" fmla="*/ 118 h 142"/>
              <a:gd name="T66" fmla="*/ 92 w 166"/>
              <a:gd name="T67" fmla="*/ 118 h 142"/>
              <a:gd name="T68" fmla="*/ 95 w 166"/>
              <a:gd name="T69" fmla="*/ 115 h 142"/>
              <a:gd name="T70" fmla="*/ 95 w 166"/>
              <a:gd name="T71" fmla="*/ 94 h 142"/>
              <a:gd name="T72" fmla="*/ 116 w 166"/>
              <a:gd name="T73" fmla="*/ 94 h 142"/>
              <a:gd name="T74" fmla="*/ 119 w 166"/>
              <a:gd name="T75" fmla="*/ 91 h 142"/>
              <a:gd name="T76" fmla="*/ 119 w 166"/>
              <a:gd name="T77" fmla="*/ 74 h 142"/>
              <a:gd name="T78" fmla="*/ 107 w 166"/>
              <a:gd name="T79" fmla="*/ 23 h 142"/>
              <a:gd name="T80" fmla="*/ 107 w 166"/>
              <a:gd name="T81" fmla="*/ 11 h 142"/>
              <a:gd name="T82" fmla="*/ 60 w 166"/>
              <a:gd name="T83" fmla="*/ 11 h 142"/>
              <a:gd name="T84" fmla="*/ 60 w 166"/>
              <a:gd name="T85" fmla="*/ 23 h 142"/>
              <a:gd name="T86" fmla="*/ 107 w 166"/>
              <a:gd name="T87" fmla="*/ 23 h 142"/>
              <a:gd name="T88" fmla="*/ 166 w 166"/>
              <a:gd name="T89" fmla="*/ 121 h 142"/>
              <a:gd name="T90" fmla="*/ 145 w 166"/>
              <a:gd name="T91" fmla="*/ 142 h 142"/>
              <a:gd name="T92" fmla="*/ 142 w 166"/>
              <a:gd name="T93" fmla="*/ 142 h 142"/>
              <a:gd name="T94" fmla="*/ 142 w 166"/>
              <a:gd name="T95" fmla="*/ 23 h 142"/>
              <a:gd name="T96" fmla="*/ 145 w 166"/>
              <a:gd name="T97" fmla="*/ 23 h 142"/>
              <a:gd name="T98" fmla="*/ 166 w 166"/>
              <a:gd name="T99" fmla="*/ 44 h 142"/>
              <a:gd name="T100" fmla="*/ 166 w 166"/>
              <a:gd name="T101" fmla="*/ 12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6" h="142">
                <a:moveTo>
                  <a:pt x="24" y="142"/>
                </a:moveTo>
                <a:cubicBezTo>
                  <a:pt x="21" y="142"/>
                  <a:pt x="21" y="142"/>
                  <a:pt x="21" y="142"/>
                </a:cubicBezTo>
                <a:cubicBezTo>
                  <a:pt x="10" y="142"/>
                  <a:pt x="0" y="132"/>
                  <a:pt x="0" y="12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3"/>
                  <a:pt x="10" y="23"/>
                  <a:pt x="21" y="23"/>
                </a:cubicBezTo>
                <a:cubicBezTo>
                  <a:pt x="24" y="23"/>
                  <a:pt x="24" y="23"/>
                  <a:pt x="24" y="23"/>
                </a:cubicBezTo>
                <a:lnTo>
                  <a:pt x="24" y="142"/>
                </a:lnTo>
                <a:close/>
                <a:moveTo>
                  <a:pt x="133" y="142"/>
                </a:moveTo>
                <a:cubicBezTo>
                  <a:pt x="33" y="142"/>
                  <a:pt x="33" y="142"/>
                  <a:pt x="33" y="142"/>
                </a:cubicBezTo>
                <a:cubicBezTo>
                  <a:pt x="33" y="23"/>
                  <a:pt x="33" y="23"/>
                  <a:pt x="33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4"/>
                  <a:pt x="52" y="0"/>
                  <a:pt x="57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5" y="0"/>
                  <a:pt x="119" y="4"/>
                  <a:pt x="119" y="8"/>
                </a:cubicBezTo>
                <a:cubicBezTo>
                  <a:pt x="119" y="23"/>
                  <a:pt x="119" y="23"/>
                  <a:pt x="119" y="23"/>
                </a:cubicBezTo>
                <a:cubicBezTo>
                  <a:pt x="133" y="23"/>
                  <a:pt x="133" y="23"/>
                  <a:pt x="133" y="23"/>
                </a:cubicBezTo>
                <a:lnTo>
                  <a:pt x="133" y="142"/>
                </a:lnTo>
                <a:close/>
                <a:moveTo>
                  <a:pt x="119" y="74"/>
                </a:moveTo>
                <a:cubicBezTo>
                  <a:pt x="119" y="72"/>
                  <a:pt x="117" y="71"/>
                  <a:pt x="116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50"/>
                  <a:pt x="95" y="50"/>
                  <a:pt x="95" y="50"/>
                </a:cubicBezTo>
                <a:cubicBezTo>
                  <a:pt x="95" y="48"/>
                  <a:pt x="94" y="47"/>
                  <a:pt x="92" y="47"/>
                </a:cubicBezTo>
                <a:cubicBezTo>
                  <a:pt x="74" y="47"/>
                  <a:pt x="74" y="47"/>
                  <a:pt x="74" y="47"/>
                </a:cubicBezTo>
                <a:cubicBezTo>
                  <a:pt x="73" y="47"/>
                  <a:pt x="71" y="48"/>
                  <a:pt x="71" y="50"/>
                </a:cubicBezTo>
                <a:cubicBezTo>
                  <a:pt x="71" y="71"/>
                  <a:pt x="71" y="71"/>
                  <a:pt x="7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49" y="71"/>
                  <a:pt x="48" y="72"/>
                  <a:pt x="48" y="74"/>
                </a:cubicBezTo>
                <a:cubicBezTo>
                  <a:pt x="48" y="91"/>
                  <a:pt x="48" y="91"/>
                  <a:pt x="48" y="91"/>
                </a:cubicBezTo>
                <a:cubicBezTo>
                  <a:pt x="48" y="93"/>
                  <a:pt x="49" y="94"/>
                  <a:pt x="51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115"/>
                  <a:pt x="71" y="115"/>
                  <a:pt x="71" y="115"/>
                </a:cubicBezTo>
                <a:cubicBezTo>
                  <a:pt x="71" y="117"/>
                  <a:pt x="73" y="118"/>
                  <a:pt x="74" y="118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4" y="118"/>
                  <a:pt x="95" y="117"/>
                  <a:pt x="95" y="115"/>
                </a:cubicBezTo>
                <a:cubicBezTo>
                  <a:pt x="95" y="94"/>
                  <a:pt x="95" y="94"/>
                  <a:pt x="95" y="94"/>
                </a:cubicBezTo>
                <a:cubicBezTo>
                  <a:pt x="116" y="94"/>
                  <a:pt x="116" y="94"/>
                  <a:pt x="116" y="94"/>
                </a:cubicBezTo>
                <a:cubicBezTo>
                  <a:pt x="117" y="94"/>
                  <a:pt x="119" y="93"/>
                  <a:pt x="119" y="91"/>
                </a:cubicBezTo>
                <a:lnTo>
                  <a:pt x="119" y="74"/>
                </a:lnTo>
                <a:close/>
                <a:moveTo>
                  <a:pt x="107" y="23"/>
                </a:moveTo>
                <a:cubicBezTo>
                  <a:pt x="107" y="11"/>
                  <a:pt x="107" y="11"/>
                  <a:pt x="107" y="11"/>
                </a:cubicBezTo>
                <a:cubicBezTo>
                  <a:pt x="60" y="11"/>
                  <a:pt x="60" y="11"/>
                  <a:pt x="60" y="11"/>
                </a:cubicBezTo>
                <a:cubicBezTo>
                  <a:pt x="60" y="23"/>
                  <a:pt x="60" y="23"/>
                  <a:pt x="60" y="23"/>
                </a:cubicBezTo>
                <a:lnTo>
                  <a:pt x="107" y="23"/>
                </a:lnTo>
                <a:close/>
                <a:moveTo>
                  <a:pt x="166" y="121"/>
                </a:moveTo>
                <a:cubicBezTo>
                  <a:pt x="166" y="132"/>
                  <a:pt x="157" y="142"/>
                  <a:pt x="145" y="142"/>
                </a:cubicBezTo>
                <a:cubicBezTo>
                  <a:pt x="142" y="142"/>
                  <a:pt x="142" y="142"/>
                  <a:pt x="142" y="142"/>
                </a:cubicBezTo>
                <a:cubicBezTo>
                  <a:pt x="142" y="23"/>
                  <a:pt x="142" y="23"/>
                  <a:pt x="142" y="23"/>
                </a:cubicBezTo>
                <a:cubicBezTo>
                  <a:pt x="145" y="23"/>
                  <a:pt x="145" y="23"/>
                  <a:pt x="145" y="23"/>
                </a:cubicBezTo>
                <a:cubicBezTo>
                  <a:pt x="157" y="23"/>
                  <a:pt x="166" y="33"/>
                  <a:pt x="166" y="44"/>
                </a:cubicBezTo>
                <a:lnTo>
                  <a:pt x="166" y="1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6" name="Freeform 318"/>
          <p:cNvSpPr>
            <a:spLocks noEditPoints="1"/>
          </p:cNvSpPr>
          <p:nvPr/>
        </p:nvSpPr>
        <p:spPr bwMode="auto">
          <a:xfrm>
            <a:off x="5400463" y="4112018"/>
            <a:ext cx="191641" cy="164264"/>
          </a:xfrm>
          <a:custGeom>
            <a:avLst/>
            <a:gdLst>
              <a:gd name="T0" fmla="*/ 26 w 165"/>
              <a:gd name="T1" fmla="*/ 142 h 142"/>
              <a:gd name="T2" fmla="*/ 20 w 165"/>
              <a:gd name="T3" fmla="*/ 142 h 142"/>
              <a:gd name="T4" fmla="*/ 0 w 165"/>
              <a:gd name="T5" fmla="*/ 121 h 142"/>
              <a:gd name="T6" fmla="*/ 0 w 165"/>
              <a:gd name="T7" fmla="*/ 44 h 142"/>
              <a:gd name="T8" fmla="*/ 20 w 165"/>
              <a:gd name="T9" fmla="*/ 23 h 142"/>
              <a:gd name="T10" fmla="*/ 26 w 165"/>
              <a:gd name="T11" fmla="*/ 23 h 142"/>
              <a:gd name="T12" fmla="*/ 26 w 165"/>
              <a:gd name="T13" fmla="*/ 142 h 142"/>
              <a:gd name="T14" fmla="*/ 130 w 165"/>
              <a:gd name="T15" fmla="*/ 142 h 142"/>
              <a:gd name="T16" fmla="*/ 35 w 165"/>
              <a:gd name="T17" fmla="*/ 142 h 142"/>
              <a:gd name="T18" fmla="*/ 35 w 165"/>
              <a:gd name="T19" fmla="*/ 23 h 142"/>
              <a:gd name="T20" fmla="*/ 47 w 165"/>
              <a:gd name="T21" fmla="*/ 23 h 142"/>
              <a:gd name="T22" fmla="*/ 47 w 165"/>
              <a:gd name="T23" fmla="*/ 8 h 142"/>
              <a:gd name="T24" fmla="*/ 56 w 165"/>
              <a:gd name="T25" fmla="*/ 0 h 142"/>
              <a:gd name="T26" fmla="*/ 109 w 165"/>
              <a:gd name="T27" fmla="*/ 0 h 142"/>
              <a:gd name="T28" fmla="*/ 118 w 165"/>
              <a:gd name="T29" fmla="*/ 8 h 142"/>
              <a:gd name="T30" fmla="*/ 118 w 165"/>
              <a:gd name="T31" fmla="*/ 23 h 142"/>
              <a:gd name="T32" fmla="*/ 130 w 165"/>
              <a:gd name="T33" fmla="*/ 23 h 142"/>
              <a:gd name="T34" fmla="*/ 130 w 165"/>
              <a:gd name="T35" fmla="*/ 142 h 142"/>
              <a:gd name="T36" fmla="*/ 106 w 165"/>
              <a:gd name="T37" fmla="*/ 23 h 142"/>
              <a:gd name="T38" fmla="*/ 106 w 165"/>
              <a:gd name="T39" fmla="*/ 11 h 142"/>
              <a:gd name="T40" fmla="*/ 59 w 165"/>
              <a:gd name="T41" fmla="*/ 11 h 142"/>
              <a:gd name="T42" fmla="*/ 59 w 165"/>
              <a:gd name="T43" fmla="*/ 23 h 142"/>
              <a:gd name="T44" fmla="*/ 106 w 165"/>
              <a:gd name="T45" fmla="*/ 23 h 142"/>
              <a:gd name="T46" fmla="*/ 165 w 165"/>
              <a:gd name="T47" fmla="*/ 121 h 142"/>
              <a:gd name="T48" fmla="*/ 144 w 165"/>
              <a:gd name="T49" fmla="*/ 142 h 142"/>
              <a:gd name="T50" fmla="*/ 139 w 165"/>
              <a:gd name="T51" fmla="*/ 142 h 142"/>
              <a:gd name="T52" fmla="*/ 139 w 165"/>
              <a:gd name="T53" fmla="*/ 23 h 142"/>
              <a:gd name="T54" fmla="*/ 144 w 165"/>
              <a:gd name="T55" fmla="*/ 23 h 142"/>
              <a:gd name="T56" fmla="*/ 165 w 165"/>
              <a:gd name="T57" fmla="*/ 44 h 142"/>
              <a:gd name="T58" fmla="*/ 165 w 165"/>
              <a:gd name="T59" fmla="*/ 12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5" h="142">
                <a:moveTo>
                  <a:pt x="26" y="142"/>
                </a:moveTo>
                <a:cubicBezTo>
                  <a:pt x="20" y="142"/>
                  <a:pt x="20" y="142"/>
                  <a:pt x="20" y="142"/>
                </a:cubicBezTo>
                <a:cubicBezTo>
                  <a:pt x="9" y="142"/>
                  <a:pt x="0" y="132"/>
                  <a:pt x="0" y="121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33"/>
                  <a:pt x="9" y="23"/>
                  <a:pt x="20" y="23"/>
                </a:cubicBezTo>
                <a:cubicBezTo>
                  <a:pt x="26" y="23"/>
                  <a:pt x="26" y="23"/>
                  <a:pt x="26" y="23"/>
                </a:cubicBezTo>
                <a:lnTo>
                  <a:pt x="26" y="142"/>
                </a:lnTo>
                <a:close/>
                <a:moveTo>
                  <a:pt x="130" y="142"/>
                </a:moveTo>
                <a:cubicBezTo>
                  <a:pt x="35" y="142"/>
                  <a:pt x="35" y="142"/>
                  <a:pt x="35" y="142"/>
                </a:cubicBezTo>
                <a:cubicBezTo>
                  <a:pt x="35" y="23"/>
                  <a:pt x="35" y="23"/>
                  <a:pt x="35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4"/>
                  <a:pt x="51" y="0"/>
                  <a:pt x="56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4" y="0"/>
                  <a:pt x="118" y="4"/>
                  <a:pt x="118" y="8"/>
                </a:cubicBezTo>
                <a:cubicBezTo>
                  <a:pt x="118" y="23"/>
                  <a:pt x="118" y="23"/>
                  <a:pt x="118" y="23"/>
                </a:cubicBezTo>
                <a:cubicBezTo>
                  <a:pt x="130" y="23"/>
                  <a:pt x="130" y="23"/>
                  <a:pt x="130" y="23"/>
                </a:cubicBezTo>
                <a:lnTo>
                  <a:pt x="130" y="142"/>
                </a:lnTo>
                <a:close/>
                <a:moveTo>
                  <a:pt x="106" y="23"/>
                </a:moveTo>
                <a:cubicBezTo>
                  <a:pt x="106" y="11"/>
                  <a:pt x="106" y="11"/>
                  <a:pt x="106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23"/>
                  <a:pt x="59" y="23"/>
                  <a:pt x="59" y="23"/>
                </a:cubicBezTo>
                <a:lnTo>
                  <a:pt x="106" y="23"/>
                </a:lnTo>
                <a:close/>
                <a:moveTo>
                  <a:pt x="165" y="121"/>
                </a:moveTo>
                <a:cubicBezTo>
                  <a:pt x="165" y="132"/>
                  <a:pt x="156" y="142"/>
                  <a:pt x="144" y="142"/>
                </a:cubicBezTo>
                <a:cubicBezTo>
                  <a:pt x="139" y="142"/>
                  <a:pt x="139" y="142"/>
                  <a:pt x="139" y="142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4" y="23"/>
                  <a:pt x="144" y="23"/>
                  <a:pt x="144" y="23"/>
                </a:cubicBezTo>
                <a:cubicBezTo>
                  <a:pt x="156" y="23"/>
                  <a:pt x="165" y="33"/>
                  <a:pt x="165" y="44"/>
                </a:cubicBezTo>
                <a:lnTo>
                  <a:pt x="165" y="1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" name="Freeform 319"/>
          <p:cNvSpPr>
            <a:spLocks noEditPoints="1"/>
          </p:cNvSpPr>
          <p:nvPr/>
        </p:nvSpPr>
        <p:spPr bwMode="auto">
          <a:xfrm>
            <a:off x="5639716" y="4112018"/>
            <a:ext cx="16426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11 h 142"/>
              <a:gd name="T12" fmla="*/ 12 w 142"/>
              <a:gd name="T13" fmla="*/ 71 h 142"/>
              <a:gd name="T14" fmla="*/ 71 w 142"/>
              <a:gd name="T15" fmla="*/ 130 h 142"/>
              <a:gd name="T16" fmla="*/ 130 w 142"/>
              <a:gd name="T17" fmla="*/ 71 h 142"/>
              <a:gd name="T18" fmla="*/ 71 w 142"/>
              <a:gd name="T19" fmla="*/ 11 h 142"/>
              <a:gd name="T20" fmla="*/ 71 w 142"/>
              <a:gd name="T21" fmla="*/ 118 h 142"/>
              <a:gd name="T22" fmla="*/ 24 w 142"/>
              <a:gd name="T23" fmla="*/ 71 h 142"/>
              <a:gd name="T24" fmla="*/ 71 w 142"/>
              <a:gd name="T25" fmla="*/ 23 h 142"/>
              <a:gd name="T26" fmla="*/ 118 w 142"/>
              <a:gd name="T27" fmla="*/ 71 h 142"/>
              <a:gd name="T28" fmla="*/ 71 w 142"/>
              <a:gd name="T29" fmla="*/ 118 h 142"/>
              <a:gd name="T30" fmla="*/ 71 w 142"/>
              <a:gd name="T31" fmla="*/ 35 h 142"/>
              <a:gd name="T32" fmla="*/ 35 w 142"/>
              <a:gd name="T33" fmla="*/ 71 h 142"/>
              <a:gd name="T34" fmla="*/ 71 w 142"/>
              <a:gd name="T35" fmla="*/ 106 h 142"/>
              <a:gd name="T36" fmla="*/ 106 w 142"/>
              <a:gd name="T37" fmla="*/ 71 h 142"/>
              <a:gd name="T38" fmla="*/ 71 w 142"/>
              <a:gd name="T39" fmla="*/ 35 h 142"/>
              <a:gd name="T40" fmla="*/ 71 w 142"/>
              <a:gd name="T41" fmla="*/ 94 h 142"/>
              <a:gd name="T42" fmla="*/ 47 w 142"/>
              <a:gd name="T43" fmla="*/ 71 h 142"/>
              <a:gd name="T44" fmla="*/ 71 w 142"/>
              <a:gd name="T45" fmla="*/ 47 h 142"/>
              <a:gd name="T46" fmla="*/ 95 w 142"/>
              <a:gd name="T47" fmla="*/ 71 h 142"/>
              <a:gd name="T48" fmla="*/ 71 w 142"/>
              <a:gd name="T49" fmla="*/ 9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1"/>
                  <a:pt x="32" y="0"/>
                  <a:pt x="71" y="0"/>
                </a:cubicBezTo>
                <a:cubicBezTo>
                  <a:pt x="110" y="0"/>
                  <a:pt x="142" y="31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1" y="11"/>
                </a:moveTo>
                <a:cubicBezTo>
                  <a:pt x="38" y="11"/>
                  <a:pt x="12" y="38"/>
                  <a:pt x="12" y="71"/>
                </a:cubicBezTo>
                <a:cubicBezTo>
                  <a:pt x="12" y="103"/>
                  <a:pt x="38" y="130"/>
                  <a:pt x="71" y="130"/>
                </a:cubicBezTo>
                <a:cubicBezTo>
                  <a:pt x="104" y="130"/>
                  <a:pt x="130" y="103"/>
                  <a:pt x="130" y="71"/>
                </a:cubicBezTo>
                <a:cubicBezTo>
                  <a:pt x="130" y="38"/>
                  <a:pt x="104" y="11"/>
                  <a:pt x="71" y="11"/>
                </a:cubicBezTo>
                <a:close/>
                <a:moveTo>
                  <a:pt x="71" y="118"/>
                </a:moveTo>
                <a:cubicBezTo>
                  <a:pt x="45" y="118"/>
                  <a:pt x="24" y="97"/>
                  <a:pt x="24" y="71"/>
                </a:cubicBezTo>
                <a:cubicBezTo>
                  <a:pt x="24" y="44"/>
                  <a:pt x="45" y="23"/>
                  <a:pt x="71" y="23"/>
                </a:cubicBezTo>
                <a:cubicBezTo>
                  <a:pt x="97" y="23"/>
                  <a:pt x="118" y="44"/>
                  <a:pt x="118" y="71"/>
                </a:cubicBezTo>
                <a:cubicBezTo>
                  <a:pt x="118" y="97"/>
                  <a:pt x="97" y="118"/>
                  <a:pt x="71" y="118"/>
                </a:cubicBezTo>
                <a:close/>
                <a:moveTo>
                  <a:pt x="71" y="35"/>
                </a:moveTo>
                <a:cubicBezTo>
                  <a:pt x="51" y="35"/>
                  <a:pt x="35" y="51"/>
                  <a:pt x="35" y="71"/>
                </a:cubicBezTo>
                <a:cubicBezTo>
                  <a:pt x="35" y="90"/>
                  <a:pt x="51" y="106"/>
                  <a:pt x="71" y="106"/>
                </a:cubicBezTo>
                <a:cubicBezTo>
                  <a:pt x="90" y="106"/>
                  <a:pt x="106" y="90"/>
                  <a:pt x="106" y="71"/>
                </a:cubicBezTo>
                <a:cubicBezTo>
                  <a:pt x="106" y="51"/>
                  <a:pt x="90" y="35"/>
                  <a:pt x="71" y="35"/>
                </a:cubicBezTo>
                <a:close/>
                <a:moveTo>
                  <a:pt x="71" y="94"/>
                </a:moveTo>
                <a:cubicBezTo>
                  <a:pt x="58" y="94"/>
                  <a:pt x="47" y="84"/>
                  <a:pt x="47" y="71"/>
                </a:cubicBezTo>
                <a:cubicBezTo>
                  <a:pt x="47" y="58"/>
                  <a:pt x="58" y="47"/>
                  <a:pt x="71" y="47"/>
                </a:cubicBezTo>
                <a:cubicBezTo>
                  <a:pt x="84" y="47"/>
                  <a:pt x="95" y="58"/>
                  <a:pt x="95" y="71"/>
                </a:cubicBezTo>
                <a:cubicBezTo>
                  <a:pt x="95" y="84"/>
                  <a:pt x="84" y="94"/>
                  <a:pt x="71" y="9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8" name="Freeform 320"/>
          <p:cNvSpPr>
            <a:spLocks noEditPoints="1"/>
          </p:cNvSpPr>
          <p:nvPr/>
        </p:nvSpPr>
        <p:spPr bwMode="auto">
          <a:xfrm>
            <a:off x="5853973" y="4098924"/>
            <a:ext cx="174977" cy="174977"/>
          </a:xfrm>
          <a:custGeom>
            <a:avLst/>
            <a:gdLst>
              <a:gd name="T0" fmla="*/ 143 w 151"/>
              <a:gd name="T1" fmla="*/ 130 h 151"/>
              <a:gd name="T2" fmla="*/ 129 w 151"/>
              <a:gd name="T3" fmla="*/ 143 h 151"/>
              <a:gd name="T4" fmla="*/ 110 w 151"/>
              <a:gd name="T5" fmla="*/ 151 h 151"/>
              <a:gd name="T6" fmla="*/ 92 w 151"/>
              <a:gd name="T7" fmla="*/ 143 h 151"/>
              <a:gd name="T8" fmla="*/ 73 w 151"/>
              <a:gd name="T9" fmla="*/ 124 h 151"/>
              <a:gd name="T10" fmla="*/ 65 w 151"/>
              <a:gd name="T11" fmla="*/ 105 h 151"/>
              <a:gd name="T12" fmla="*/ 73 w 151"/>
              <a:gd name="T13" fmla="*/ 86 h 151"/>
              <a:gd name="T14" fmla="*/ 65 w 151"/>
              <a:gd name="T15" fmla="*/ 78 h 151"/>
              <a:gd name="T16" fmla="*/ 46 w 151"/>
              <a:gd name="T17" fmla="*/ 86 h 151"/>
              <a:gd name="T18" fmla="*/ 27 w 151"/>
              <a:gd name="T19" fmla="*/ 78 h 151"/>
              <a:gd name="T20" fmla="*/ 8 w 151"/>
              <a:gd name="T21" fmla="*/ 59 h 151"/>
              <a:gd name="T22" fmla="*/ 0 w 151"/>
              <a:gd name="T23" fmla="*/ 40 h 151"/>
              <a:gd name="T24" fmla="*/ 8 w 151"/>
              <a:gd name="T25" fmla="*/ 21 h 151"/>
              <a:gd name="T26" fmla="*/ 21 w 151"/>
              <a:gd name="T27" fmla="*/ 8 h 151"/>
              <a:gd name="T28" fmla="*/ 40 w 151"/>
              <a:gd name="T29" fmla="*/ 0 h 151"/>
              <a:gd name="T30" fmla="*/ 59 w 151"/>
              <a:gd name="T31" fmla="*/ 8 h 151"/>
              <a:gd name="T32" fmla="*/ 78 w 151"/>
              <a:gd name="T33" fmla="*/ 27 h 151"/>
              <a:gd name="T34" fmla="*/ 86 w 151"/>
              <a:gd name="T35" fmla="*/ 46 h 151"/>
              <a:gd name="T36" fmla="*/ 78 w 151"/>
              <a:gd name="T37" fmla="*/ 65 h 151"/>
              <a:gd name="T38" fmla="*/ 86 w 151"/>
              <a:gd name="T39" fmla="*/ 73 h 151"/>
              <a:gd name="T40" fmla="*/ 105 w 151"/>
              <a:gd name="T41" fmla="*/ 65 h 151"/>
              <a:gd name="T42" fmla="*/ 124 w 151"/>
              <a:gd name="T43" fmla="*/ 73 h 151"/>
              <a:gd name="T44" fmla="*/ 143 w 151"/>
              <a:gd name="T45" fmla="*/ 92 h 151"/>
              <a:gd name="T46" fmla="*/ 151 w 151"/>
              <a:gd name="T47" fmla="*/ 111 h 151"/>
              <a:gd name="T48" fmla="*/ 143 w 151"/>
              <a:gd name="T49" fmla="*/ 130 h 151"/>
              <a:gd name="T50" fmla="*/ 65 w 151"/>
              <a:gd name="T51" fmla="*/ 40 h 151"/>
              <a:gd name="T52" fmla="*/ 46 w 151"/>
              <a:gd name="T53" fmla="*/ 21 h 151"/>
              <a:gd name="T54" fmla="*/ 40 w 151"/>
              <a:gd name="T55" fmla="*/ 18 h 151"/>
              <a:gd name="T56" fmla="*/ 34 w 151"/>
              <a:gd name="T57" fmla="*/ 21 h 151"/>
              <a:gd name="T58" fmla="*/ 20 w 151"/>
              <a:gd name="T59" fmla="*/ 34 h 151"/>
              <a:gd name="T60" fmla="*/ 18 w 151"/>
              <a:gd name="T61" fmla="*/ 40 h 151"/>
              <a:gd name="T62" fmla="*/ 20 w 151"/>
              <a:gd name="T63" fmla="*/ 46 h 151"/>
              <a:gd name="T64" fmla="*/ 39 w 151"/>
              <a:gd name="T65" fmla="*/ 66 h 151"/>
              <a:gd name="T66" fmla="*/ 46 w 151"/>
              <a:gd name="T67" fmla="*/ 68 h 151"/>
              <a:gd name="T68" fmla="*/ 52 w 151"/>
              <a:gd name="T69" fmla="*/ 65 h 151"/>
              <a:gd name="T70" fmla="*/ 46 w 151"/>
              <a:gd name="T71" fmla="*/ 55 h 151"/>
              <a:gd name="T72" fmla="*/ 55 w 151"/>
              <a:gd name="T73" fmla="*/ 46 h 151"/>
              <a:gd name="T74" fmla="*/ 65 w 151"/>
              <a:gd name="T75" fmla="*/ 53 h 151"/>
              <a:gd name="T76" fmla="*/ 68 w 151"/>
              <a:gd name="T77" fmla="*/ 46 h 151"/>
              <a:gd name="T78" fmla="*/ 65 w 151"/>
              <a:gd name="T79" fmla="*/ 40 h 151"/>
              <a:gd name="T80" fmla="*/ 130 w 151"/>
              <a:gd name="T81" fmla="*/ 105 h 151"/>
              <a:gd name="T82" fmla="*/ 111 w 151"/>
              <a:gd name="T83" fmla="*/ 86 h 151"/>
              <a:gd name="T84" fmla="*/ 105 w 151"/>
              <a:gd name="T85" fmla="*/ 83 h 151"/>
              <a:gd name="T86" fmla="*/ 98 w 151"/>
              <a:gd name="T87" fmla="*/ 86 h 151"/>
              <a:gd name="T88" fmla="*/ 105 w 151"/>
              <a:gd name="T89" fmla="*/ 96 h 151"/>
              <a:gd name="T90" fmla="*/ 96 w 151"/>
              <a:gd name="T91" fmla="*/ 105 h 151"/>
              <a:gd name="T92" fmla="*/ 86 w 151"/>
              <a:gd name="T93" fmla="*/ 99 h 151"/>
              <a:gd name="T94" fmla="*/ 83 w 151"/>
              <a:gd name="T95" fmla="*/ 105 h 151"/>
              <a:gd name="T96" fmla="*/ 85 w 151"/>
              <a:gd name="T97" fmla="*/ 112 h 151"/>
              <a:gd name="T98" fmla="*/ 104 w 151"/>
              <a:gd name="T99" fmla="*/ 131 h 151"/>
              <a:gd name="T100" fmla="*/ 110 w 151"/>
              <a:gd name="T101" fmla="*/ 133 h 151"/>
              <a:gd name="T102" fmla="*/ 117 w 151"/>
              <a:gd name="T103" fmla="*/ 131 h 151"/>
              <a:gd name="T104" fmla="*/ 130 w 151"/>
              <a:gd name="T105" fmla="*/ 117 h 151"/>
              <a:gd name="T106" fmla="*/ 133 w 151"/>
              <a:gd name="T107" fmla="*/ 111 h 151"/>
              <a:gd name="T108" fmla="*/ 130 w 151"/>
              <a:gd name="T109" fmla="*/ 10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1" h="151">
                <a:moveTo>
                  <a:pt x="143" y="130"/>
                </a:moveTo>
                <a:cubicBezTo>
                  <a:pt x="129" y="143"/>
                  <a:pt x="129" y="143"/>
                  <a:pt x="129" y="143"/>
                </a:cubicBezTo>
                <a:cubicBezTo>
                  <a:pt x="124" y="148"/>
                  <a:pt x="118" y="151"/>
                  <a:pt x="110" y="151"/>
                </a:cubicBezTo>
                <a:cubicBezTo>
                  <a:pt x="103" y="151"/>
                  <a:pt x="97" y="148"/>
                  <a:pt x="92" y="143"/>
                </a:cubicBezTo>
                <a:cubicBezTo>
                  <a:pt x="73" y="124"/>
                  <a:pt x="73" y="124"/>
                  <a:pt x="73" y="124"/>
                </a:cubicBezTo>
                <a:cubicBezTo>
                  <a:pt x="68" y="119"/>
                  <a:pt x="65" y="112"/>
                  <a:pt x="65" y="105"/>
                </a:cubicBezTo>
                <a:cubicBezTo>
                  <a:pt x="65" y="98"/>
                  <a:pt x="68" y="91"/>
                  <a:pt x="73" y="86"/>
                </a:cubicBezTo>
                <a:cubicBezTo>
                  <a:pt x="65" y="78"/>
                  <a:pt x="65" y="78"/>
                  <a:pt x="65" y="78"/>
                </a:cubicBezTo>
                <a:cubicBezTo>
                  <a:pt x="60" y="83"/>
                  <a:pt x="53" y="86"/>
                  <a:pt x="46" y="86"/>
                </a:cubicBezTo>
                <a:cubicBezTo>
                  <a:pt x="39" y="86"/>
                  <a:pt x="32" y="83"/>
                  <a:pt x="27" y="78"/>
                </a:cubicBezTo>
                <a:cubicBezTo>
                  <a:pt x="8" y="59"/>
                  <a:pt x="8" y="59"/>
                  <a:pt x="8" y="59"/>
                </a:cubicBezTo>
                <a:cubicBezTo>
                  <a:pt x="3" y="54"/>
                  <a:pt x="0" y="47"/>
                  <a:pt x="0" y="40"/>
                </a:cubicBezTo>
                <a:cubicBezTo>
                  <a:pt x="0" y="33"/>
                  <a:pt x="3" y="26"/>
                  <a:pt x="8" y="21"/>
                </a:cubicBezTo>
                <a:cubicBezTo>
                  <a:pt x="21" y="8"/>
                  <a:pt x="21" y="8"/>
                  <a:pt x="21" y="8"/>
                </a:cubicBezTo>
                <a:cubicBezTo>
                  <a:pt x="26" y="3"/>
                  <a:pt x="33" y="0"/>
                  <a:pt x="40" y="0"/>
                </a:cubicBezTo>
                <a:cubicBezTo>
                  <a:pt x="47" y="0"/>
                  <a:pt x="54" y="3"/>
                  <a:pt x="59" y="8"/>
                </a:cubicBezTo>
                <a:cubicBezTo>
                  <a:pt x="78" y="27"/>
                  <a:pt x="78" y="27"/>
                  <a:pt x="78" y="27"/>
                </a:cubicBezTo>
                <a:cubicBezTo>
                  <a:pt x="83" y="32"/>
                  <a:pt x="86" y="39"/>
                  <a:pt x="86" y="46"/>
                </a:cubicBezTo>
                <a:cubicBezTo>
                  <a:pt x="86" y="53"/>
                  <a:pt x="83" y="60"/>
                  <a:pt x="78" y="65"/>
                </a:cubicBezTo>
                <a:cubicBezTo>
                  <a:pt x="86" y="73"/>
                  <a:pt x="86" y="73"/>
                  <a:pt x="86" y="73"/>
                </a:cubicBezTo>
                <a:cubicBezTo>
                  <a:pt x="91" y="68"/>
                  <a:pt x="98" y="65"/>
                  <a:pt x="105" y="65"/>
                </a:cubicBezTo>
                <a:cubicBezTo>
                  <a:pt x="112" y="65"/>
                  <a:pt x="119" y="68"/>
                  <a:pt x="124" y="73"/>
                </a:cubicBezTo>
                <a:cubicBezTo>
                  <a:pt x="143" y="92"/>
                  <a:pt x="143" y="92"/>
                  <a:pt x="143" y="92"/>
                </a:cubicBezTo>
                <a:cubicBezTo>
                  <a:pt x="148" y="97"/>
                  <a:pt x="151" y="104"/>
                  <a:pt x="151" y="111"/>
                </a:cubicBezTo>
                <a:cubicBezTo>
                  <a:pt x="151" y="118"/>
                  <a:pt x="148" y="125"/>
                  <a:pt x="143" y="130"/>
                </a:cubicBezTo>
                <a:close/>
                <a:moveTo>
                  <a:pt x="65" y="40"/>
                </a:moveTo>
                <a:cubicBezTo>
                  <a:pt x="46" y="21"/>
                  <a:pt x="46" y="21"/>
                  <a:pt x="46" y="21"/>
                </a:cubicBezTo>
                <a:cubicBezTo>
                  <a:pt x="45" y="19"/>
                  <a:pt x="42" y="18"/>
                  <a:pt x="40" y="18"/>
                </a:cubicBezTo>
                <a:cubicBezTo>
                  <a:pt x="38" y="18"/>
                  <a:pt x="35" y="19"/>
                  <a:pt x="34" y="21"/>
                </a:cubicBezTo>
                <a:cubicBezTo>
                  <a:pt x="20" y="34"/>
                  <a:pt x="20" y="34"/>
                  <a:pt x="20" y="34"/>
                </a:cubicBezTo>
                <a:cubicBezTo>
                  <a:pt x="19" y="36"/>
                  <a:pt x="18" y="38"/>
                  <a:pt x="18" y="40"/>
                </a:cubicBezTo>
                <a:cubicBezTo>
                  <a:pt x="18" y="43"/>
                  <a:pt x="19" y="45"/>
                  <a:pt x="20" y="46"/>
                </a:cubicBezTo>
                <a:cubicBezTo>
                  <a:pt x="39" y="66"/>
                  <a:pt x="39" y="66"/>
                  <a:pt x="39" y="66"/>
                </a:cubicBezTo>
                <a:cubicBezTo>
                  <a:pt x="41" y="67"/>
                  <a:pt x="43" y="68"/>
                  <a:pt x="46" y="68"/>
                </a:cubicBezTo>
                <a:cubicBezTo>
                  <a:pt x="48" y="68"/>
                  <a:pt x="51" y="67"/>
                  <a:pt x="52" y="65"/>
                </a:cubicBezTo>
                <a:cubicBezTo>
                  <a:pt x="49" y="62"/>
                  <a:pt x="46" y="60"/>
                  <a:pt x="46" y="55"/>
                </a:cubicBezTo>
                <a:cubicBezTo>
                  <a:pt x="46" y="50"/>
                  <a:pt x="50" y="46"/>
                  <a:pt x="55" y="46"/>
                </a:cubicBezTo>
                <a:cubicBezTo>
                  <a:pt x="59" y="46"/>
                  <a:pt x="62" y="50"/>
                  <a:pt x="65" y="53"/>
                </a:cubicBezTo>
                <a:cubicBezTo>
                  <a:pt x="67" y="51"/>
                  <a:pt x="68" y="49"/>
                  <a:pt x="68" y="46"/>
                </a:cubicBezTo>
                <a:cubicBezTo>
                  <a:pt x="68" y="44"/>
                  <a:pt x="67" y="41"/>
                  <a:pt x="65" y="40"/>
                </a:cubicBezTo>
                <a:close/>
                <a:moveTo>
                  <a:pt x="130" y="105"/>
                </a:moveTo>
                <a:cubicBezTo>
                  <a:pt x="111" y="86"/>
                  <a:pt x="111" y="86"/>
                  <a:pt x="111" y="86"/>
                </a:cubicBezTo>
                <a:cubicBezTo>
                  <a:pt x="109" y="84"/>
                  <a:pt x="107" y="83"/>
                  <a:pt x="105" y="83"/>
                </a:cubicBezTo>
                <a:cubicBezTo>
                  <a:pt x="102" y="83"/>
                  <a:pt x="100" y="84"/>
                  <a:pt x="98" y="86"/>
                </a:cubicBezTo>
                <a:cubicBezTo>
                  <a:pt x="101" y="89"/>
                  <a:pt x="105" y="92"/>
                  <a:pt x="105" y="96"/>
                </a:cubicBezTo>
                <a:cubicBezTo>
                  <a:pt x="105" y="101"/>
                  <a:pt x="101" y="105"/>
                  <a:pt x="96" y="105"/>
                </a:cubicBezTo>
                <a:cubicBezTo>
                  <a:pt x="91" y="105"/>
                  <a:pt x="89" y="102"/>
                  <a:pt x="86" y="99"/>
                </a:cubicBezTo>
                <a:cubicBezTo>
                  <a:pt x="84" y="100"/>
                  <a:pt x="83" y="103"/>
                  <a:pt x="83" y="105"/>
                </a:cubicBezTo>
                <a:cubicBezTo>
                  <a:pt x="83" y="108"/>
                  <a:pt x="84" y="110"/>
                  <a:pt x="85" y="112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6" y="132"/>
                  <a:pt x="108" y="133"/>
                  <a:pt x="110" y="133"/>
                </a:cubicBezTo>
                <a:cubicBezTo>
                  <a:pt x="113" y="133"/>
                  <a:pt x="115" y="132"/>
                  <a:pt x="117" y="131"/>
                </a:cubicBezTo>
                <a:cubicBezTo>
                  <a:pt x="130" y="117"/>
                  <a:pt x="130" y="117"/>
                  <a:pt x="130" y="117"/>
                </a:cubicBezTo>
                <a:cubicBezTo>
                  <a:pt x="132" y="116"/>
                  <a:pt x="133" y="113"/>
                  <a:pt x="133" y="111"/>
                </a:cubicBezTo>
                <a:cubicBezTo>
                  <a:pt x="133" y="109"/>
                  <a:pt x="132" y="107"/>
                  <a:pt x="130" y="10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9" name="Freeform 321"/>
          <p:cNvSpPr>
            <a:spLocks noEditPoints="1"/>
          </p:cNvSpPr>
          <p:nvPr/>
        </p:nvSpPr>
        <p:spPr bwMode="auto">
          <a:xfrm>
            <a:off x="6072992" y="4097735"/>
            <a:ext cx="179738" cy="178547"/>
          </a:xfrm>
          <a:custGeom>
            <a:avLst/>
            <a:gdLst>
              <a:gd name="T0" fmla="*/ 3 w 154"/>
              <a:gd name="T1" fmla="*/ 103 h 154"/>
              <a:gd name="T2" fmla="*/ 3 w 154"/>
              <a:gd name="T3" fmla="*/ 97 h 154"/>
              <a:gd name="T4" fmla="*/ 35 w 154"/>
              <a:gd name="T5" fmla="*/ 100 h 154"/>
              <a:gd name="T6" fmla="*/ 73 w 154"/>
              <a:gd name="T7" fmla="*/ 47 h 154"/>
              <a:gd name="T8" fmla="*/ 41 w 154"/>
              <a:gd name="T9" fmla="*/ 19 h 154"/>
              <a:gd name="T10" fmla="*/ 22 w 154"/>
              <a:gd name="T11" fmla="*/ 35 h 154"/>
              <a:gd name="T12" fmla="*/ 22 w 154"/>
              <a:gd name="T13" fmla="*/ 47 h 154"/>
              <a:gd name="T14" fmla="*/ 45 w 154"/>
              <a:gd name="T15" fmla="*/ 95 h 154"/>
              <a:gd name="T16" fmla="*/ 9 w 154"/>
              <a:gd name="T17" fmla="*/ 60 h 154"/>
              <a:gd name="T18" fmla="*/ 9 w 154"/>
              <a:gd name="T19" fmla="*/ 22 h 154"/>
              <a:gd name="T20" fmla="*/ 41 w 154"/>
              <a:gd name="T21" fmla="*/ 1 h 154"/>
              <a:gd name="T22" fmla="*/ 91 w 154"/>
              <a:gd name="T23" fmla="*/ 40 h 154"/>
              <a:gd name="T24" fmla="*/ 73 w 154"/>
              <a:gd name="T25" fmla="*/ 47 h 154"/>
              <a:gd name="T26" fmla="*/ 15 w 154"/>
              <a:gd name="T27" fmla="*/ 142 h 154"/>
              <a:gd name="T28" fmla="*/ 12 w 154"/>
              <a:gd name="T29" fmla="*/ 137 h 154"/>
              <a:gd name="T30" fmla="*/ 40 w 154"/>
              <a:gd name="T31" fmla="*/ 113 h 154"/>
              <a:gd name="T32" fmla="*/ 17 w 154"/>
              <a:gd name="T33" fmla="*/ 141 h 154"/>
              <a:gd name="T34" fmla="*/ 53 w 154"/>
              <a:gd name="T35" fmla="*/ 154 h 154"/>
              <a:gd name="T36" fmla="*/ 50 w 154"/>
              <a:gd name="T37" fmla="*/ 121 h 154"/>
              <a:gd name="T38" fmla="*/ 56 w 154"/>
              <a:gd name="T39" fmla="*/ 121 h 154"/>
              <a:gd name="T40" fmla="*/ 144 w 154"/>
              <a:gd name="T41" fmla="*/ 131 h 154"/>
              <a:gd name="T42" fmla="*/ 112 w 154"/>
              <a:gd name="T43" fmla="*/ 152 h 154"/>
              <a:gd name="T44" fmla="*/ 62 w 154"/>
              <a:gd name="T45" fmla="*/ 113 h 154"/>
              <a:gd name="T46" fmla="*/ 80 w 154"/>
              <a:gd name="T47" fmla="*/ 106 h 154"/>
              <a:gd name="T48" fmla="*/ 118 w 154"/>
              <a:gd name="T49" fmla="*/ 132 h 154"/>
              <a:gd name="T50" fmla="*/ 134 w 154"/>
              <a:gd name="T51" fmla="*/ 112 h 154"/>
              <a:gd name="T52" fmla="*/ 106 w 154"/>
              <a:gd name="T53" fmla="*/ 80 h 154"/>
              <a:gd name="T54" fmla="*/ 113 w 154"/>
              <a:gd name="T55" fmla="*/ 62 h 154"/>
              <a:gd name="T56" fmla="*/ 152 w 154"/>
              <a:gd name="T57" fmla="*/ 112 h 154"/>
              <a:gd name="T58" fmla="*/ 103 w 154"/>
              <a:gd name="T59" fmla="*/ 32 h 154"/>
              <a:gd name="T60" fmla="*/ 97 w 154"/>
              <a:gd name="T61" fmla="*/ 32 h 154"/>
              <a:gd name="T62" fmla="*/ 100 w 154"/>
              <a:gd name="T63" fmla="*/ 0 h 154"/>
              <a:gd name="T64" fmla="*/ 103 w 154"/>
              <a:gd name="T65" fmla="*/ 32 h 154"/>
              <a:gd name="T66" fmla="*/ 115 w 154"/>
              <a:gd name="T67" fmla="*/ 41 h 154"/>
              <a:gd name="T68" fmla="*/ 113 w 154"/>
              <a:gd name="T69" fmla="*/ 36 h 154"/>
              <a:gd name="T70" fmla="*/ 141 w 154"/>
              <a:gd name="T71" fmla="*/ 12 h 154"/>
              <a:gd name="T72" fmla="*/ 117 w 154"/>
              <a:gd name="T73" fmla="*/ 40 h 154"/>
              <a:gd name="T74" fmla="*/ 121 w 154"/>
              <a:gd name="T75" fmla="*/ 56 h 154"/>
              <a:gd name="T76" fmla="*/ 121 w 154"/>
              <a:gd name="T77" fmla="*/ 50 h 154"/>
              <a:gd name="T78" fmla="*/ 154 w 154"/>
              <a:gd name="T79" fmla="*/ 5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4" h="154">
                <a:moveTo>
                  <a:pt x="32" y="103"/>
                </a:moveTo>
                <a:cubicBezTo>
                  <a:pt x="3" y="103"/>
                  <a:pt x="3" y="103"/>
                  <a:pt x="3" y="103"/>
                </a:cubicBezTo>
                <a:cubicBezTo>
                  <a:pt x="1" y="103"/>
                  <a:pt x="0" y="102"/>
                  <a:pt x="0" y="100"/>
                </a:cubicBezTo>
                <a:cubicBezTo>
                  <a:pt x="0" y="99"/>
                  <a:pt x="1" y="97"/>
                  <a:pt x="3" y="97"/>
                </a:cubicBezTo>
                <a:cubicBezTo>
                  <a:pt x="32" y="97"/>
                  <a:pt x="32" y="97"/>
                  <a:pt x="32" y="97"/>
                </a:cubicBezTo>
                <a:cubicBezTo>
                  <a:pt x="34" y="97"/>
                  <a:pt x="35" y="99"/>
                  <a:pt x="35" y="100"/>
                </a:cubicBezTo>
                <a:cubicBezTo>
                  <a:pt x="35" y="102"/>
                  <a:pt x="34" y="103"/>
                  <a:pt x="32" y="103"/>
                </a:cubicBezTo>
                <a:close/>
                <a:moveTo>
                  <a:pt x="73" y="47"/>
                </a:moveTo>
                <a:cubicBezTo>
                  <a:pt x="48" y="22"/>
                  <a:pt x="48" y="22"/>
                  <a:pt x="48" y="22"/>
                </a:cubicBezTo>
                <a:cubicBezTo>
                  <a:pt x="46" y="20"/>
                  <a:pt x="44" y="19"/>
                  <a:pt x="41" y="19"/>
                </a:cubicBezTo>
                <a:cubicBezTo>
                  <a:pt x="39" y="19"/>
                  <a:pt x="37" y="20"/>
                  <a:pt x="35" y="22"/>
                </a:cubicBezTo>
                <a:cubicBezTo>
                  <a:pt x="22" y="35"/>
                  <a:pt x="22" y="35"/>
                  <a:pt x="22" y="35"/>
                </a:cubicBezTo>
                <a:cubicBezTo>
                  <a:pt x="20" y="37"/>
                  <a:pt x="19" y="39"/>
                  <a:pt x="19" y="41"/>
                </a:cubicBezTo>
                <a:cubicBezTo>
                  <a:pt x="19" y="44"/>
                  <a:pt x="20" y="46"/>
                  <a:pt x="22" y="47"/>
                </a:cubicBezTo>
                <a:cubicBezTo>
                  <a:pt x="47" y="73"/>
                  <a:pt x="47" y="73"/>
                  <a:pt x="47" y="73"/>
                </a:cubicBezTo>
                <a:cubicBezTo>
                  <a:pt x="45" y="95"/>
                  <a:pt x="45" y="95"/>
                  <a:pt x="45" y="95"/>
                </a:cubicBezTo>
                <a:cubicBezTo>
                  <a:pt x="43" y="94"/>
                  <a:pt x="42" y="93"/>
                  <a:pt x="40" y="91"/>
                </a:cubicBezTo>
                <a:cubicBezTo>
                  <a:pt x="9" y="60"/>
                  <a:pt x="9" y="60"/>
                  <a:pt x="9" y="60"/>
                </a:cubicBezTo>
                <a:cubicBezTo>
                  <a:pt x="4" y="55"/>
                  <a:pt x="1" y="48"/>
                  <a:pt x="1" y="41"/>
                </a:cubicBezTo>
                <a:cubicBezTo>
                  <a:pt x="1" y="34"/>
                  <a:pt x="4" y="27"/>
                  <a:pt x="9" y="22"/>
                </a:cubicBezTo>
                <a:cubicBezTo>
                  <a:pt x="23" y="9"/>
                  <a:pt x="23" y="9"/>
                  <a:pt x="23" y="9"/>
                </a:cubicBezTo>
                <a:cubicBezTo>
                  <a:pt x="28" y="4"/>
                  <a:pt x="34" y="1"/>
                  <a:pt x="41" y="1"/>
                </a:cubicBezTo>
                <a:cubicBezTo>
                  <a:pt x="49" y="1"/>
                  <a:pt x="55" y="4"/>
                  <a:pt x="60" y="9"/>
                </a:cubicBezTo>
                <a:cubicBezTo>
                  <a:pt x="91" y="40"/>
                  <a:pt x="91" y="40"/>
                  <a:pt x="91" y="40"/>
                </a:cubicBezTo>
                <a:cubicBezTo>
                  <a:pt x="93" y="42"/>
                  <a:pt x="94" y="43"/>
                  <a:pt x="95" y="45"/>
                </a:cubicBezTo>
                <a:lnTo>
                  <a:pt x="73" y="47"/>
                </a:lnTo>
                <a:close/>
                <a:moveTo>
                  <a:pt x="17" y="141"/>
                </a:moveTo>
                <a:cubicBezTo>
                  <a:pt x="16" y="141"/>
                  <a:pt x="15" y="142"/>
                  <a:pt x="15" y="142"/>
                </a:cubicBezTo>
                <a:cubicBezTo>
                  <a:pt x="14" y="142"/>
                  <a:pt x="13" y="141"/>
                  <a:pt x="12" y="141"/>
                </a:cubicBezTo>
                <a:cubicBezTo>
                  <a:pt x="11" y="140"/>
                  <a:pt x="11" y="138"/>
                  <a:pt x="12" y="137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37" y="112"/>
                  <a:pt x="39" y="112"/>
                  <a:pt x="40" y="113"/>
                </a:cubicBezTo>
                <a:cubicBezTo>
                  <a:pt x="41" y="114"/>
                  <a:pt x="41" y="116"/>
                  <a:pt x="40" y="117"/>
                </a:cubicBezTo>
                <a:lnTo>
                  <a:pt x="17" y="141"/>
                </a:lnTo>
                <a:close/>
                <a:moveTo>
                  <a:pt x="56" y="151"/>
                </a:moveTo>
                <a:cubicBezTo>
                  <a:pt x="56" y="152"/>
                  <a:pt x="55" y="154"/>
                  <a:pt x="53" y="154"/>
                </a:cubicBezTo>
                <a:cubicBezTo>
                  <a:pt x="51" y="154"/>
                  <a:pt x="50" y="152"/>
                  <a:pt x="50" y="151"/>
                </a:cubicBezTo>
                <a:cubicBezTo>
                  <a:pt x="50" y="121"/>
                  <a:pt x="50" y="121"/>
                  <a:pt x="50" y="121"/>
                </a:cubicBezTo>
                <a:cubicBezTo>
                  <a:pt x="50" y="119"/>
                  <a:pt x="51" y="118"/>
                  <a:pt x="53" y="118"/>
                </a:cubicBezTo>
                <a:cubicBezTo>
                  <a:pt x="55" y="118"/>
                  <a:pt x="56" y="119"/>
                  <a:pt x="56" y="121"/>
                </a:cubicBezTo>
                <a:lnTo>
                  <a:pt x="56" y="151"/>
                </a:lnTo>
                <a:close/>
                <a:moveTo>
                  <a:pt x="144" y="131"/>
                </a:moveTo>
                <a:cubicBezTo>
                  <a:pt x="131" y="144"/>
                  <a:pt x="131" y="144"/>
                  <a:pt x="131" y="144"/>
                </a:cubicBezTo>
                <a:cubicBezTo>
                  <a:pt x="126" y="149"/>
                  <a:pt x="119" y="152"/>
                  <a:pt x="112" y="152"/>
                </a:cubicBezTo>
                <a:cubicBezTo>
                  <a:pt x="105" y="152"/>
                  <a:pt x="98" y="149"/>
                  <a:pt x="93" y="144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1" y="112"/>
                  <a:pt x="59" y="110"/>
                  <a:pt x="58" y="10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106" y="132"/>
                  <a:pt x="106" y="132"/>
                  <a:pt x="106" y="132"/>
                </a:cubicBezTo>
                <a:cubicBezTo>
                  <a:pt x="109" y="135"/>
                  <a:pt x="115" y="135"/>
                  <a:pt x="118" y="132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3" y="117"/>
                  <a:pt x="134" y="114"/>
                  <a:pt x="134" y="112"/>
                </a:cubicBezTo>
                <a:cubicBezTo>
                  <a:pt x="134" y="110"/>
                  <a:pt x="133" y="108"/>
                  <a:pt x="132" y="106"/>
                </a:cubicBezTo>
                <a:cubicBezTo>
                  <a:pt x="106" y="80"/>
                  <a:pt x="106" y="80"/>
                  <a:pt x="106" y="80"/>
                </a:cubicBezTo>
                <a:cubicBezTo>
                  <a:pt x="108" y="58"/>
                  <a:pt x="108" y="58"/>
                  <a:pt x="108" y="58"/>
                </a:cubicBezTo>
                <a:cubicBezTo>
                  <a:pt x="110" y="59"/>
                  <a:pt x="112" y="61"/>
                  <a:pt x="113" y="62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9" y="98"/>
                  <a:pt x="152" y="105"/>
                  <a:pt x="152" y="112"/>
                </a:cubicBezTo>
                <a:cubicBezTo>
                  <a:pt x="152" y="119"/>
                  <a:pt x="149" y="126"/>
                  <a:pt x="144" y="131"/>
                </a:cubicBezTo>
                <a:close/>
                <a:moveTo>
                  <a:pt x="103" y="32"/>
                </a:moveTo>
                <a:cubicBezTo>
                  <a:pt x="103" y="34"/>
                  <a:pt x="102" y="35"/>
                  <a:pt x="100" y="35"/>
                </a:cubicBezTo>
                <a:cubicBezTo>
                  <a:pt x="99" y="35"/>
                  <a:pt x="97" y="34"/>
                  <a:pt x="97" y="32"/>
                </a:cubicBezTo>
                <a:cubicBezTo>
                  <a:pt x="97" y="3"/>
                  <a:pt x="97" y="3"/>
                  <a:pt x="97" y="3"/>
                </a:cubicBezTo>
                <a:cubicBezTo>
                  <a:pt x="97" y="1"/>
                  <a:pt x="99" y="0"/>
                  <a:pt x="100" y="0"/>
                </a:cubicBezTo>
                <a:cubicBezTo>
                  <a:pt x="102" y="0"/>
                  <a:pt x="103" y="1"/>
                  <a:pt x="103" y="3"/>
                </a:cubicBezTo>
                <a:lnTo>
                  <a:pt x="103" y="32"/>
                </a:lnTo>
                <a:close/>
                <a:moveTo>
                  <a:pt x="117" y="40"/>
                </a:moveTo>
                <a:cubicBezTo>
                  <a:pt x="117" y="41"/>
                  <a:pt x="116" y="41"/>
                  <a:pt x="115" y="41"/>
                </a:cubicBezTo>
                <a:cubicBezTo>
                  <a:pt x="114" y="41"/>
                  <a:pt x="114" y="41"/>
                  <a:pt x="113" y="40"/>
                </a:cubicBezTo>
                <a:cubicBezTo>
                  <a:pt x="112" y="39"/>
                  <a:pt x="112" y="37"/>
                  <a:pt x="113" y="36"/>
                </a:cubicBezTo>
                <a:cubicBezTo>
                  <a:pt x="137" y="12"/>
                  <a:pt x="137" y="12"/>
                  <a:pt x="137" y="12"/>
                </a:cubicBezTo>
                <a:cubicBezTo>
                  <a:pt x="138" y="11"/>
                  <a:pt x="140" y="11"/>
                  <a:pt x="141" y="12"/>
                </a:cubicBezTo>
                <a:cubicBezTo>
                  <a:pt x="142" y="14"/>
                  <a:pt x="142" y="15"/>
                  <a:pt x="141" y="17"/>
                </a:cubicBezTo>
                <a:lnTo>
                  <a:pt x="117" y="40"/>
                </a:lnTo>
                <a:close/>
                <a:moveTo>
                  <a:pt x="151" y="56"/>
                </a:moveTo>
                <a:cubicBezTo>
                  <a:pt x="121" y="56"/>
                  <a:pt x="121" y="56"/>
                  <a:pt x="121" y="56"/>
                </a:cubicBezTo>
                <a:cubicBezTo>
                  <a:pt x="119" y="56"/>
                  <a:pt x="118" y="55"/>
                  <a:pt x="118" y="53"/>
                </a:cubicBezTo>
                <a:cubicBezTo>
                  <a:pt x="118" y="51"/>
                  <a:pt x="119" y="50"/>
                  <a:pt x="121" y="50"/>
                </a:cubicBezTo>
                <a:cubicBezTo>
                  <a:pt x="151" y="50"/>
                  <a:pt x="151" y="50"/>
                  <a:pt x="151" y="50"/>
                </a:cubicBezTo>
                <a:cubicBezTo>
                  <a:pt x="152" y="50"/>
                  <a:pt x="154" y="51"/>
                  <a:pt x="154" y="53"/>
                </a:cubicBezTo>
                <a:cubicBezTo>
                  <a:pt x="154" y="55"/>
                  <a:pt x="152" y="56"/>
                  <a:pt x="151" y="5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0" name="Freeform 322"/>
          <p:cNvSpPr>
            <a:spLocks noEditPoints="1"/>
          </p:cNvSpPr>
          <p:nvPr/>
        </p:nvSpPr>
        <p:spPr bwMode="auto">
          <a:xfrm>
            <a:off x="6300340" y="4094163"/>
            <a:ext cx="195212" cy="195212"/>
          </a:xfrm>
          <a:custGeom>
            <a:avLst/>
            <a:gdLst>
              <a:gd name="T0" fmla="*/ 157 w 169"/>
              <a:gd name="T1" fmla="*/ 53 h 168"/>
              <a:gd name="T2" fmla="*/ 136 w 169"/>
              <a:gd name="T3" fmla="*/ 74 h 168"/>
              <a:gd name="T4" fmla="*/ 146 w 169"/>
              <a:gd name="T5" fmla="*/ 83 h 168"/>
              <a:gd name="T6" fmla="*/ 146 w 169"/>
              <a:gd name="T7" fmla="*/ 88 h 168"/>
              <a:gd name="T8" fmla="*/ 126 w 169"/>
              <a:gd name="T9" fmla="*/ 107 h 168"/>
              <a:gd name="T10" fmla="*/ 122 w 169"/>
              <a:gd name="T11" fmla="*/ 107 h 168"/>
              <a:gd name="T12" fmla="*/ 113 w 169"/>
              <a:gd name="T13" fmla="*/ 97 h 168"/>
              <a:gd name="T14" fmla="*/ 57 w 169"/>
              <a:gd name="T15" fmla="*/ 153 h 168"/>
              <a:gd name="T16" fmla="*/ 49 w 169"/>
              <a:gd name="T17" fmla="*/ 157 h 168"/>
              <a:gd name="T18" fmla="*/ 30 w 169"/>
              <a:gd name="T19" fmla="*/ 157 h 168"/>
              <a:gd name="T20" fmla="*/ 6 w 169"/>
              <a:gd name="T21" fmla="*/ 168 h 168"/>
              <a:gd name="T22" fmla="*/ 0 w 169"/>
              <a:gd name="T23" fmla="*/ 162 h 168"/>
              <a:gd name="T24" fmla="*/ 12 w 169"/>
              <a:gd name="T25" fmla="*/ 139 h 168"/>
              <a:gd name="T26" fmla="*/ 12 w 169"/>
              <a:gd name="T27" fmla="*/ 120 h 168"/>
              <a:gd name="T28" fmla="*/ 15 w 169"/>
              <a:gd name="T29" fmla="*/ 112 h 168"/>
              <a:gd name="T30" fmla="*/ 71 w 169"/>
              <a:gd name="T31" fmla="*/ 56 h 168"/>
              <a:gd name="T32" fmla="*/ 61 w 169"/>
              <a:gd name="T33" fmla="*/ 46 h 168"/>
              <a:gd name="T34" fmla="*/ 61 w 169"/>
              <a:gd name="T35" fmla="*/ 42 h 168"/>
              <a:gd name="T36" fmla="*/ 81 w 169"/>
              <a:gd name="T37" fmla="*/ 23 h 168"/>
              <a:gd name="T38" fmla="*/ 85 w 169"/>
              <a:gd name="T39" fmla="*/ 23 h 168"/>
              <a:gd name="T40" fmla="*/ 95 w 169"/>
              <a:gd name="T41" fmla="*/ 32 h 168"/>
              <a:gd name="T42" fmla="*/ 115 w 169"/>
              <a:gd name="T43" fmla="*/ 11 h 168"/>
              <a:gd name="T44" fmla="*/ 157 w 169"/>
              <a:gd name="T45" fmla="*/ 11 h 168"/>
              <a:gd name="T46" fmla="*/ 157 w 169"/>
              <a:gd name="T47" fmla="*/ 53 h 168"/>
              <a:gd name="T48" fmla="*/ 101 w 169"/>
              <a:gd name="T49" fmla="*/ 86 h 168"/>
              <a:gd name="T50" fmla="*/ 83 w 169"/>
              <a:gd name="T51" fmla="*/ 68 h 168"/>
              <a:gd name="T52" fmla="*/ 30 w 169"/>
              <a:gd name="T53" fmla="*/ 121 h 168"/>
              <a:gd name="T54" fmla="*/ 30 w 169"/>
              <a:gd name="T55" fmla="*/ 139 h 168"/>
              <a:gd name="T56" fmla="*/ 47 w 169"/>
              <a:gd name="T57" fmla="*/ 139 h 168"/>
              <a:gd name="T58" fmla="*/ 101 w 169"/>
              <a:gd name="T59" fmla="*/ 8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9" h="168">
                <a:moveTo>
                  <a:pt x="157" y="53"/>
                </a:moveTo>
                <a:cubicBezTo>
                  <a:pt x="136" y="74"/>
                  <a:pt x="136" y="74"/>
                  <a:pt x="136" y="74"/>
                </a:cubicBezTo>
                <a:cubicBezTo>
                  <a:pt x="146" y="83"/>
                  <a:pt x="146" y="83"/>
                  <a:pt x="146" y="83"/>
                </a:cubicBezTo>
                <a:cubicBezTo>
                  <a:pt x="147" y="85"/>
                  <a:pt x="147" y="87"/>
                  <a:pt x="146" y="88"/>
                </a:cubicBezTo>
                <a:cubicBezTo>
                  <a:pt x="126" y="107"/>
                  <a:pt x="126" y="107"/>
                  <a:pt x="126" y="107"/>
                </a:cubicBezTo>
                <a:cubicBezTo>
                  <a:pt x="125" y="108"/>
                  <a:pt x="123" y="108"/>
                  <a:pt x="122" y="10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57" y="153"/>
                  <a:pt x="57" y="153"/>
                  <a:pt x="57" y="153"/>
                </a:cubicBezTo>
                <a:cubicBezTo>
                  <a:pt x="55" y="155"/>
                  <a:pt x="52" y="157"/>
                  <a:pt x="49" y="157"/>
                </a:cubicBezTo>
                <a:cubicBezTo>
                  <a:pt x="30" y="157"/>
                  <a:pt x="30" y="157"/>
                  <a:pt x="30" y="157"/>
                </a:cubicBezTo>
                <a:cubicBezTo>
                  <a:pt x="6" y="168"/>
                  <a:pt x="6" y="168"/>
                  <a:pt x="6" y="168"/>
                </a:cubicBezTo>
                <a:cubicBezTo>
                  <a:pt x="0" y="162"/>
                  <a:pt x="0" y="162"/>
                  <a:pt x="0" y="162"/>
                </a:cubicBezTo>
                <a:cubicBezTo>
                  <a:pt x="12" y="139"/>
                  <a:pt x="12" y="139"/>
                  <a:pt x="12" y="139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17"/>
                  <a:pt x="13" y="114"/>
                  <a:pt x="15" y="112"/>
                </a:cubicBezTo>
                <a:cubicBezTo>
                  <a:pt x="71" y="56"/>
                  <a:pt x="71" y="56"/>
                  <a:pt x="71" y="56"/>
                </a:cubicBezTo>
                <a:cubicBezTo>
                  <a:pt x="61" y="46"/>
                  <a:pt x="61" y="46"/>
                  <a:pt x="61" y="46"/>
                </a:cubicBezTo>
                <a:cubicBezTo>
                  <a:pt x="60" y="45"/>
                  <a:pt x="60" y="43"/>
                  <a:pt x="61" y="42"/>
                </a:cubicBezTo>
                <a:cubicBezTo>
                  <a:pt x="81" y="23"/>
                  <a:pt x="81" y="23"/>
                  <a:pt x="81" y="23"/>
                </a:cubicBezTo>
                <a:cubicBezTo>
                  <a:pt x="82" y="21"/>
                  <a:pt x="84" y="21"/>
                  <a:pt x="85" y="23"/>
                </a:cubicBezTo>
                <a:cubicBezTo>
                  <a:pt x="95" y="32"/>
                  <a:pt x="95" y="32"/>
                  <a:pt x="95" y="32"/>
                </a:cubicBezTo>
                <a:cubicBezTo>
                  <a:pt x="115" y="11"/>
                  <a:pt x="115" y="11"/>
                  <a:pt x="115" y="11"/>
                </a:cubicBezTo>
                <a:cubicBezTo>
                  <a:pt x="127" y="0"/>
                  <a:pt x="146" y="0"/>
                  <a:pt x="157" y="11"/>
                </a:cubicBezTo>
                <a:cubicBezTo>
                  <a:pt x="169" y="23"/>
                  <a:pt x="169" y="42"/>
                  <a:pt x="157" y="53"/>
                </a:cubicBezTo>
                <a:close/>
                <a:moveTo>
                  <a:pt x="101" y="86"/>
                </a:moveTo>
                <a:cubicBezTo>
                  <a:pt x="83" y="68"/>
                  <a:pt x="83" y="68"/>
                  <a:pt x="83" y="68"/>
                </a:cubicBezTo>
                <a:cubicBezTo>
                  <a:pt x="30" y="121"/>
                  <a:pt x="30" y="121"/>
                  <a:pt x="30" y="121"/>
                </a:cubicBezTo>
                <a:cubicBezTo>
                  <a:pt x="30" y="139"/>
                  <a:pt x="30" y="139"/>
                  <a:pt x="30" y="139"/>
                </a:cubicBezTo>
                <a:cubicBezTo>
                  <a:pt x="47" y="139"/>
                  <a:pt x="47" y="139"/>
                  <a:pt x="47" y="139"/>
                </a:cubicBezTo>
                <a:lnTo>
                  <a:pt x="101" y="8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1" name="Freeform 323"/>
          <p:cNvSpPr>
            <a:spLocks noEditPoints="1"/>
          </p:cNvSpPr>
          <p:nvPr/>
        </p:nvSpPr>
        <p:spPr bwMode="auto">
          <a:xfrm>
            <a:off x="6538405" y="4097735"/>
            <a:ext cx="192831" cy="191641"/>
          </a:xfrm>
          <a:custGeom>
            <a:avLst/>
            <a:gdLst>
              <a:gd name="T0" fmla="*/ 166 w 166"/>
              <a:gd name="T1" fmla="*/ 157 h 165"/>
              <a:gd name="T2" fmla="*/ 157 w 166"/>
              <a:gd name="T3" fmla="*/ 165 h 165"/>
              <a:gd name="T4" fmla="*/ 68 w 166"/>
              <a:gd name="T5" fmla="*/ 165 h 165"/>
              <a:gd name="T6" fmla="*/ 60 w 166"/>
              <a:gd name="T7" fmla="*/ 157 h 165"/>
              <a:gd name="T8" fmla="*/ 60 w 166"/>
              <a:gd name="T9" fmla="*/ 142 h 165"/>
              <a:gd name="T10" fmla="*/ 9 w 166"/>
              <a:gd name="T11" fmla="*/ 142 h 165"/>
              <a:gd name="T12" fmla="*/ 0 w 166"/>
              <a:gd name="T13" fmla="*/ 133 h 165"/>
              <a:gd name="T14" fmla="*/ 0 w 166"/>
              <a:gd name="T15" fmla="*/ 9 h 165"/>
              <a:gd name="T16" fmla="*/ 9 w 166"/>
              <a:gd name="T17" fmla="*/ 0 h 165"/>
              <a:gd name="T18" fmla="*/ 110 w 166"/>
              <a:gd name="T19" fmla="*/ 0 h 165"/>
              <a:gd name="T20" fmla="*/ 119 w 166"/>
              <a:gd name="T21" fmla="*/ 9 h 165"/>
              <a:gd name="T22" fmla="*/ 119 w 166"/>
              <a:gd name="T23" fmla="*/ 39 h 165"/>
              <a:gd name="T24" fmla="*/ 122 w 166"/>
              <a:gd name="T25" fmla="*/ 42 h 165"/>
              <a:gd name="T26" fmla="*/ 160 w 166"/>
              <a:gd name="T27" fmla="*/ 79 h 165"/>
              <a:gd name="T28" fmla="*/ 166 w 166"/>
              <a:gd name="T29" fmla="*/ 94 h 165"/>
              <a:gd name="T30" fmla="*/ 166 w 166"/>
              <a:gd name="T31" fmla="*/ 157 h 165"/>
              <a:gd name="T32" fmla="*/ 95 w 166"/>
              <a:gd name="T33" fmla="*/ 15 h 165"/>
              <a:gd name="T34" fmla="*/ 92 w 166"/>
              <a:gd name="T35" fmla="*/ 12 h 165"/>
              <a:gd name="T36" fmla="*/ 27 w 166"/>
              <a:gd name="T37" fmla="*/ 12 h 165"/>
              <a:gd name="T38" fmla="*/ 24 w 166"/>
              <a:gd name="T39" fmla="*/ 15 h 165"/>
              <a:gd name="T40" fmla="*/ 24 w 166"/>
              <a:gd name="T41" fmla="*/ 20 h 165"/>
              <a:gd name="T42" fmla="*/ 27 w 166"/>
              <a:gd name="T43" fmla="*/ 23 h 165"/>
              <a:gd name="T44" fmla="*/ 92 w 166"/>
              <a:gd name="T45" fmla="*/ 23 h 165"/>
              <a:gd name="T46" fmla="*/ 95 w 166"/>
              <a:gd name="T47" fmla="*/ 20 h 165"/>
              <a:gd name="T48" fmla="*/ 95 w 166"/>
              <a:gd name="T49" fmla="*/ 15 h 165"/>
              <a:gd name="T50" fmla="*/ 154 w 166"/>
              <a:gd name="T51" fmla="*/ 154 h 165"/>
              <a:gd name="T52" fmla="*/ 154 w 166"/>
              <a:gd name="T53" fmla="*/ 94 h 165"/>
              <a:gd name="T54" fmla="*/ 116 w 166"/>
              <a:gd name="T55" fmla="*/ 94 h 165"/>
              <a:gd name="T56" fmla="*/ 107 w 166"/>
              <a:gd name="T57" fmla="*/ 86 h 165"/>
              <a:gd name="T58" fmla="*/ 107 w 166"/>
              <a:gd name="T59" fmla="*/ 47 h 165"/>
              <a:gd name="T60" fmla="*/ 71 w 166"/>
              <a:gd name="T61" fmla="*/ 47 h 165"/>
              <a:gd name="T62" fmla="*/ 71 w 166"/>
              <a:gd name="T63" fmla="*/ 154 h 165"/>
              <a:gd name="T64" fmla="*/ 154 w 166"/>
              <a:gd name="T65" fmla="*/ 154 h 165"/>
              <a:gd name="T66" fmla="*/ 146 w 166"/>
              <a:gd name="T67" fmla="*/ 83 h 165"/>
              <a:gd name="T68" fmla="*/ 119 w 166"/>
              <a:gd name="T69" fmla="*/ 55 h 165"/>
              <a:gd name="T70" fmla="*/ 119 w 166"/>
              <a:gd name="T71" fmla="*/ 83 h 165"/>
              <a:gd name="T72" fmla="*/ 146 w 166"/>
              <a:gd name="T73" fmla="*/ 8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6" h="165">
                <a:moveTo>
                  <a:pt x="166" y="157"/>
                </a:moveTo>
                <a:cubicBezTo>
                  <a:pt x="166" y="161"/>
                  <a:pt x="162" y="165"/>
                  <a:pt x="157" y="165"/>
                </a:cubicBezTo>
                <a:cubicBezTo>
                  <a:pt x="68" y="165"/>
                  <a:pt x="68" y="165"/>
                  <a:pt x="68" y="165"/>
                </a:cubicBezTo>
                <a:cubicBezTo>
                  <a:pt x="64" y="165"/>
                  <a:pt x="60" y="161"/>
                  <a:pt x="60" y="157"/>
                </a:cubicBezTo>
                <a:cubicBezTo>
                  <a:pt x="60" y="142"/>
                  <a:pt x="60" y="142"/>
                  <a:pt x="60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5" y="0"/>
                  <a:pt x="119" y="4"/>
                  <a:pt x="119" y="9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20" y="40"/>
                  <a:pt x="121" y="41"/>
                  <a:pt x="122" y="42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163" y="83"/>
                  <a:pt x="166" y="90"/>
                  <a:pt x="166" y="94"/>
                </a:cubicBezTo>
                <a:lnTo>
                  <a:pt x="166" y="157"/>
                </a:lnTo>
                <a:close/>
                <a:moveTo>
                  <a:pt x="95" y="15"/>
                </a:moveTo>
                <a:cubicBezTo>
                  <a:pt x="95" y="13"/>
                  <a:pt x="94" y="12"/>
                  <a:pt x="92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5" y="12"/>
                  <a:pt x="24" y="13"/>
                  <a:pt x="24" y="15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2"/>
                  <a:pt x="25" y="23"/>
                  <a:pt x="27" y="23"/>
                </a:cubicBezTo>
                <a:cubicBezTo>
                  <a:pt x="92" y="23"/>
                  <a:pt x="92" y="23"/>
                  <a:pt x="92" y="23"/>
                </a:cubicBezTo>
                <a:cubicBezTo>
                  <a:pt x="94" y="23"/>
                  <a:pt x="95" y="22"/>
                  <a:pt x="95" y="20"/>
                </a:cubicBezTo>
                <a:lnTo>
                  <a:pt x="95" y="15"/>
                </a:lnTo>
                <a:close/>
                <a:moveTo>
                  <a:pt x="154" y="154"/>
                </a:moveTo>
                <a:cubicBezTo>
                  <a:pt x="154" y="94"/>
                  <a:pt x="154" y="94"/>
                  <a:pt x="154" y="94"/>
                </a:cubicBezTo>
                <a:cubicBezTo>
                  <a:pt x="116" y="94"/>
                  <a:pt x="116" y="94"/>
                  <a:pt x="116" y="94"/>
                </a:cubicBezTo>
                <a:cubicBezTo>
                  <a:pt x="111" y="94"/>
                  <a:pt x="107" y="90"/>
                  <a:pt x="107" y="86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1" y="154"/>
                  <a:pt x="71" y="154"/>
                  <a:pt x="71" y="154"/>
                </a:cubicBezTo>
                <a:lnTo>
                  <a:pt x="154" y="154"/>
                </a:lnTo>
                <a:close/>
                <a:moveTo>
                  <a:pt x="146" y="83"/>
                </a:moveTo>
                <a:cubicBezTo>
                  <a:pt x="119" y="55"/>
                  <a:pt x="119" y="55"/>
                  <a:pt x="119" y="55"/>
                </a:cubicBezTo>
                <a:cubicBezTo>
                  <a:pt x="119" y="83"/>
                  <a:pt x="119" y="83"/>
                  <a:pt x="119" y="83"/>
                </a:cubicBezTo>
                <a:lnTo>
                  <a:pt x="146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2" name="Freeform 324"/>
          <p:cNvSpPr>
            <a:spLocks noEditPoints="1"/>
          </p:cNvSpPr>
          <p:nvPr/>
        </p:nvSpPr>
        <p:spPr bwMode="auto">
          <a:xfrm>
            <a:off x="6780038" y="4097735"/>
            <a:ext cx="164264" cy="191641"/>
          </a:xfrm>
          <a:custGeom>
            <a:avLst/>
            <a:gdLst>
              <a:gd name="T0" fmla="*/ 91 w 142"/>
              <a:gd name="T1" fmla="*/ 59 h 165"/>
              <a:gd name="T2" fmla="*/ 142 w 142"/>
              <a:gd name="T3" fmla="*/ 59 h 165"/>
              <a:gd name="T4" fmla="*/ 142 w 142"/>
              <a:gd name="T5" fmla="*/ 157 h 165"/>
              <a:gd name="T6" fmla="*/ 133 w 142"/>
              <a:gd name="T7" fmla="*/ 165 h 165"/>
              <a:gd name="T8" fmla="*/ 9 w 142"/>
              <a:gd name="T9" fmla="*/ 165 h 165"/>
              <a:gd name="T10" fmla="*/ 0 w 142"/>
              <a:gd name="T11" fmla="*/ 157 h 165"/>
              <a:gd name="T12" fmla="*/ 0 w 142"/>
              <a:gd name="T13" fmla="*/ 9 h 165"/>
              <a:gd name="T14" fmla="*/ 9 w 142"/>
              <a:gd name="T15" fmla="*/ 0 h 165"/>
              <a:gd name="T16" fmla="*/ 82 w 142"/>
              <a:gd name="T17" fmla="*/ 0 h 165"/>
              <a:gd name="T18" fmla="*/ 82 w 142"/>
              <a:gd name="T19" fmla="*/ 50 h 165"/>
              <a:gd name="T20" fmla="*/ 91 w 142"/>
              <a:gd name="T21" fmla="*/ 59 h 165"/>
              <a:gd name="T22" fmla="*/ 94 w 142"/>
              <a:gd name="T23" fmla="*/ 3 h 165"/>
              <a:gd name="T24" fmla="*/ 98 w 142"/>
              <a:gd name="T25" fmla="*/ 6 h 165"/>
              <a:gd name="T26" fmla="*/ 135 w 142"/>
              <a:gd name="T27" fmla="*/ 44 h 165"/>
              <a:gd name="T28" fmla="*/ 138 w 142"/>
              <a:gd name="T29" fmla="*/ 47 h 165"/>
              <a:gd name="T30" fmla="*/ 94 w 142"/>
              <a:gd name="T31" fmla="*/ 47 h 165"/>
              <a:gd name="T32" fmla="*/ 94 w 142"/>
              <a:gd name="T33" fmla="*/ 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2" h="165">
                <a:moveTo>
                  <a:pt x="91" y="59"/>
                </a:moveTo>
                <a:cubicBezTo>
                  <a:pt x="142" y="59"/>
                  <a:pt x="142" y="59"/>
                  <a:pt x="142" y="59"/>
                </a:cubicBezTo>
                <a:cubicBezTo>
                  <a:pt x="142" y="157"/>
                  <a:pt x="142" y="157"/>
                  <a:pt x="142" y="157"/>
                </a:cubicBezTo>
                <a:cubicBezTo>
                  <a:pt x="142" y="161"/>
                  <a:pt x="138" y="165"/>
                  <a:pt x="133" y="165"/>
                </a:cubicBezTo>
                <a:cubicBezTo>
                  <a:pt x="9" y="165"/>
                  <a:pt x="9" y="165"/>
                  <a:pt x="9" y="165"/>
                </a:cubicBezTo>
                <a:cubicBezTo>
                  <a:pt x="4" y="165"/>
                  <a:pt x="0" y="161"/>
                  <a:pt x="0" y="157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5"/>
                  <a:pt x="86" y="59"/>
                  <a:pt x="91" y="59"/>
                </a:cubicBezTo>
                <a:close/>
                <a:moveTo>
                  <a:pt x="94" y="3"/>
                </a:moveTo>
                <a:cubicBezTo>
                  <a:pt x="96" y="4"/>
                  <a:pt x="97" y="5"/>
                  <a:pt x="98" y="6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6" y="45"/>
                  <a:pt x="137" y="46"/>
                  <a:pt x="138" y="47"/>
                </a:cubicBezTo>
                <a:cubicBezTo>
                  <a:pt x="94" y="47"/>
                  <a:pt x="94" y="47"/>
                  <a:pt x="94" y="47"/>
                </a:cubicBezTo>
                <a:lnTo>
                  <a:pt x="94" y="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3" name="Freeform 325"/>
          <p:cNvSpPr>
            <a:spLocks noEditPoints="1"/>
          </p:cNvSpPr>
          <p:nvPr/>
        </p:nvSpPr>
        <p:spPr bwMode="auto">
          <a:xfrm>
            <a:off x="7039527" y="4097735"/>
            <a:ext cx="191641" cy="191641"/>
          </a:xfrm>
          <a:custGeom>
            <a:avLst/>
            <a:gdLst>
              <a:gd name="T0" fmla="*/ 165 w 165"/>
              <a:gd name="T1" fmla="*/ 44 h 165"/>
              <a:gd name="T2" fmla="*/ 165 w 165"/>
              <a:gd name="T3" fmla="*/ 157 h 165"/>
              <a:gd name="T4" fmla="*/ 157 w 165"/>
              <a:gd name="T5" fmla="*/ 165 h 165"/>
              <a:gd name="T6" fmla="*/ 68 w 165"/>
              <a:gd name="T7" fmla="*/ 165 h 165"/>
              <a:gd name="T8" fmla="*/ 59 w 165"/>
              <a:gd name="T9" fmla="*/ 157 h 165"/>
              <a:gd name="T10" fmla="*/ 59 w 165"/>
              <a:gd name="T11" fmla="*/ 130 h 165"/>
              <a:gd name="T12" fmla="*/ 9 w 165"/>
              <a:gd name="T13" fmla="*/ 130 h 165"/>
              <a:gd name="T14" fmla="*/ 0 w 165"/>
              <a:gd name="T15" fmla="*/ 121 h 165"/>
              <a:gd name="T16" fmla="*/ 0 w 165"/>
              <a:gd name="T17" fmla="*/ 59 h 165"/>
              <a:gd name="T18" fmla="*/ 6 w 165"/>
              <a:gd name="T19" fmla="*/ 44 h 165"/>
              <a:gd name="T20" fmla="*/ 44 w 165"/>
              <a:gd name="T21" fmla="*/ 6 h 165"/>
              <a:gd name="T22" fmla="*/ 59 w 165"/>
              <a:gd name="T23" fmla="*/ 0 h 165"/>
              <a:gd name="T24" fmla="*/ 97 w 165"/>
              <a:gd name="T25" fmla="*/ 0 h 165"/>
              <a:gd name="T26" fmla="*/ 106 w 165"/>
              <a:gd name="T27" fmla="*/ 9 h 165"/>
              <a:gd name="T28" fmla="*/ 106 w 165"/>
              <a:gd name="T29" fmla="*/ 39 h 165"/>
              <a:gd name="T30" fmla="*/ 118 w 165"/>
              <a:gd name="T31" fmla="*/ 35 h 165"/>
              <a:gd name="T32" fmla="*/ 157 w 165"/>
              <a:gd name="T33" fmla="*/ 35 h 165"/>
              <a:gd name="T34" fmla="*/ 165 w 165"/>
              <a:gd name="T35" fmla="*/ 44 h 165"/>
              <a:gd name="T36" fmla="*/ 94 w 165"/>
              <a:gd name="T37" fmla="*/ 50 h 165"/>
              <a:gd name="T38" fmla="*/ 94 w 165"/>
              <a:gd name="T39" fmla="*/ 12 h 165"/>
              <a:gd name="T40" fmla="*/ 59 w 165"/>
              <a:gd name="T41" fmla="*/ 12 h 165"/>
              <a:gd name="T42" fmla="*/ 59 w 165"/>
              <a:gd name="T43" fmla="*/ 50 h 165"/>
              <a:gd name="T44" fmla="*/ 50 w 165"/>
              <a:gd name="T45" fmla="*/ 59 h 165"/>
              <a:gd name="T46" fmla="*/ 12 w 165"/>
              <a:gd name="T47" fmla="*/ 59 h 165"/>
              <a:gd name="T48" fmla="*/ 12 w 165"/>
              <a:gd name="T49" fmla="*/ 118 h 165"/>
              <a:gd name="T50" fmla="*/ 59 w 165"/>
              <a:gd name="T51" fmla="*/ 118 h 165"/>
              <a:gd name="T52" fmla="*/ 59 w 165"/>
              <a:gd name="T53" fmla="*/ 94 h 165"/>
              <a:gd name="T54" fmla="*/ 65 w 165"/>
              <a:gd name="T55" fmla="*/ 79 h 165"/>
              <a:gd name="T56" fmla="*/ 94 w 165"/>
              <a:gd name="T57" fmla="*/ 50 h 165"/>
              <a:gd name="T58" fmla="*/ 19 w 165"/>
              <a:gd name="T59" fmla="*/ 47 h 165"/>
              <a:gd name="T60" fmla="*/ 47 w 165"/>
              <a:gd name="T61" fmla="*/ 47 h 165"/>
              <a:gd name="T62" fmla="*/ 47 w 165"/>
              <a:gd name="T63" fmla="*/ 19 h 165"/>
              <a:gd name="T64" fmla="*/ 19 w 165"/>
              <a:gd name="T65" fmla="*/ 47 h 165"/>
              <a:gd name="T66" fmla="*/ 154 w 165"/>
              <a:gd name="T67" fmla="*/ 47 h 165"/>
              <a:gd name="T68" fmla="*/ 118 w 165"/>
              <a:gd name="T69" fmla="*/ 47 h 165"/>
              <a:gd name="T70" fmla="*/ 118 w 165"/>
              <a:gd name="T71" fmla="*/ 86 h 165"/>
              <a:gd name="T72" fmla="*/ 109 w 165"/>
              <a:gd name="T73" fmla="*/ 94 h 165"/>
              <a:gd name="T74" fmla="*/ 71 w 165"/>
              <a:gd name="T75" fmla="*/ 94 h 165"/>
              <a:gd name="T76" fmla="*/ 71 w 165"/>
              <a:gd name="T77" fmla="*/ 154 h 165"/>
              <a:gd name="T78" fmla="*/ 154 w 165"/>
              <a:gd name="T79" fmla="*/ 154 h 165"/>
              <a:gd name="T80" fmla="*/ 154 w 165"/>
              <a:gd name="T81" fmla="*/ 47 h 165"/>
              <a:gd name="T82" fmla="*/ 79 w 165"/>
              <a:gd name="T83" fmla="*/ 83 h 165"/>
              <a:gd name="T84" fmla="*/ 106 w 165"/>
              <a:gd name="T85" fmla="*/ 83 h 165"/>
              <a:gd name="T86" fmla="*/ 106 w 165"/>
              <a:gd name="T87" fmla="*/ 55 h 165"/>
              <a:gd name="T88" fmla="*/ 79 w 165"/>
              <a:gd name="T89" fmla="*/ 8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5" h="165">
                <a:moveTo>
                  <a:pt x="165" y="44"/>
                </a:moveTo>
                <a:cubicBezTo>
                  <a:pt x="165" y="157"/>
                  <a:pt x="165" y="157"/>
                  <a:pt x="165" y="157"/>
                </a:cubicBezTo>
                <a:cubicBezTo>
                  <a:pt x="165" y="161"/>
                  <a:pt x="161" y="165"/>
                  <a:pt x="157" y="165"/>
                </a:cubicBezTo>
                <a:cubicBezTo>
                  <a:pt x="68" y="165"/>
                  <a:pt x="68" y="165"/>
                  <a:pt x="68" y="165"/>
                </a:cubicBezTo>
                <a:cubicBezTo>
                  <a:pt x="63" y="165"/>
                  <a:pt x="59" y="161"/>
                  <a:pt x="59" y="157"/>
                </a:cubicBezTo>
                <a:cubicBezTo>
                  <a:pt x="59" y="130"/>
                  <a:pt x="59" y="130"/>
                  <a:pt x="59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4" y="130"/>
                  <a:pt x="0" y="126"/>
                  <a:pt x="0" y="121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4"/>
                  <a:pt x="3" y="47"/>
                  <a:pt x="6" y="44"/>
                </a:cubicBezTo>
                <a:cubicBezTo>
                  <a:pt x="44" y="6"/>
                  <a:pt x="44" y="6"/>
                  <a:pt x="44" y="6"/>
                </a:cubicBezTo>
                <a:cubicBezTo>
                  <a:pt x="47" y="3"/>
                  <a:pt x="54" y="0"/>
                  <a:pt x="59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102" y="0"/>
                  <a:pt x="106" y="4"/>
                  <a:pt x="106" y="9"/>
                </a:cubicBezTo>
                <a:cubicBezTo>
                  <a:pt x="106" y="39"/>
                  <a:pt x="106" y="39"/>
                  <a:pt x="106" y="39"/>
                </a:cubicBezTo>
                <a:cubicBezTo>
                  <a:pt x="110" y="37"/>
                  <a:pt x="114" y="35"/>
                  <a:pt x="118" y="35"/>
                </a:cubicBezTo>
                <a:cubicBezTo>
                  <a:pt x="157" y="35"/>
                  <a:pt x="157" y="35"/>
                  <a:pt x="157" y="35"/>
                </a:cubicBezTo>
                <a:cubicBezTo>
                  <a:pt x="161" y="35"/>
                  <a:pt x="165" y="39"/>
                  <a:pt x="165" y="44"/>
                </a:cubicBezTo>
                <a:close/>
                <a:moveTo>
                  <a:pt x="94" y="50"/>
                </a:moveTo>
                <a:cubicBezTo>
                  <a:pt x="94" y="12"/>
                  <a:pt x="94" y="12"/>
                  <a:pt x="94" y="12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50"/>
                  <a:pt x="59" y="50"/>
                  <a:pt x="59" y="50"/>
                </a:cubicBezTo>
                <a:cubicBezTo>
                  <a:pt x="59" y="55"/>
                  <a:pt x="55" y="59"/>
                  <a:pt x="50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59" y="94"/>
                  <a:pt x="59" y="94"/>
                  <a:pt x="59" y="94"/>
                </a:cubicBezTo>
                <a:cubicBezTo>
                  <a:pt x="59" y="90"/>
                  <a:pt x="62" y="83"/>
                  <a:pt x="65" y="79"/>
                </a:cubicBezTo>
                <a:lnTo>
                  <a:pt x="94" y="50"/>
                </a:lnTo>
                <a:close/>
                <a:moveTo>
                  <a:pt x="19" y="47"/>
                </a:moveTo>
                <a:cubicBezTo>
                  <a:pt x="47" y="47"/>
                  <a:pt x="47" y="47"/>
                  <a:pt x="47" y="47"/>
                </a:cubicBezTo>
                <a:cubicBezTo>
                  <a:pt x="47" y="19"/>
                  <a:pt x="47" y="19"/>
                  <a:pt x="47" y="19"/>
                </a:cubicBezTo>
                <a:lnTo>
                  <a:pt x="19" y="47"/>
                </a:lnTo>
                <a:close/>
                <a:moveTo>
                  <a:pt x="154" y="47"/>
                </a:moveTo>
                <a:cubicBezTo>
                  <a:pt x="118" y="47"/>
                  <a:pt x="118" y="47"/>
                  <a:pt x="118" y="47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118" y="90"/>
                  <a:pt x="114" y="94"/>
                  <a:pt x="109" y="94"/>
                </a:cubicBezTo>
                <a:cubicBezTo>
                  <a:pt x="71" y="94"/>
                  <a:pt x="71" y="94"/>
                  <a:pt x="71" y="94"/>
                </a:cubicBezTo>
                <a:cubicBezTo>
                  <a:pt x="71" y="154"/>
                  <a:pt x="71" y="154"/>
                  <a:pt x="71" y="154"/>
                </a:cubicBezTo>
                <a:cubicBezTo>
                  <a:pt x="154" y="154"/>
                  <a:pt x="154" y="154"/>
                  <a:pt x="154" y="154"/>
                </a:cubicBezTo>
                <a:lnTo>
                  <a:pt x="154" y="47"/>
                </a:lnTo>
                <a:close/>
                <a:moveTo>
                  <a:pt x="79" y="83"/>
                </a:moveTo>
                <a:cubicBezTo>
                  <a:pt x="106" y="83"/>
                  <a:pt x="106" y="83"/>
                  <a:pt x="106" y="83"/>
                </a:cubicBezTo>
                <a:cubicBezTo>
                  <a:pt x="106" y="55"/>
                  <a:pt x="106" y="55"/>
                  <a:pt x="106" y="55"/>
                </a:cubicBezTo>
                <a:lnTo>
                  <a:pt x="79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4" name="Freeform 326"/>
          <p:cNvSpPr>
            <a:spLocks/>
          </p:cNvSpPr>
          <p:nvPr/>
        </p:nvSpPr>
        <p:spPr bwMode="auto">
          <a:xfrm>
            <a:off x="7289492" y="4112018"/>
            <a:ext cx="171405" cy="177358"/>
          </a:xfrm>
          <a:custGeom>
            <a:avLst/>
            <a:gdLst>
              <a:gd name="T0" fmla="*/ 144 w 148"/>
              <a:gd name="T1" fmla="*/ 12 h 153"/>
              <a:gd name="T2" fmla="*/ 86 w 148"/>
              <a:gd name="T3" fmla="*/ 71 h 153"/>
              <a:gd name="T4" fmla="*/ 86 w 148"/>
              <a:gd name="T5" fmla="*/ 142 h 153"/>
              <a:gd name="T6" fmla="*/ 115 w 148"/>
              <a:gd name="T7" fmla="*/ 142 h 153"/>
              <a:gd name="T8" fmla="*/ 121 w 148"/>
              <a:gd name="T9" fmla="*/ 147 h 153"/>
              <a:gd name="T10" fmla="*/ 115 w 148"/>
              <a:gd name="T11" fmla="*/ 153 h 153"/>
              <a:gd name="T12" fmla="*/ 32 w 148"/>
              <a:gd name="T13" fmla="*/ 153 h 153"/>
              <a:gd name="T14" fmla="*/ 27 w 148"/>
              <a:gd name="T15" fmla="*/ 147 h 153"/>
              <a:gd name="T16" fmla="*/ 32 w 148"/>
              <a:gd name="T17" fmla="*/ 142 h 153"/>
              <a:gd name="T18" fmla="*/ 62 w 148"/>
              <a:gd name="T19" fmla="*/ 142 h 153"/>
              <a:gd name="T20" fmla="*/ 62 w 148"/>
              <a:gd name="T21" fmla="*/ 71 h 153"/>
              <a:gd name="T22" fmla="*/ 4 w 148"/>
              <a:gd name="T23" fmla="*/ 12 h 153"/>
              <a:gd name="T24" fmla="*/ 0 w 148"/>
              <a:gd name="T25" fmla="*/ 5 h 153"/>
              <a:gd name="T26" fmla="*/ 9 w 148"/>
              <a:gd name="T27" fmla="*/ 0 h 153"/>
              <a:gd name="T28" fmla="*/ 139 w 148"/>
              <a:gd name="T29" fmla="*/ 0 h 153"/>
              <a:gd name="T30" fmla="*/ 148 w 148"/>
              <a:gd name="T31" fmla="*/ 5 h 153"/>
              <a:gd name="T32" fmla="*/ 144 w 148"/>
              <a:gd name="T33" fmla="*/ 1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8" h="153">
                <a:moveTo>
                  <a:pt x="144" y="12"/>
                </a:moveTo>
                <a:cubicBezTo>
                  <a:pt x="86" y="71"/>
                  <a:pt x="86" y="71"/>
                  <a:pt x="86" y="71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115" y="142"/>
                  <a:pt x="115" y="142"/>
                  <a:pt x="115" y="142"/>
                </a:cubicBezTo>
                <a:cubicBezTo>
                  <a:pt x="119" y="142"/>
                  <a:pt x="121" y="144"/>
                  <a:pt x="121" y="147"/>
                </a:cubicBezTo>
                <a:cubicBezTo>
                  <a:pt x="121" y="151"/>
                  <a:pt x="119" y="153"/>
                  <a:pt x="115" y="153"/>
                </a:cubicBezTo>
                <a:cubicBezTo>
                  <a:pt x="32" y="153"/>
                  <a:pt x="32" y="153"/>
                  <a:pt x="32" y="153"/>
                </a:cubicBezTo>
                <a:cubicBezTo>
                  <a:pt x="29" y="153"/>
                  <a:pt x="27" y="151"/>
                  <a:pt x="27" y="147"/>
                </a:cubicBezTo>
                <a:cubicBezTo>
                  <a:pt x="27" y="144"/>
                  <a:pt x="29" y="142"/>
                  <a:pt x="32" y="142"/>
                </a:cubicBezTo>
                <a:cubicBezTo>
                  <a:pt x="62" y="142"/>
                  <a:pt x="62" y="142"/>
                  <a:pt x="62" y="142"/>
                </a:cubicBezTo>
                <a:cubicBezTo>
                  <a:pt x="62" y="71"/>
                  <a:pt x="62" y="71"/>
                  <a:pt x="62" y="71"/>
                </a:cubicBezTo>
                <a:cubicBezTo>
                  <a:pt x="4" y="12"/>
                  <a:pt x="4" y="12"/>
                  <a:pt x="4" y="12"/>
                </a:cubicBezTo>
                <a:cubicBezTo>
                  <a:pt x="2" y="10"/>
                  <a:pt x="0" y="8"/>
                  <a:pt x="0" y="5"/>
                </a:cubicBezTo>
                <a:cubicBezTo>
                  <a:pt x="0" y="0"/>
                  <a:pt x="5" y="0"/>
                  <a:pt x="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42" y="0"/>
                  <a:pt x="148" y="0"/>
                  <a:pt x="148" y="5"/>
                </a:cubicBezTo>
                <a:cubicBezTo>
                  <a:pt x="148" y="8"/>
                  <a:pt x="146" y="10"/>
                  <a:pt x="144" y="1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5" name="Freeform 327"/>
          <p:cNvSpPr>
            <a:spLocks noEditPoints="1"/>
          </p:cNvSpPr>
          <p:nvPr/>
        </p:nvSpPr>
        <p:spPr bwMode="auto">
          <a:xfrm>
            <a:off x="7518034" y="4112018"/>
            <a:ext cx="110700" cy="164264"/>
          </a:xfrm>
          <a:custGeom>
            <a:avLst/>
            <a:gdLst>
              <a:gd name="T0" fmla="*/ 85 w 95"/>
              <a:gd name="T1" fmla="*/ 66 h 142"/>
              <a:gd name="T2" fmla="*/ 70 w 95"/>
              <a:gd name="T3" fmla="*/ 93 h 142"/>
              <a:gd name="T4" fmla="*/ 74 w 95"/>
              <a:gd name="T5" fmla="*/ 100 h 142"/>
              <a:gd name="T6" fmla="*/ 72 w 95"/>
              <a:gd name="T7" fmla="*/ 106 h 142"/>
              <a:gd name="T8" fmla="*/ 74 w 95"/>
              <a:gd name="T9" fmla="*/ 112 h 142"/>
              <a:gd name="T10" fmla="*/ 70 w 95"/>
              <a:gd name="T11" fmla="*/ 119 h 142"/>
              <a:gd name="T12" fmla="*/ 71 w 95"/>
              <a:gd name="T13" fmla="*/ 124 h 142"/>
              <a:gd name="T14" fmla="*/ 61 w 95"/>
              <a:gd name="T15" fmla="*/ 133 h 142"/>
              <a:gd name="T16" fmla="*/ 48 w 95"/>
              <a:gd name="T17" fmla="*/ 142 h 142"/>
              <a:gd name="T18" fmla="*/ 34 w 95"/>
              <a:gd name="T19" fmla="*/ 133 h 142"/>
              <a:gd name="T20" fmla="*/ 24 w 95"/>
              <a:gd name="T21" fmla="*/ 124 h 142"/>
              <a:gd name="T22" fmla="*/ 25 w 95"/>
              <a:gd name="T23" fmla="*/ 119 h 142"/>
              <a:gd name="T24" fmla="*/ 21 w 95"/>
              <a:gd name="T25" fmla="*/ 112 h 142"/>
              <a:gd name="T26" fmla="*/ 23 w 95"/>
              <a:gd name="T27" fmla="*/ 106 h 142"/>
              <a:gd name="T28" fmla="*/ 21 w 95"/>
              <a:gd name="T29" fmla="*/ 100 h 142"/>
              <a:gd name="T30" fmla="*/ 25 w 95"/>
              <a:gd name="T31" fmla="*/ 93 h 142"/>
              <a:gd name="T32" fmla="*/ 10 w 95"/>
              <a:gd name="T33" fmla="*/ 66 h 142"/>
              <a:gd name="T34" fmla="*/ 0 w 95"/>
              <a:gd name="T35" fmla="*/ 41 h 142"/>
              <a:gd name="T36" fmla="*/ 48 w 95"/>
              <a:gd name="T37" fmla="*/ 0 h 142"/>
              <a:gd name="T38" fmla="*/ 95 w 95"/>
              <a:gd name="T39" fmla="*/ 41 h 142"/>
              <a:gd name="T40" fmla="*/ 85 w 95"/>
              <a:gd name="T41" fmla="*/ 66 h 142"/>
              <a:gd name="T42" fmla="*/ 48 w 95"/>
              <a:gd name="T43" fmla="*/ 11 h 142"/>
              <a:gd name="T44" fmla="*/ 12 w 95"/>
              <a:gd name="T45" fmla="*/ 41 h 142"/>
              <a:gd name="T46" fmla="*/ 18 w 95"/>
              <a:gd name="T47" fmla="*/ 58 h 142"/>
              <a:gd name="T48" fmla="*/ 24 w 95"/>
              <a:gd name="T49" fmla="*/ 64 h 142"/>
              <a:gd name="T50" fmla="*/ 37 w 95"/>
              <a:gd name="T51" fmla="*/ 91 h 142"/>
              <a:gd name="T52" fmla="*/ 58 w 95"/>
              <a:gd name="T53" fmla="*/ 91 h 142"/>
              <a:gd name="T54" fmla="*/ 71 w 95"/>
              <a:gd name="T55" fmla="*/ 64 h 142"/>
              <a:gd name="T56" fmla="*/ 77 w 95"/>
              <a:gd name="T57" fmla="*/ 58 h 142"/>
              <a:gd name="T58" fmla="*/ 83 w 95"/>
              <a:gd name="T59" fmla="*/ 41 h 142"/>
              <a:gd name="T60" fmla="*/ 48 w 95"/>
              <a:gd name="T61" fmla="*/ 11 h 142"/>
              <a:gd name="T62" fmla="*/ 65 w 95"/>
              <a:gd name="T63" fmla="*/ 44 h 142"/>
              <a:gd name="T64" fmla="*/ 62 w 95"/>
              <a:gd name="T65" fmla="*/ 41 h 142"/>
              <a:gd name="T66" fmla="*/ 48 w 95"/>
              <a:gd name="T67" fmla="*/ 32 h 142"/>
              <a:gd name="T68" fmla="*/ 45 w 95"/>
              <a:gd name="T69" fmla="*/ 29 h 142"/>
              <a:gd name="T70" fmla="*/ 48 w 95"/>
              <a:gd name="T71" fmla="*/ 26 h 142"/>
              <a:gd name="T72" fmla="*/ 68 w 95"/>
              <a:gd name="T73" fmla="*/ 41 h 142"/>
              <a:gd name="T74" fmla="*/ 65 w 95"/>
              <a:gd name="T75" fmla="*/ 4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142">
                <a:moveTo>
                  <a:pt x="85" y="66"/>
                </a:moveTo>
                <a:cubicBezTo>
                  <a:pt x="79" y="73"/>
                  <a:pt x="71" y="83"/>
                  <a:pt x="70" y="93"/>
                </a:cubicBezTo>
                <a:cubicBezTo>
                  <a:pt x="73" y="94"/>
                  <a:pt x="74" y="97"/>
                  <a:pt x="74" y="100"/>
                </a:cubicBezTo>
                <a:cubicBezTo>
                  <a:pt x="74" y="102"/>
                  <a:pt x="73" y="104"/>
                  <a:pt x="72" y="106"/>
                </a:cubicBezTo>
                <a:cubicBezTo>
                  <a:pt x="73" y="108"/>
                  <a:pt x="74" y="110"/>
                  <a:pt x="74" y="112"/>
                </a:cubicBezTo>
                <a:cubicBezTo>
                  <a:pt x="74" y="115"/>
                  <a:pt x="73" y="118"/>
                  <a:pt x="70" y="119"/>
                </a:cubicBezTo>
                <a:cubicBezTo>
                  <a:pt x="71" y="121"/>
                  <a:pt x="71" y="122"/>
                  <a:pt x="71" y="124"/>
                </a:cubicBezTo>
                <a:cubicBezTo>
                  <a:pt x="71" y="130"/>
                  <a:pt x="67" y="133"/>
                  <a:pt x="61" y="133"/>
                </a:cubicBezTo>
                <a:cubicBezTo>
                  <a:pt x="59" y="138"/>
                  <a:pt x="53" y="142"/>
                  <a:pt x="48" y="142"/>
                </a:cubicBezTo>
                <a:cubicBezTo>
                  <a:pt x="42" y="142"/>
                  <a:pt x="36" y="138"/>
                  <a:pt x="34" y="133"/>
                </a:cubicBezTo>
                <a:cubicBezTo>
                  <a:pt x="29" y="133"/>
                  <a:pt x="24" y="130"/>
                  <a:pt x="24" y="124"/>
                </a:cubicBezTo>
                <a:cubicBezTo>
                  <a:pt x="24" y="122"/>
                  <a:pt x="24" y="121"/>
                  <a:pt x="25" y="119"/>
                </a:cubicBezTo>
                <a:cubicBezTo>
                  <a:pt x="23" y="118"/>
                  <a:pt x="21" y="115"/>
                  <a:pt x="21" y="112"/>
                </a:cubicBezTo>
                <a:cubicBezTo>
                  <a:pt x="21" y="110"/>
                  <a:pt x="22" y="108"/>
                  <a:pt x="23" y="106"/>
                </a:cubicBezTo>
                <a:cubicBezTo>
                  <a:pt x="22" y="104"/>
                  <a:pt x="21" y="102"/>
                  <a:pt x="21" y="100"/>
                </a:cubicBezTo>
                <a:cubicBezTo>
                  <a:pt x="21" y="97"/>
                  <a:pt x="23" y="94"/>
                  <a:pt x="25" y="93"/>
                </a:cubicBezTo>
                <a:cubicBezTo>
                  <a:pt x="25" y="83"/>
                  <a:pt x="16" y="73"/>
                  <a:pt x="10" y="66"/>
                </a:cubicBezTo>
                <a:cubicBezTo>
                  <a:pt x="3" y="59"/>
                  <a:pt x="0" y="51"/>
                  <a:pt x="0" y="41"/>
                </a:cubicBezTo>
                <a:cubicBezTo>
                  <a:pt x="0" y="16"/>
                  <a:pt x="24" y="0"/>
                  <a:pt x="48" y="0"/>
                </a:cubicBezTo>
                <a:cubicBezTo>
                  <a:pt x="71" y="0"/>
                  <a:pt x="95" y="16"/>
                  <a:pt x="95" y="41"/>
                </a:cubicBezTo>
                <a:cubicBezTo>
                  <a:pt x="95" y="51"/>
                  <a:pt x="92" y="59"/>
                  <a:pt x="85" y="66"/>
                </a:cubicBezTo>
                <a:close/>
                <a:moveTo>
                  <a:pt x="48" y="11"/>
                </a:moveTo>
                <a:cubicBezTo>
                  <a:pt x="31" y="11"/>
                  <a:pt x="12" y="23"/>
                  <a:pt x="12" y="41"/>
                </a:cubicBezTo>
                <a:cubicBezTo>
                  <a:pt x="12" y="47"/>
                  <a:pt x="15" y="53"/>
                  <a:pt x="18" y="58"/>
                </a:cubicBezTo>
                <a:cubicBezTo>
                  <a:pt x="20" y="60"/>
                  <a:pt x="22" y="62"/>
                  <a:pt x="24" y="64"/>
                </a:cubicBezTo>
                <a:cubicBezTo>
                  <a:pt x="31" y="72"/>
                  <a:pt x="36" y="81"/>
                  <a:pt x="37" y="91"/>
                </a:cubicBezTo>
                <a:cubicBezTo>
                  <a:pt x="58" y="91"/>
                  <a:pt x="58" y="91"/>
                  <a:pt x="58" y="91"/>
                </a:cubicBezTo>
                <a:cubicBezTo>
                  <a:pt x="59" y="81"/>
                  <a:pt x="65" y="72"/>
                  <a:pt x="71" y="64"/>
                </a:cubicBezTo>
                <a:cubicBezTo>
                  <a:pt x="73" y="62"/>
                  <a:pt x="75" y="60"/>
                  <a:pt x="77" y="58"/>
                </a:cubicBezTo>
                <a:cubicBezTo>
                  <a:pt x="81" y="53"/>
                  <a:pt x="83" y="47"/>
                  <a:pt x="83" y="41"/>
                </a:cubicBezTo>
                <a:cubicBezTo>
                  <a:pt x="83" y="23"/>
                  <a:pt x="64" y="11"/>
                  <a:pt x="48" y="11"/>
                </a:cubicBezTo>
                <a:close/>
                <a:moveTo>
                  <a:pt x="65" y="44"/>
                </a:moveTo>
                <a:cubicBezTo>
                  <a:pt x="64" y="44"/>
                  <a:pt x="62" y="43"/>
                  <a:pt x="62" y="41"/>
                </a:cubicBezTo>
                <a:cubicBezTo>
                  <a:pt x="62" y="35"/>
                  <a:pt x="53" y="32"/>
                  <a:pt x="48" y="32"/>
                </a:cubicBezTo>
                <a:cubicBezTo>
                  <a:pt x="46" y="32"/>
                  <a:pt x="45" y="31"/>
                  <a:pt x="45" y="29"/>
                </a:cubicBezTo>
                <a:cubicBezTo>
                  <a:pt x="45" y="28"/>
                  <a:pt x="46" y="26"/>
                  <a:pt x="48" y="26"/>
                </a:cubicBezTo>
                <a:cubicBezTo>
                  <a:pt x="56" y="26"/>
                  <a:pt x="68" y="31"/>
                  <a:pt x="68" y="41"/>
                </a:cubicBezTo>
                <a:cubicBezTo>
                  <a:pt x="68" y="43"/>
                  <a:pt x="67" y="44"/>
                  <a:pt x="65" y="4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6" name="Freeform 328"/>
          <p:cNvSpPr>
            <a:spLocks noEditPoints="1"/>
          </p:cNvSpPr>
          <p:nvPr/>
        </p:nvSpPr>
        <p:spPr bwMode="auto">
          <a:xfrm>
            <a:off x="7676344" y="4112018"/>
            <a:ext cx="180928" cy="170216"/>
          </a:xfrm>
          <a:custGeom>
            <a:avLst/>
            <a:gdLst>
              <a:gd name="T0" fmla="*/ 145 w 156"/>
              <a:gd name="T1" fmla="*/ 111 h 147"/>
              <a:gd name="T2" fmla="*/ 133 w 156"/>
              <a:gd name="T3" fmla="*/ 100 h 147"/>
              <a:gd name="T4" fmla="*/ 124 w 156"/>
              <a:gd name="T5" fmla="*/ 109 h 147"/>
              <a:gd name="T6" fmla="*/ 145 w 156"/>
              <a:gd name="T7" fmla="*/ 129 h 147"/>
              <a:gd name="T8" fmla="*/ 147 w 156"/>
              <a:gd name="T9" fmla="*/ 136 h 147"/>
              <a:gd name="T10" fmla="*/ 136 w 156"/>
              <a:gd name="T11" fmla="*/ 147 h 147"/>
              <a:gd name="T12" fmla="*/ 130 w 156"/>
              <a:gd name="T13" fmla="*/ 144 h 147"/>
              <a:gd name="T14" fmla="*/ 68 w 156"/>
              <a:gd name="T15" fmla="*/ 82 h 147"/>
              <a:gd name="T16" fmla="*/ 34 w 156"/>
              <a:gd name="T17" fmla="*/ 94 h 147"/>
              <a:gd name="T18" fmla="*/ 0 w 156"/>
              <a:gd name="T19" fmla="*/ 60 h 147"/>
              <a:gd name="T20" fmla="*/ 61 w 156"/>
              <a:gd name="T21" fmla="*/ 0 h 147"/>
              <a:gd name="T22" fmla="*/ 95 w 156"/>
              <a:gd name="T23" fmla="*/ 34 h 147"/>
              <a:gd name="T24" fmla="*/ 83 w 156"/>
              <a:gd name="T25" fmla="*/ 67 h 147"/>
              <a:gd name="T26" fmla="*/ 116 w 156"/>
              <a:gd name="T27" fmla="*/ 100 h 147"/>
              <a:gd name="T28" fmla="*/ 124 w 156"/>
              <a:gd name="T29" fmla="*/ 91 h 147"/>
              <a:gd name="T30" fmla="*/ 114 w 156"/>
              <a:gd name="T31" fmla="*/ 79 h 147"/>
              <a:gd name="T32" fmla="*/ 124 w 156"/>
              <a:gd name="T33" fmla="*/ 69 h 147"/>
              <a:gd name="T34" fmla="*/ 127 w 156"/>
              <a:gd name="T35" fmla="*/ 70 h 147"/>
              <a:gd name="T36" fmla="*/ 156 w 156"/>
              <a:gd name="T37" fmla="*/ 100 h 147"/>
              <a:gd name="T38" fmla="*/ 145 w 156"/>
              <a:gd name="T39" fmla="*/ 111 h 147"/>
              <a:gd name="T40" fmla="*/ 59 w 156"/>
              <a:gd name="T41" fmla="*/ 17 h 147"/>
              <a:gd name="T42" fmla="*/ 42 w 156"/>
              <a:gd name="T43" fmla="*/ 35 h 147"/>
              <a:gd name="T44" fmla="*/ 43 w 156"/>
              <a:gd name="T45" fmla="*/ 43 h 147"/>
              <a:gd name="T46" fmla="*/ 36 w 156"/>
              <a:gd name="T47" fmla="*/ 41 h 147"/>
              <a:gd name="T48" fmla="*/ 18 w 156"/>
              <a:gd name="T49" fmla="*/ 59 h 147"/>
              <a:gd name="T50" fmla="*/ 36 w 156"/>
              <a:gd name="T51" fmla="*/ 76 h 147"/>
              <a:gd name="T52" fmla="*/ 53 w 156"/>
              <a:gd name="T53" fmla="*/ 59 h 147"/>
              <a:gd name="T54" fmla="*/ 52 w 156"/>
              <a:gd name="T55" fmla="*/ 51 h 147"/>
              <a:gd name="T56" fmla="*/ 59 w 156"/>
              <a:gd name="T57" fmla="*/ 53 h 147"/>
              <a:gd name="T58" fmla="*/ 77 w 156"/>
              <a:gd name="T59" fmla="*/ 35 h 147"/>
              <a:gd name="T60" fmla="*/ 59 w 156"/>
              <a:gd name="T61" fmla="*/ 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6" h="147">
                <a:moveTo>
                  <a:pt x="145" y="111"/>
                </a:moveTo>
                <a:cubicBezTo>
                  <a:pt x="143" y="111"/>
                  <a:pt x="135" y="102"/>
                  <a:pt x="133" y="100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45" y="129"/>
                  <a:pt x="145" y="129"/>
                  <a:pt x="145" y="129"/>
                </a:cubicBezTo>
                <a:cubicBezTo>
                  <a:pt x="146" y="131"/>
                  <a:pt x="147" y="133"/>
                  <a:pt x="147" y="136"/>
                </a:cubicBezTo>
                <a:cubicBezTo>
                  <a:pt x="147" y="141"/>
                  <a:pt x="141" y="147"/>
                  <a:pt x="136" y="147"/>
                </a:cubicBezTo>
                <a:cubicBezTo>
                  <a:pt x="134" y="147"/>
                  <a:pt x="132" y="146"/>
                  <a:pt x="130" y="144"/>
                </a:cubicBezTo>
                <a:cubicBezTo>
                  <a:pt x="68" y="82"/>
                  <a:pt x="68" y="82"/>
                  <a:pt x="68" y="82"/>
                </a:cubicBezTo>
                <a:cubicBezTo>
                  <a:pt x="58" y="89"/>
                  <a:pt x="46" y="94"/>
                  <a:pt x="34" y="94"/>
                </a:cubicBezTo>
                <a:cubicBezTo>
                  <a:pt x="14" y="94"/>
                  <a:pt x="0" y="80"/>
                  <a:pt x="0" y="60"/>
                </a:cubicBezTo>
                <a:cubicBezTo>
                  <a:pt x="0" y="30"/>
                  <a:pt x="31" y="0"/>
                  <a:pt x="61" y="0"/>
                </a:cubicBezTo>
                <a:cubicBezTo>
                  <a:pt x="81" y="0"/>
                  <a:pt x="95" y="13"/>
                  <a:pt x="95" y="34"/>
                </a:cubicBezTo>
                <a:cubicBezTo>
                  <a:pt x="95" y="46"/>
                  <a:pt x="90" y="58"/>
                  <a:pt x="83" y="67"/>
                </a:cubicBezTo>
                <a:cubicBezTo>
                  <a:pt x="116" y="100"/>
                  <a:pt x="116" y="100"/>
                  <a:pt x="116" y="100"/>
                </a:cubicBezTo>
                <a:cubicBezTo>
                  <a:pt x="124" y="91"/>
                  <a:pt x="124" y="91"/>
                  <a:pt x="124" y="91"/>
                </a:cubicBezTo>
                <a:cubicBezTo>
                  <a:pt x="122" y="89"/>
                  <a:pt x="114" y="82"/>
                  <a:pt x="114" y="79"/>
                </a:cubicBezTo>
                <a:cubicBezTo>
                  <a:pt x="114" y="77"/>
                  <a:pt x="122" y="69"/>
                  <a:pt x="124" y="69"/>
                </a:cubicBezTo>
                <a:cubicBezTo>
                  <a:pt x="125" y="69"/>
                  <a:pt x="126" y="69"/>
                  <a:pt x="127" y="70"/>
                </a:cubicBezTo>
                <a:cubicBezTo>
                  <a:pt x="130" y="73"/>
                  <a:pt x="156" y="97"/>
                  <a:pt x="156" y="100"/>
                </a:cubicBezTo>
                <a:cubicBezTo>
                  <a:pt x="156" y="102"/>
                  <a:pt x="147" y="111"/>
                  <a:pt x="145" y="111"/>
                </a:cubicBezTo>
                <a:close/>
                <a:moveTo>
                  <a:pt x="59" y="17"/>
                </a:moveTo>
                <a:cubicBezTo>
                  <a:pt x="50" y="17"/>
                  <a:pt x="42" y="25"/>
                  <a:pt x="42" y="35"/>
                </a:cubicBezTo>
                <a:cubicBezTo>
                  <a:pt x="42" y="38"/>
                  <a:pt x="42" y="40"/>
                  <a:pt x="43" y="43"/>
                </a:cubicBezTo>
                <a:cubicBezTo>
                  <a:pt x="41" y="42"/>
                  <a:pt x="38" y="41"/>
                  <a:pt x="36" y="41"/>
                </a:cubicBezTo>
                <a:cubicBezTo>
                  <a:pt x="26" y="41"/>
                  <a:pt x="18" y="49"/>
                  <a:pt x="18" y="59"/>
                </a:cubicBezTo>
                <a:cubicBezTo>
                  <a:pt x="18" y="69"/>
                  <a:pt x="26" y="76"/>
                  <a:pt x="36" y="76"/>
                </a:cubicBezTo>
                <a:cubicBezTo>
                  <a:pt x="46" y="76"/>
                  <a:pt x="53" y="69"/>
                  <a:pt x="53" y="59"/>
                </a:cubicBezTo>
                <a:cubicBezTo>
                  <a:pt x="53" y="56"/>
                  <a:pt x="53" y="53"/>
                  <a:pt x="52" y="51"/>
                </a:cubicBezTo>
                <a:cubicBezTo>
                  <a:pt x="54" y="52"/>
                  <a:pt x="57" y="53"/>
                  <a:pt x="59" y="53"/>
                </a:cubicBezTo>
                <a:cubicBezTo>
                  <a:pt x="69" y="53"/>
                  <a:pt x="77" y="45"/>
                  <a:pt x="77" y="35"/>
                </a:cubicBezTo>
                <a:cubicBezTo>
                  <a:pt x="77" y="25"/>
                  <a:pt x="69" y="17"/>
                  <a:pt x="59" y="1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7" name="Freeform 329"/>
          <p:cNvSpPr>
            <a:spLocks noEditPoints="1"/>
          </p:cNvSpPr>
          <p:nvPr/>
        </p:nvSpPr>
        <p:spPr bwMode="auto">
          <a:xfrm>
            <a:off x="7914408" y="4112018"/>
            <a:ext cx="178547" cy="177358"/>
          </a:xfrm>
          <a:custGeom>
            <a:avLst/>
            <a:gdLst>
              <a:gd name="T0" fmla="*/ 154 w 154"/>
              <a:gd name="T1" fmla="*/ 106 h 153"/>
              <a:gd name="T2" fmla="*/ 148 w 154"/>
              <a:gd name="T3" fmla="*/ 116 h 153"/>
              <a:gd name="T4" fmla="*/ 83 w 154"/>
              <a:gd name="T5" fmla="*/ 152 h 153"/>
              <a:gd name="T6" fmla="*/ 77 w 154"/>
              <a:gd name="T7" fmla="*/ 153 h 153"/>
              <a:gd name="T8" fmla="*/ 72 w 154"/>
              <a:gd name="T9" fmla="*/ 152 h 153"/>
              <a:gd name="T10" fmla="*/ 7 w 154"/>
              <a:gd name="T11" fmla="*/ 116 h 153"/>
              <a:gd name="T12" fmla="*/ 0 w 154"/>
              <a:gd name="T13" fmla="*/ 106 h 153"/>
              <a:gd name="T14" fmla="*/ 0 w 154"/>
              <a:gd name="T15" fmla="*/ 35 h 153"/>
              <a:gd name="T16" fmla="*/ 8 w 154"/>
              <a:gd name="T17" fmla="*/ 24 h 153"/>
              <a:gd name="T18" fmla="*/ 73 w 154"/>
              <a:gd name="T19" fmla="*/ 0 h 153"/>
              <a:gd name="T20" fmla="*/ 77 w 154"/>
              <a:gd name="T21" fmla="*/ 0 h 153"/>
              <a:gd name="T22" fmla="*/ 81 w 154"/>
              <a:gd name="T23" fmla="*/ 0 h 153"/>
              <a:gd name="T24" fmla="*/ 146 w 154"/>
              <a:gd name="T25" fmla="*/ 24 h 153"/>
              <a:gd name="T26" fmla="*/ 154 w 154"/>
              <a:gd name="T27" fmla="*/ 35 h 153"/>
              <a:gd name="T28" fmla="*/ 154 w 154"/>
              <a:gd name="T29" fmla="*/ 106 h 153"/>
              <a:gd name="T30" fmla="*/ 142 w 154"/>
              <a:gd name="T31" fmla="*/ 35 h 153"/>
              <a:gd name="T32" fmla="*/ 77 w 154"/>
              <a:gd name="T33" fmla="*/ 11 h 153"/>
              <a:gd name="T34" fmla="*/ 13 w 154"/>
              <a:gd name="T35" fmla="*/ 35 h 153"/>
              <a:gd name="T36" fmla="*/ 77 w 154"/>
              <a:gd name="T37" fmla="*/ 58 h 153"/>
              <a:gd name="T38" fmla="*/ 142 w 154"/>
              <a:gd name="T39" fmla="*/ 35 h 153"/>
              <a:gd name="T40" fmla="*/ 142 w 154"/>
              <a:gd name="T41" fmla="*/ 106 h 153"/>
              <a:gd name="T42" fmla="*/ 142 w 154"/>
              <a:gd name="T43" fmla="*/ 47 h 153"/>
              <a:gd name="T44" fmla="*/ 83 w 154"/>
              <a:gd name="T45" fmla="*/ 69 h 153"/>
              <a:gd name="T46" fmla="*/ 83 w 154"/>
              <a:gd name="T47" fmla="*/ 138 h 153"/>
              <a:gd name="T48" fmla="*/ 142 w 154"/>
              <a:gd name="T49" fmla="*/ 106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4" h="153">
                <a:moveTo>
                  <a:pt x="154" y="106"/>
                </a:moveTo>
                <a:cubicBezTo>
                  <a:pt x="154" y="110"/>
                  <a:pt x="152" y="114"/>
                  <a:pt x="148" y="116"/>
                </a:cubicBezTo>
                <a:cubicBezTo>
                  <a:pt x="83" y="152"/>
                  <a:pt x="83" y="152"/>
                  <a:pt x="83" y="152"/>
                </a:cubicBezTo>
                <a:cubicBezTo>
                  <a:pt x="81" y="153"/>
                  <a:pt x="79" y="153"/>
                  <a:pt x="77" y="153"/>
                </a:cubicBezTo>
                <a:cubicBezTo>
                  <a:pt x="75" y="153"/>
                  <a:pt x="73" y="153"/>
                  <a:pt x="72" y="152"/>
                </a:cubicBezTo>
                <a:cubicBezTo>
                  <a:pt x="7" y="116"/>
                  <a:pt x="7" y="116"/>
                  <a:pt x="7" y="116"/>
                </a:cubicBezTo>
                <a:cubicBezTo>
                  <a:pt x="3" y="114"/>
                  <a:pt x="0" y="110"/>
                  <a:pt x="0" y="10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0"/>
                  <a:pt x="4" y="26"/>
                  <a:pt x="8" y="24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0"/>
                  <a:pt x="80" y="0"/>
                  <a:pt x="81" y="0"/>
                </a:cubicBezTo>
                <a:cubicBezTo>
                  <a:pt x="146" y="24"/>
                  <a:pt x="146" y="24"/>
                  <a:pt x="146" y="24"/>
                </a:cubicBezTo>
                <a:cubicBezTo>
                  <a:pt x="151" y="26"/>
                  <a:pt x="154" y="30"/>
                  <a:pt x="154" y="35"/>
                </a:cubicBezTo>
                <a:lnTo>
                  <a:pt x="154" y="106"/>
                </a:lnTo>
                <a:close/>
                <a:moveTo>
                  <a:pt x="142" y="35"/>
                </a:moveTo>
                <a:cubicBezTo>
                  <a:pt x="77" y="11"/>
                  <a:pt x="77" y="11"/>
                  <a:pt x="77" y="11"/>
                </a:cubicBezTo>
                <a:cubicBezTo>
                  <a:pt x="13" y="35"/>
                  <a:pt x="13" y="35"/>
                  <a:pt x="13" y="35"/>
                </a:cubicBezTo>
                <a:cubicBezTo>
                  <a:pt x="77" y="58"/>
                  <a:pt x="77" y="58"/>
                  <a:pt x="77" y="58"/>
                </a:cubicBezTo>
                <a:lnTo>
                  <a:pt x="142" y="35"/>
                </a:lnTo>
                <a:close/>
                <a:moveTo>
                  <a:pt x="142" y="106"/>
                </a:moveTo>
                <a:cubicBezTo>
                  <a:pt x="142" y="47"/>
                  <a:pt x="142" y="47"/>
                  <a:pt x="142" y="47"/>
                </a:cubicBezTo>
                <a:cubicBezTo>
                  <a:pt x="83" y="69"/>
                  <a:pt x="83" y="69"/>
                  <a:pt x="83" y="69"/>
                </a:cubicBezTo>
                <a:cubicBezTo>
                  <a:pt x="83" y="138"/>
                  <a:pt x="83" y="138"/>
                  <a:pt x="83" y="138"/>
                </a:cubicBezTo>
                <a:lnTo>
                  <a:pt x="142" y="10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8" name="Freeform 330"/>
          <p:cNvSpPr>
            <a:spLocks noEditPoints="1"/>
          </p:cNvSpPr>
          <p:nvPr/>
        </p:nvSpPr>
        <p:spPr bwMode="auto">
          <a:xfrm>
            <a:off x="8150089" y="4097735"/>
            <a:ext cx="233303" cy="191641"/>
          </a:xfrm>
          <a:custGeom>
            <a:avLst/>
            <a:gdLst>
              <a:gd name="T0" fmla="*/ 201 w 201"/>
              <a:gd name="T1" fmla="*/ 133 h 165"/>
              <a:gd name="T2" fmla="*/ 194 w 201"/>
              <a:gd name="T3" fmla="*/ 143 h 165"/>
              <a:gd name="T4" fmla="*/ 153 w 201"/>
              <a:gd name="T5" fmla="*/ 164 h 165"/>
              <a:gd name="T6" fmla="*/ 148 w 201"/>
              <a:gd name="T7" fmla="*/ 165 h 165"/>
              <a:gd name="T8" fmla="*/ 142 w 201"/>
              <a:gd name="T9" fmla="*/ 164 h 165"/>
              <a:gd name="T10" fmla="*/ 101 w 201"/>
              <a:gd name="T11" fmla="*/ 143 h 165"/>
              <a:gd name="T12" fmla="*/ 100 w 201"/>
              <a:gd name="T13" fmla="*/ 143 h 165"/>
              <a:gd name="T14" fmla="*/ 100 w 201"/>
              <a:gd name="T15" fmla="*/ 143 h 165"/>
              <a:gd name="T16" fmla="*/ 58 w 201"/>
              <a:gd name="T17" fmla="*/ 164 h 165"/>
              <a:gd name="T18" fmla="*/ 53 w 201"/>
              <a:gd name="T19" fmla="*/ 165 h 165"/>
              <a:gd name="T20" fmla="*/ 48 w 201"/>
              <a:gd name="T21" fmla="*/ 164 h 165"/>
              <a:gd name="T22" fmla="*/ 6 w 201"/>
              <a:gd name="T23" fmla="*/ 143 h 165"/>
              <a:gd name="T24" fmla="*/ 0 w 201"/>
              <a:gd name="T25" fmla="*/ 133 h 165"/>
              <a:gd name="T26" fmla="*/ 0 w 201"/>
              <a:gd name="T27" fmla="*/ 94 h 165"/>
              <a:gd name="T28" fmla="*/ 7 w 201"/>
              <a:gd name="T29" fmla="*/ 84 h 165"/>
              <a:gd name="T30" fmla="*/ 47 w 201"/>
              <a:gd name="T31" fmla="*/ 66 h 165"/>
              <a:gd name="T32" fmla="*/ 47 w 201"/>
              <a:gd name="T33" fmla="*/ 29 h 165"/>
              <a:gd name="T34" fmla="*/ 54 w 201"/>
              <a:gd name="T35" fmla="*/ 18 h 165"/>
              <a:gd name="T36" fmla="*/ 96 w 201"/>
              <a:gd name="T37" fmla="*/ 1 h 165"/>
              <a:gd name="T38" fmla="*/ 100 w 201"/>
              <a:gd name="T39" fmla="*/ 0 h 165"/>
              <a:gd name="T40" fmla="*/ 105 w 201"/>
              <a:gd name="T41" fmla="*/ 1 h 165"/>
              <a:gd name="T42" fmla="*/ 146 w 201"/>
              <a:gd name="T43" fmla="*/ 18 h 165"/>
              <a:gd name="T44" fmla="*/ 154 w 201"/>
              <a:gd name="T45" fmla="*/ 29 h 165"/>
              <a:gd name="T46" fmla="*/ 154 w 201"/>
              <a:gd name="T47" fmla="*/ 66 h 165"/>
              <a:gd name="T48" fmla="*/ 194 w 201"/>
              <a:gd name="T49" fmla="*/ 84 h 165"/>
              <a:gd name="T50" fmla="*/ 201 w 201"/>
              <a:gd name="T51" fmla="*/ 94 h 165"/>
              <a:gd name="T52" fmla="*/ 201 w 201"/>
              <a:gd name="T53" fmla="*/ 133 h 165"/>
              <a:gd name="T54" fmla="*/ 90 w 201"/>
              <a:gd name="T55" fmla="*/ 93 h 165"/>
              <a:gd name="T56" fmla="*/ 53 w 201"/>
              <a:gd name="T57" fmla="*/ 77 h 165"/>
              <a:gd name="T58" fmla="*/ 16 w 201"/>
              <a:gd name="T59" fmla="*/ 93 h 165"/>
              <a:gd name="T60" fmla="*/ 53 w 201"/>
              <a:gd name="T61" fmla="*/ 109 h 165"/>
              <a:gd name="T62" fmla="*/ 90 w 201"/>
              <a:gd name="T63" fmla="*/ 93 h 165"/>
              <a:gd name="T64" fmla="*/ 94 w 201"/>
              <a:gd name="T65" fmla="*/ 133 h 165"/>
              <a:gd name="T66" fmla="*/ 94 w 201"/>
              <a:gd name="T67" fmla="*/ 104 h 165"/>
              <a:gd name="T68" fmla="*/ 59 w 201"/>
              <a:gd name="T69" fmla="*/ 119 h 165"/>
              <a:gd name="T70" fmla="*/ 59 w 201"/>
              <a:gd name="T71" fmla="*/ 151 h 165"/>
              <a:gd name="T72" fmla="*/ 94 w 201"/>
              <a:gd name="T73" fmla="*/ 133 h 165"/>
              <a:gd name="T74" fmla="*/ 141 w 201"/>
              <a:gd name="T75" fmla="*/ 29 h 165"/>
              <a:gd name="T76" fmla="*/ 100 w 201"/>
              <a:gd name="T77" fmla="*/ 12 h 165"/>
              <a:gd name="T78" fmla="*/ 60 w 201"/>
              <a:gd name="T79" fmla="*/ 29 h 165"/>
              <a:gd name="T80" fmla="*/ 100 w 201"/>
              <a:gd name="T81" fmla="*/ 47 h 165"/>
              <a:gd name="T82" fmla="*/ 141 w 201"/>
              <a:gd name="T83" fmla="*/ 29 h 165"/>
              <a:gd name="T84" fmla="*/ 142 w 201"/>
              <a:gd name="T85" fmla="*/ 66 h 165"/>
              <a:gd name="T86" fmla="*/ 142 w 201"/>
              <a:gd name="T87" fmla="*/ 42 h 165"/>
              <a:gd name="T88" fmla="*/ 106 w 201"/>
              <a:gd name="T89" fmla="*/ 57 h 165"/>
              <a:gd name="T90" fmla="*/ 106 w 201"/>
              <a:gd name="T91" fmla="*/ 82 h 165"/>
              <a:gd name="T92" fmla="*/ 142 w 201"/>
              <a:gd name="T93" fmla="*/ 66 h 165"/>
              <a:gd name="T94" fmla="*/ 185 w 201"/>
              <a:gd name="T95" fmla="*/ 93 h 165"/>
              <a:gd name="T96" fmla="*/ 148 w 201"/>
              <a:gd name="T97" fmla="*/ 77 h 165"/>
              <a:gd name="T98" fmla="*/ 110 w 201"/>
              <a:gd name="T99" fmla="*/ 93 h 165"/>
              <a:gd name="T100" fmla="*/ 148 w 201"/>
              <a:gd name="T101" fmla="*/ 109 h 165"/>
              <a:gd name="T102" fmla="*/ 185 w 201"/>
              <a:gd name="T103" fmla="*/ 93 h 165"/>
              <a:gd name="T104" fmla="*/ 189 w 201"/>
              <a:gd name="T105" fmla="*/ 133 h 165"/>
              <a:gd name="T106" fmla="*/ 189 w 201"/>
              <a:gd name="T107" fmla="*/ 104 h 165"/>
              <a:gd name="T108" fmla="*/ 154 w 201"/>
              <a:gd name="T109" fmla="*/ 119 h 165"/>
              <a:gd name="T110" fmla="*/ 154 w 201"/>
              <a:gd name="T111" fmla="*/ 151 h 165"/>
              <a:gd name="T112" fmla="*/ 189 w 201"/>
              <a:gd name="T113" fmla="*/ 13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1" h="165">
                <a:moveTo>
                  <a:pt x="201" y="133"/>
                </a:moveTo>
                <a:cubicBezTo>
                  <a:pt x="201" y="137"/>
                  <a:pt x="198" y="141"/>
                  <a:pt x="194" y="143"/>
                </a:cubicBezTo>
                <a:cubicBezTo>
                  <a:pt x="153" y="164"/>
                  <a:pt x="153" y="164"/>
                  <a:pt x="153" y="164"/>
                </a:cubicBezTo>
                <a:cubicBezTo>
                  <a:pt x="151" y="165"/>
                  <a:pt x="150" y="165"/>
                  <a:pt x="148" y="165"/>
                </a:cubicBezTo>
                <a:cubicBezTo>
                  <a:pt x="146" y="165"/>
                  <a:pt x="144" y="165"/>
                  <a:pt x="142" y="164"/>
                </a:cubicBezTo>
                <a:cubicBezTo>
                  <a:pt x="101" y="143"/>
                  <a:pt x="101" y="143"/>
                  <a:pt x="101" y="143"/>
                </a:cubicBezTo>
                <a:cubicBezTo>
                  <a:pt x="101" y="143"/>
                  <a:pt x="101" y="143"/>
                  <a:pt x="100" y="143"/>
                </a:cubicBezTo>
                <a:cubicBezTo>
                  <a:pt x="100" y="143"/>
                  <a:pt x="100" y="143"/>
                  <a:pt x="100" y="143"/>
                </a:cubicBezTo>
                <a:cubicBezTo>
                  <a:pt x="58" y="164"/>
                  <a:pt x="58" y="164"/>
                  <a:pt x="58" y="164"/>
                </a:cubicBezTo>
                <a:cubicBezTo>
                  <a:pt x="57" y="165"/>
                  <a:pt x="55" y="165"/>
                  <a:pt x="53" y="165"/>
                </a:cubicBezTo>
                <a:cubicBezTo>
                  <a:pt x="51" y="165"/>
                  <a:pt x="49" y="165"/>
                  <a:pt x="48" y="164"/>
                </a:cubicBezTo>
                <a:cubicBezTo>
                  <a:pt x="6" y="143"/>
                  <a:pt x="6" y="143"/>
                  <a:pt x="6" y="143"/>
                </a:cubicBezTo>
                <a:cubicBezTo>
                  <a:pt x="2" y="141"/>
                  <a:pt x="0" y="137"/>
                  <a:pt x="0" y="13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0"/>
                  <a:pt x="3" y="85"/>
                  <a:pt x="7" y="84"/>
                </a:cubicBezTo>
                <a:cubicBezTo>
                  <a:pt x="47" y="66"/>
                  <a:pt x="47" y="66"/>
                  <a:pt x="47" y="66"/>
                </a:cubicBezTo>
                <a:cubicBezTo>
                  <a:pt x="47" y="29"/>
                  <a:pt x="47" y="29"/>
                  <a:pt x="47" y="29"/>
                </a:cubicBezTo>
                <a:cubicBezTo>
                  <a:pt x="47" y="25"/>
                  <a:pt x="50" y="20"/>
                  <a:pt x="54" y="18"/>
                </a:cubicBezTo>
                <a:cubicBezTo>
                  <a:pt x="96" y="1"/>
                  <a:pt x="96" y="1"/>
                  <a:pt x="96" y="1"/>
                </a:cubicBezTo>
                <a:cubicBezTo>
                  <a:pt x="97" y="0"/>
                  <a:pt x="99" y="0"/>
                  <a:pt x="100" y="0"/>
                </a:cubicBezTo>
                <a:cubicBezTo>
                  <a:pt x="102" y="0"/>
                  <a:pt x="103" y="0"/>
                  <a:pt x="105" y="1"/>
                </a:cubicBezTo>
                <a:cubicBezTo>
                  <a:pt x="146" y="18"/>
                  <a:pt x="146" y="18"/>
                  <a:pt x="146" y="18"/>
                </a:cubicBezTo>
                <a:cubicBezTo>
                  <a:pt x="151" y="20"/>
                  <a:pt x="154" y="25"/>
                  <a:pt x="154" y="29"/>
                </a:cubicBezTo>
                <a:cubicBezTo>
                  <a:pt x="154" y="66"/>
                  <a:pt x="154" y="66"/>
                  <a:pt x="154" y="66"/>
                </a:cubicBezTo>
                <a:cubicBezTo>
                  <a:pt x="194" y="84"/>
                  <a:pt x="194" y="84"/>
                  <a:pt x="194" y="84"/>
                </a:cubicBezTo>
                <a:cubicBezTo>
                  <a:pt x="198" y="85"/>
                  <a:pt x="201" y="90"/>
                  <a:pt x="201" y="94"/>
                </a:cubicBezTo>
                <a:lnTo>
                  <a:pt x="201" y="133"/>
                </a:lnTo>
                <a:close/>
                <a:moveTo>
                  <a:pt x="90" y="93"/>
                </a:moveTo>
                <a:cubicBezTo>
                  <a:pt x="53" y="77"/>
                  <a:pt x="53" y="77"/>
                  <a:pt x="53" y="77"/>
                </a:cubicBezTo>
                <a:cubicBezTo>
                  <a:pt x="16" y="93"/>
                  <a:pt x="16" y="93"/>
                  <a:pt x="16" y="93"/>
                </a:cubicBezTo>
                <a:cubicBezTo>
                  <a:pt x="53" y="109"/>
                  <a:pt x="53" y="109"/>
                  <a:pt x="53" y="109"/>
                </a:cubicBezTo>
                <a:lnTo>
                  <a:pt x="90" y="93"/>
                </a:lnTo>
                <a:close/>
                <a:moveTo>
                  <a:pt x="94" y="133"/>
                </a:moveTo>
                <a:cubicBezTo>
                  <a:pt x="94" y="104"/>
                  <a:pt x="94" y="104"/>
                  <a:pt x="94" y="104"/>
                </a:cubicBezTo>
                <a:cubicBezTo>
                  <a:pt x="59" y="119"/>
                  <a:pt x="59" y="119"/>
                  <a:pt x="59" y="119"/>
                </a:cubicBezTo>
                <a:cubicBezTo>
                  <a:pt x="59" y="151"/>
                  <a:pt x="59" y="151"/>
                  <a:pt x="59" y="151"/>
                </a:cubicBezTo>
                <a:lnTo>
                  <a:pt x="94" y="133"/>
                </a:lnTo>
                <a:close/>
                <a:moveTo>
                  <a:pt x="141" y="29"/>
                </a:moveTo>
                <a:cubicBezTo>
                  <a:pt x="100" y="12"/>
                  <a:pt x="100" y="12"/>
                  <a:pt x="100" y="12"/>
                </a:cubicBezTo>
                <a:cubicBezTo>
                  <a:pt x="60" y="29"/>
                  <a:pt x="60" y="29"/>
                  <a:pt x="60" y="29"/>
                </a:cubicBezTo>
                <a:cubicBezTo>
                  <a:pt x="100" y="47"/>
                  <a:pt x="100" y="47"/>
                  <a:pt x="100" y="47"/>
                </a:cubicBezTo>
                <a:lnTo>
                  <a:pt x="141" y="29"/>
                </a:lnTo>
                <a:close/>
                <a:moveTo>
                  <a:pt x="142" y="66"/>
                </a:moveTo>
                <a:cubicBezTo>
                  <a:pt x="142" y="42"/>
                  <a:pt x="142" y="42"/>
                  <a:pt x="142" y="42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06" y="82"/>
                  <a:pt x="106" y="82"/>
                  <a:pt x="106" y="82"/>
                </a:cubicBezTo>
                <a:lnTo>
                  <a:pt x="142" y="66"/>
                </a:lnTo>
                <a:close/>
                <a:moveTo>
                  <a:pt x="185" y="93"/>
                </a:moveTo>
                <a:cubicBezTo>
                  <a:pt x="148" y="77"/>
                  <a:pt x="148" y="77"/>
                  <a:pt x="148" y="77"/>
                </a:cubicBezTo>
                <a:cubicBezTo>
                  <a:pt x="110" y="93"/>
                  <a:pt x="110" y="93"/>
                  <a:pt x="110" y="93"/>
                </a:cubicBezTo>
                <a:cubicBezTo>
                  <a:pt x="148" y="109"/>
                  <a:pt x="148" y="109"/>
                  <a:pt x="148" y="109"/>
                </a:cubicBezTo>
                <a:lnTo>
                  <a:pt x="185" y="93"/>
                </a:lnTo>
                <a:close/>
                <a:moveTo>
                  <a:pt x="189" y="133"/>
                </a:moveTo>
                <a:cubicBezTo>
                  <a:pt x="189" y="104"/>
                  <a:pt x="189" y="104"/>
                  <a:pt x="189" y="104"/>
                </a:cubicBezTo>
                <a:cubicBezTo>
                  <a:pt x="154" y="119"/>
                  <a:pt x="154" y="119"/>
                  <a:pt x="154" y="119"/>
                </a:cubicBezTo>
                <a:cubicBezTo>
                  <a:pt x="154" y="151"/>
                  <a:pt x="154" y="151"/>
                  <a:pt x="154" y="151"/>
                </a:cubicBezTo>
                <a:lnTo>
                  <a:pt x="189" y="13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9" name="Freeform 331"/>
          <p:cNvSpPr>
            <a:spLocks noEditPoints="1"/>
          </p:cNvSpPr>
          <p:nvPr/>
        </p:nvSpPr>
        <p:spPr bwMode="auto">
          <a:xfrm>
            <a:off x="8452431" y="4112018"/>
            <a:ext cx="165454" cy="164264"/>
          </a:xfrm>
          <a:custGeom>
            <a:avLst/>
            <a:gdLst>
              <a:gd name="T0" fmla="*/ 125 w 143"/>
              <a:gd name="T1" fmla="*/ 142 h 142"/>
              <a:gd name="T2" fmla="*/ 18 w 143"/>
              <a:gd name="T3" fmla="*/ 142 h 142"/>
              <a:gd name="T4" fmla="*/ 7 w 143"/>
              <a:gd name="T5" fmla="*/ 122 h 142"/>
              <a:gd name="T6" fmla="*/ 54 w 143"/>
              <a:gd name="T7" fmla="*/ 48 h 142"/>
              <a:gd name="T8" fmla="*/ 54 w 143"/>
              <a:gd name="T9" fmla="*/ 11 h 142"/>
              <a:gd name="T10" fmla="*/ 48 w 143"/>
              <a:gd name="T11" fmla="*/ 11 h 142"/>
              <a:gd name="T12" fmla="*/ 42 w 143"/>
              <a:gd name="T13" fmla="*/ 6 h 142"/>
              <a:gd name="T14" fmla="*/ 48 w 143"/>
              <a:gd name="T15" fmla="*/ 0 h 142"/>
              <a:gd name="T16" fmla="*/ 95 w 143"/>
              <a:gd name="T17" fmla="*/ 0 h 142"/>
              <a:gd name="T18" fmla="*/ 101 w 143"/>
              <a:gd name="T19" fmla="*/ 6 h 142"/>
              <a:gd name="T20" fmla="*/ 95 w 143"/>
              <a:gd name="T21" fmla="*/ 11 h 142"/>
              <a:gd name="T22" fmla="*/ 89 w 143"/>
              <a:gd name="T23" fmla="*/ 11 h 142"/>
              <a:gd name="T24" fmla="*/ 89 w 143"/>
              <a:gd name="T25" fmla="*/ 48 h 142"/>
              <a:gd name="T26" fmla="*/ 136 w 143"/>
              <a:gd name="T27" fmla="*/ 122 h 142"/>
              <a:gd name="T28" fmla="*/ 125 w 143"/>
              <a:gd name="T29" fmla="*/ 142 h 142"/>
              <a:gd name="T30" fmla="*/ 39 w 143"/>
              <a:gd name="T31" fmla="*/ 94 h 142"/>
              <a:gd name="T32" fmla="*/ 104 w 143"/>
              <a:gd name="T33" fmla="*/ 94 h 142"/>
              <a:gd name="T34" fmla="*/ 79 w 143"/>
              <a:gd name="T35" fmla="*/ 55 h 142"/>
              <a:gd name="T36" fmla="*/ 77 w 143"/>
              <a:gd name="T37" fmla="*/ 52 h 142"/>
              <a:gd name="T38" fmla="*/ 77 w 143"/>
              <a:gd name="T39" fmla="*/ 48 h 142"/>
              <a:gd name="T40" fmla="*/ 77 w 143"/>
              <a:gd name="T41" fmla="*/ 11 h 142"/>
              <a:gd name="T42" fmla="*/ 66 w 143"/>
              <a:gd name="T43" fmla="*/ 11 h 142"/>
              <a:gd name="T44" fmla="*/ 66 w 143"/>
              <a:gd name="T45" fmla="*/ 48 h 142"/>
              <a:gd name="T46" fmla="*/ 66 w 143"/>
              <a:gd name="T47" fmla="*/ 52 h 142"/>
              <a:gd name="T48" fmla="*/ 64 w 143"/>
              <a:gd name="T49" fmla="*/ 55 h 142"/>
              <a:gd name="T50" fmla="*/ 39 w 143"/>
              <a:gd name="T51" fmla="*/ 94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3" h="142">
                <a:moveTo>
                  <a:pt x="125" y="142"/>
                </a:moveTo>
                <a:cubicBezTo>
                  <a:pt x="18" y="142"/>
                  <a:pt x="18" y="142"/>
                  <a:pt x="18" y="142"/>
                </a:cubicBezTo>
                <a:cubicBezTo>
                  <a:pt x="5" y="142"/>
                  <a:pt x="0" y="133"/>
                  <a:pt x="7" y="122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11"/>
                  <a:pt x="54" y="11"/>
                  <a:pt x="54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5" y="11"/>
                  <a:pt x="42" y="9"/>
                  <a:pt x="42" y="6"/>
                </a:cubicBezTo>
                <a:cubicBezTo>
                  <a:pt x="42" y="2"/>
                  <a:pt x="45" y="0"/>
                  <a:pt x="48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8" y="0"/>
                  <a:pt x="101" y="2"/>
                  <a:pt x="101" y="6"/>
                </a:cubicBezTo>
                <a:cubicBezTo>
                  <a:pt x="101" y="9"/>
                  <a:pt x="98" y="11"/>
                  <a:pt x="95" y="11"/>
                </a:cubicBezTo>
                <a:cubicBezTo>
                  <a:pt x="89" y="11"/>
                  <a:pt x="89" y="11"/>
                  <a:pt x="89" y="11"/>
                </a:cubicBezTo>
                <a:cubicBezTo>
                  <a:pt x="89" y="48"/>
                  <a:pt x="89" y="48"/>
                  <a:pt x="89" y="48"/>
                </a:cubicBezTo>
                <a:cubicBezTo>
                  <a:pt x="136" y="122"/>
                  <a:pt x="136" y="122"/>
                  <a:pt x="136" y="122"/>
                </a:cubicBezTo>
                <a:cubicBezTo>
                  <a:pt x="143" y="133"/>
                  <a:pt x="138" y="142"/>
                  <a:pt x="125" y="142"/>
                </a:cubicBezTo>
                <a:close/>
                <a:moveTo>
                  <a:pt x="39" y="94"/>
                </a:moveTo>
                <a:cubicBezTo>
                  <a:pt x="104" y="94"/>
                  <a:pt x="104" y="94"/>
                  <a:pt x="104" y="94"/>
                </a:cubicBezTo>
                <a:cubicBezTo>
                  <a:pt x="79" y="55"/>
                  <a:pt x="79" y="55"/>
                  <a:pt x="79" y="55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11"/>
                  <a:pt x="77" y="11"/>
                  <a:pt x="77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48"/>
                  <a:pt x="66" y="48"/>
                  <a:pt x="66" y="48"/>
                </a:cubicBezTo>
                <a:cubicBezTo>
                  <a:pt x="66" y="52"/>
                  <a:pt x="66" y="52"/>
                  <a:pt x="66" y="52"/>
                </a:cubicBezTo>
                <a:cubicBezTo>
                  <a:pt x="64" y="55"/>
                  <a:pt x="64" y="55"/>
                  <a:pt x="64" y="55"/>
                </a:cubicBezTo>
                <a:lnTo>
                  <a:pt x="39" y="9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0" name="Freeform 332"/>
          <p:cNvSpPr>
            <a:spLocks noEditPoints="1"/>
          </p:cNvSpPr>
          <p:nvPr/>
        </p:nvSpPr>
        <p:spPr bwMode="auto">
          <a:xfrm>
            <a:off x="486843" y="4327465"/>
            <a:ext cx="205926" cy="178547"/>
          </a:xfrm>
          <a:custGeom>
            <a:avLst/>
            <a:gdLst>
              <a:gd name="T0" fmla="*/ 178 w 178"/>
              <a:gd name="T1" fmla="*/ 47 h 154"/>
              <a:gd name="T2" fmla="*/ 178 w 178"/>
              <a:gd name="T3" fmla="*/ 130 h 154"/>
              <a:gd name="T4" fmla="*/ 154 w 178"/>
              <a:gd name="T5" fmla="*/ 154 h 154"/>
              <a:gd name="T6" fmla="*/ 24 w 178"/>
              <a:gd name="T7" fmla="*/ 154 h 154"/>
              <a:gd name="T8" fmla="*/ 0 w 178"/>
              <a:gd name="T9" fmla="*/ 130 h 154"/>
              <a:gd name="T10" fmla="*/ 0 w 178"/>
              <a:gd name="T11" fmla="*/ 47 h 154"/>
              <a:gd name="T12" fmla="*/ 24 w 178"/>
              <a:gd name="T13" fmla="*/ 24 h 154"/>
              <a:gd name="T14" fmla="*/ 44 w 178"/>
              <a:gd name="T15" fmla="*/ 24 h 154"/>
              <a:gd name="T16" fmla="*/ 49 w 178"/>
              <a:gd name="T17" fmla="*/ 11 h 154"/>
              <a:gd name="T18" fmla="*/ 65 w 178"/>
              <a:gd name="T19" fmla="*/ 0 h 154"/>
              <a:gd name="T20" fmla="*/ 113 w 178"/>
              <a:gd name="T21" fmla="*/ 0 h 154"/>
              <a:gd name="T22" fmla="*/ 128 w 178"/>
              <a:gd name="T23" fmla="*/ 11 h 154"/>
              <a:gd name="T24" fmla="*/ 133 w 178"/>
              <a:gd name="T25" fmla="*/ 24 h 154"/>
              <a:gd name="T26" fmla="*/ 154 w 178"/>
              <a:gd name="T27" fmla="*/ 24 h 154"/>
              <a:gd name="T28" fmla="*/ 178 w 178"/>
              <a:gd name="T29" fmla="*/ 47 h 154"/>
              <a:gd name="T30" fmla="*/ 130 w 178"/>
              <a:gd name="T31" fmla="*/ 89 h 154"/>
              <a:gd name="T32" fmla="*/ 89 w 178"/>
              <a:gd name="T33" fmla="*/ 47 h 154"/>
              <a:gd name="T34" fmla="*/ 47 w 178"/>
              <a:gd name="T35" fmla="*/ 89 h 154"/>
              <a:gd name="T36" fmla="*/ 89 w 178"/>
              <a:gd name="T37" fmla="*/ 130 h 154"/>
              <a:gd name="T38" fmla="*/ 130 w 178"/>
              <a:gd name="T39" fmla="*/ 89 h 154"/>
              <a:gd name="T40" fmla="*/ 115 w 178"/>
              <a:gd name="T41" fmla="*/ 89 h 154"/>
              <a:gd name="T42" fmla="*/ 89 w 178"/>
              <a:gd name="T43" fmla="*/ 115 h 154"/>
              <a:gd name="T44" fmla="*/ 62 w 178"/>
              <a:gd name="T45" fmla="*/ 89 h 154"/>
              <a:gd name="T46" fmla="*/ 89 w 178"/>
              <a:gd name="T47" fmla="*/ 62 h 154"/>
              <a:gd name="T48" fmla="*/ 115 w 178"/>
              <a:gd name="T49" fmla="*/ 89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78" h="154">
                <a:moveTo>
                  <a:pt x="178" y="47"/>
                </a:moveTo>
                <a:cubicBezTo>
                  <a:pt x="178" y="130"/>
                  <a:pt x="178" y="130"/>
                  <a:pt x="178" y="130"/>
                </a:cubicBezTo>
                <a:cubicBezTo>
                  <a:pt x="178" y="143"/>
                  <a:pt x="167" y="154"/>
                  <a:pt x="154" y="154"/>
                </a:cubicBezTo>
                <a:cubicBezTo>
                  <a:pt x="24" y="154"/>
                  <a:pt x="24" y="154"/>
                  <a:pt x="24" y="154"/>
                </a:cubicBezTo>
                <a:cubicBezTo>
                  <a:pt x="11" y="154"/>
                  <a:pt x="0" y="143"/>
                  <a:pt x="0" y="13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4"/>
                  <a:pt x="11" y="24"/>
                  <a:pt x="24" y="24"/>
                </a:cubicBezTo>
                <a:cubicBezTo>
                  <a:pt x="44" y="24"/>
                  <a:pt x="44" y="24"/>
                  <a:pt x="44" y="24"/>
                </a:cubicBezTo>
                <a:cubicBezTo>
                  <a:pt x="49" y="11"/>
                  <a:pt x="49" y="11"/>
                  <a:pt x="49" y="11"/>
                </a:cubicBezTo>
                <a:cubicBezTo>
                  <a:pt x="52" y="5"/>
                  <a:pt x="59" y="0"/>
                  <a:pt x="65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9" y="0"/>
                  <a:pt x="126" y="5"/>
                  <a:pt x="128" y="11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54" y="24"/>
                  <a:pt x="154" y="24"/>
                  <a:pt x="154" y="24"/>
                </a:cubicBezTo>
                <a:cubicBezTo>
                  <a:pt x="167" y="24"/>
                  <a:pt x="178" y="34"/>
                  <a:pt x="178" y="47"/>
                </a:cubicBezTo>
                <a:close/>
                <a:moveTo>
                  <a:pt x="130" y="89"/>
                </a:moveTo>
                <a:cubicBezTo>
                  <a:pt x="130" y="66"/>
                  <a:pt x="112" y="47"/>
                  <a:pt x="89" y="47"/>
                </a:cubicBezTo>
                <a:cubicBezTo>
                  <a:pt x="66" y="47"/>
                  <a:pt x="47" y="66"/>
                  <a:pt x="47" y="89"/>
                </a:cubicBezTo>
                <a:cubicBezTo>
                  <a:pt x="47" y="112"/>
                  <a:pt x="66" y="130"/>
                  <a:pt x="89" y="130"/>
                </a:cubicBezTo>
                <a:cubicBezTo>
                  <a:pt x="112" y="130"/>
                  <a:pt x="130" y="112"/>
                  <a:pt x="130" y="89"/>
                </a:cubicBezTo>
                <a:close/>
                <a:moveTo>
                  <a:pt x="115" y="89"/>
                </a:moveTo>
                <a:cubicBezTo>
                  <a:pt x="115" y="103"/>
                  <a:pt x="104" y="115"/>
                  <a:pt x="89" y="115"/>
                </a:cubicBezTo>
                <a:cubicBezTo>
                  <a:pt x="74" y="115"/>
                  <a:pt x="62" y="103"/>
                  <a:pt x="62" y="89"/>
                </a:cubicBezTo>
                <a:cubicBezTo>
                  <a:pt x="62" y="74"/>
                  <a:pt x="74" y="62"/>
                  <a:pt x="89" y="62"/>
                </a:cubicBezTo>
                <a:cubicBezTo>
                  <a:pt x="104" y="62"/>
                  <a:pt x="115" y="74"/>
                  <a:pt x="115" y="8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1" name="Freeform 333"/>
          <p:cNvSpPr>
            <a:spLocks noEditPoints="1"/>
          </p:cNvSpPr>
          <p:nvPr/>
        </p:nvSpPr>
        <p:spPr bwMode="auto">
          <a:xfrm>
            <a:off x="735619" y="4341749"/>
            <a:ext cx="191641" cy="164264"/>
          </a:xfrm>
          <a:custGeom>
            <a:avLst/>
            <a:gdLst>
              <a:gd name="T0" fmla="*/ 166 w 166"/>
              <a:gd name="T1" fmla="*/ 130 h 142"/>
              <a:gd name="T2" fmla="*/ 154 w 166"/>
              <a:gd name="T3" fmla="*/ 142 h 142"/>
              <a:gd name="T4" fmla="*/ 12 w 166"/>
              <a:gd name="T5" fmla="*/ 142 h 142"/>
              <a:gd name="T6" fmla="*/ 0 w 166"/>
              <a:gd name="T7" fmla="*/ 130 h 142"/>
              <a:gd name="T8" fmla="*/ 0 w 166"/>
              <a:gd name="T9" fmla="*/ 12 h 142"/>
              <a:gd name="T10" fmla="*/ 12 w 166"/>
              <a:gd name="T11" fmla="*/ 0 h 142"/>
              <a:gd name="T12" fmla="*/ 154 w 166"/>
              <a:gd name="T13" fmla="*/ 0 h 142"/>
              <a:gd name="T14" fmla="*/ 166 w 166"/>
              <a:gd name="T15" fmla="*/ 12 h 142"/>
              <a:gd name="T16" fmla="*/ 166 w 166"/>
              <a:gd name="T17" fmla="*/ 130 h 142"/>
              <a:gd name="T18" fmla="*/ 154 w 166"/>
              <a:gd name="T19" fmla="*/ 35 h 142"/>
              <a:gd name="T20" fmla="*/ 154 w 166"/>
              <a:gd name="T21" fmla="*/ 24 h 142"/>
              <a:gd name="T22" fmla="*/ 154 w 166"/>
              <a:gd name="T23" fmla="*/ 12 h 142"/>
              <a:gd name="T24" fmla="*/ 78 w 166"/>
              <a:gd name="T25" fmla="*/ 12 h 142"/>
              <a:gd name="T26" fmla="*/ 72 w 166"/>
              <a:gd name="T27" fmla="*/ 23 h 142"/>
              <a:gd name="T28" fmla="*/ 12 w 166"/>
              <a:gd name="T29" fmla="*/ 23 h 142"/>
              <a:gd name="T30" fmla="*/ 12 w 166"/>
              <a:gd name="T31" fmla="*/ 35 h 142"/>
              <a:gd name="T32" fmla="*/ 154 w 166"/>
              <a:gd name="T33" fmla="*/ 35 h 142"/>
              <a:gd name="T34" fmla="*/ 154 w 166"/>
              <a:gd name="T35" fmla="*/ 130 h 142"/>
              <a:gd name="T36" fmla="*/ 154 w 166"/>
              <a:gd name="T37" fmla="*/ 118 h 142"/>
              <a:gd name="T38" fmla="*/ 12 w 166"/>
              <a:gd name="T39" fmla="*/ 118 h 142"/>
              <a:gd name="T40" fmla="*/ 12 w 166"/>
              <a:gd name="T41" fmla="*/ 130 h 142"/>
              <a:gd name="T42" fmla="*/ 154 w 166"/>
              <a:gd name="T43" fmla="*/ 130 h 142"/>
              <a:gd name="T44" fmla="*/ 60 w 166"/>
              <a:gd name="T45" fmla="*/ 18 h 142"/>
              <a:gd name="T46" fmla="*/ 60 w 166"/>
              <a:gd name="T47" fmla="*/ 6 h 142"/>
              <a:gd name="T48" fmla="*/ 24 w 166"/>
              <a:gd name="T49" fmla="*/ 6 h 142"/>
              <a:gd name="T50" fmla="*/ 24 w 166"/>
              <a:gd name="T51" fmla="*/ 18 h 142"/>
              <a:gd name="T52" fmla="*/ 60 w 166"/>
              <a:gd name="T53" fmla="*/ 18 h 142"/>
              <a:gd name="T54" fmla="*/ 83 w 166"/>
              <a:gd name="T55" fmla="*/ 41 h 142"/>
              <a:gd name="T56" fmla="*/ 48 w 166"/>
              <a:gd name="T57" fmla="*/ 77 h 142"/>
              <a:gd name="T58" fmla="*/ 83 w 166"/>
              <a:gd name="T59" fmla="*/ 112 h 142"/>
              <a:gd name="T60" fmla="*/ 119 w 166"/>
              <a:gd name="T61" fmla="*/ 77 h 142"/>
              <a:gd name="T62" fmla="*/ 83 w 166"/>
              <a:gd name="T63" fmla="*/ 41 h 142"/>
              <a:gd name="T64" fmla="*/ 83 w 166"/>
              <a:gd name="T65" fmla="*/ 101 h 142"/>
              <a:gd name="T66" fmla="*/ 60 w 166"/>
              <a:gd name="T67" fmla="*/ 77 h 142"/>
              <a:gd name="T68" fmla="*/ 83 w 166"/>
              <a:gd name="T69" fmla="*/ 53 h 142"/>
              <a:gd name="T70" fmla="*/ 107 w 166"/>
              <a:gd name="T71" fmla="*/ 77 h 142"/>
              <a:gd name="T72" fmla="*/ 83 w 166"/>
              <a:gd name="T73" fmla="*/ 101 h 142"/>
              <a:gd name="T74" fmla="*/ 83 w 166"/>
              <a:gd name="T75" fmla="*/ 62 h 142"/>
              <a:gd name="T76" fmla="*/ 68 w 166"/>
              <a:gd name="T77" fmla="*/ 77 h 142"/>
              <a:gd name="T78" fmla="*/ 71 w 166"/>
              <a:gd name="T79" fmla="*/ 80 h 142"/>
              <a:gd name="T80" fmla="*/ 74 w 166"/>
              <a:gd name="T81" fmla="*/ 77 h 142"/>
              <a:gd name="T82" fmla="*/ 83 w 166"/>
              <a:gd name="T83" fmla="*/ 68 h 142"/>
              <a:gd name="T84" fmla="*/ 86 w 166"/>
              <a:gd name="T85" fmla="*/ 65 h 142"/>
              <a:gd name="T86" fmla="*/ 83 w 166"/>
              <a:gd name="T87" fmla="*/ 6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6" h="142">
                <a:moveTo>
                  <a:pt x="166" y="130"/>
                </a:moveTo>
                <a:cubicBezTo>
                  <a:pt x="166" y="137"/>
                  <a:pt x="161" y="142"/>
                  <a:pt x="154" y="142"/>
                </a:cubicBezTo>
                <a:cubicBezTo>
                  <a:pt x="12" y="142"/>
                  <a:pt x="12" y="142"/>
                  <a:pt x="12" y="142"/>
                </a:cubicBezTo>
                <a:cubicBezTo>
                  <a:pt x="6" y="142"/>
                  <a:pt x="0" y="137"/>
                  <a:pt x="0" y="13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6" y="0"/>
                  <a:pt x="12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61" y="0"/>
                  <a:pt x="166" y="5"/>
                  <a:pt x="166" y="12"/>
                </a:cubicBezTo>
                <a:lnTo>
                  <a:pt x="166" y="130"/>
                </a:lnTo>
                <a:close/>
                <a:moveTo>
                  <a:pt x="154" y="35"/>
                </a:moveTo>
                <a:cubicBezTo>
                  <a:pt x="154" y="24"/>
                  <a:pt x="154" y="24"/>
                  <a:pt x="154" y="24"/>
                </a:cubicBezTo>
                <a:cubicBezTo>
                  <a:pt x="154" y="12"/>
                  <a:pt x="154" y="12"/>
                  <a:pt x="154" y="12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3"/>
                  <a:pt x="72" y="23"/>
                  <a:pt x="7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35"/>
                  <a:pt x="12" y="35"/>
                  <a:pt x="12" y="35"/>
                </a:cubicBezTo>
                <a:lnTo>
                  <a:pt x="154" y="35"/>
                </a:lnTo>
                <a:close/>
                <a:moveTo>
                  <a:pt x="154" y="130"/>
                </a:moveTo>
                <a:cubicBezTo>
                  <a:pt x="154" y="118"/>
                  <a:pt x="154" y="118"/>
                  <a:pt x="154" y="118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12" y="130"/>
                  <a:pt x="12" y="130"/>
                  <a:pt x="12" y="130"/>
                </a:cubicBezTo>
                <a:lnTo>
                  <a:pt x="154" y="130"/>
                </a:lnTo>
                <a:close/>
                <a:moveTo>
                  <a:pt x="60" y="18"/>
                </a:moveTo>
                <a:cubicBezTo>
                  <a:pt x="60" y="6"/>
                  <a:pt x="60" y="6"/>
                  <a:pt x="60" y="6"/>
                </a:cubicBezTo>
                <a:cubicBezTo>
                  <a:pt x="24" y="6"/>
                  <a:pt x="24" y="6"/>
                  <a:pt x="24" y="6"/>
                </a:cubicBezTo>
                <a:cubicBezTo>
                  <a:pt x="24" y="18"/>
                  <a:pt x="24" y="18"/>
                  <a:pt x="24" y="18"/>
                </a:cubicBezTo>
                <a:lnTo>
                  <a:pt x="60" y="18"/>
                </a:lnTo>
                <a:close/>
                <a:moveTo>
                  <a:pt x="83" y="41"/>
                </a:moveTo>
                <a:cubicBezTo>
                  <a:pt x="64" y="41"/>
                  <a:pt x="48" y="57"/>
                  <a:pt x="48" y="77"/>
                </a:cubicBezTo>
                <a:cubicBezTo>
                  <a:pt x="48" y="96"/>
                  <a:pt x="64" y="112"/>
                  <a:pt x="83" y="112"/>
                </a:cubicBezTo>
                <a:cubicBezTo>
                  <a:pt x="103" y="112"/>
                  <a:pt x="119" y="96"/>
                  <a:pt x="119" y="77"/>
                </a:cubicBezTo>
                <a:cubicBezTo>
                  <a:pt x="119" y="57"/>
                  <a:pt x="103" y="41"/>
                  <a:pt x="83" y="41"/>
                </a:cubicBezTo>
                <a:close/>
                <a:moveTo>
                  <a:pt x="83" y="101"/>
                </a:moveTo>
                <a:cubicBezTo>
                  <a:pt x="70" y="101"/>
                  <a:pt x="60" y="90"/>
                  <a:pt x="60" y="77"/>
                </a:cubicBezTo>
                <a:cubicBezTo>
                  <a:pt x="60" y="64"/>
                  <a:pt x="70" y="53"/>
                  <a:pt x="83" y="53"/>
                </a:cubicBezTo>
                <a:cubicBezTo>
                  <a:pt x="96" y="53"/>
                  <a:pt x="107" y="64"/>
                  <a:pt x="107" y="77"/>
                </a:cubicBezTo>
                <a:cubicBezTo>
                  <a:pt x="107" y="90"/>
                  <a:pt x="96" y="101"/>
                  <a:pt x="83" y="101"/>
                </a:cubicBezTo>
                <a:close/>
                <a:moveTo>
                  <a:pt x="83" y="62"/>
                </a:moveTo>
                <a:cubicBezTo>
                  <a:pt x="75" y="62"/>
                  <a:pt x="68" y="69"/>
                  <a:pt x="68" y="77"/>
                </a:cubicBezTo>
                <a:cubicBezTo>
                  <a:pt x="68" y="78"/>
                  <a:pt x="70" y="80"/>
                  <a:pt x="71" y="80"/>
                </a:cubicBezTo>
                <a:cubicBezTo>
                  <a:pt x="73" y="80"/>
                  <a:pt x="74" y="78"/>
                  <a:pt x="74" y="77"/>
                </a:cubicBezTo>
                <a:cubicBezTo>
                  <a:pt x="74" y="72"/>
                  <a:pt x="78" y="68"/>
                  <a:pt x="83" y="68"/>
                </a:cubicBezTo>
                <a:cubicBezTo>
                  <a:pt x="85" y="68"/>
                  <a:pt x="86" y="67"/>
                  <a:pt x="86" y="65"/>
                </a:cubicBezTo>
                <a:cubicBezTo>
                  <a:pt x="86" y="63"/>
                  <a:pt x="85" y="62"/>
                  <a:pt x="83" y="62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2" name="Freeform 334"/>
          <p:cNvSpPr>
            <a:spLocks noEditPoints="1"/>
          </p:cNvSpPr>
          <p:nvPr/>
        </p:nvSpPr>
        <p:spPr bwMode="auto">
          <a:xfrm>
            <a:off x="974872" y="4327465"/>
            <a:ext cx="191641" cy="192831"/>
          </a:xfrm>
          <a:custGeom>
            <a:avLst/>
            <a:gdLst>
              <a:gd name="T0" fmla="*/ 165 w 165"/>
              <a:gd name="T1" fmla="*/ 83 h 166"/>
              <a:gd name="T2" fmla="*/ 82 w 165"/>
              <a:gd name="T3" fmla="*/ 166 h 166"/>
              <a:gd name="T4" fmla="*/ 0 w 165"/>
              <a:gd name="T5" fmla="*/ 83 h 166"/>
              <a:gd name="T6" fmla="*/ 82 w 165"/>
              <a:gd name="T7" fmla="*/ 0 h 166"/>
              <a:gd name="T8" fmla="*/ 165 w 165"/>
              <a:gd name="T9" fmla="*/ 83 h 166"/>
              <a:gd name="T10" fmla="*/ 153 w 165"/>
              <a:gd name="T11" fmla="*/ 83 h 166"/>
              <a:gd name="T12" fmla="*/ 153 w 165"/>
              <a:gd name="T13" fmla="*/ 83 h 166"/>
              <a:gd name="T14" fmla="*/ 144 w 165"/>
              <a:gd name="T15" fmla="*/ 91 h 166"/>
              <a:gd name="T16" fmla="*/ 122 w 165"/>
              <a:gd name="T17" fmla="*/ 70 h 166"/>
              <a:gd name="T18" fmla="*/ 128 w 165"/>
              <a:gd name="T19" fmla="*/ 40 h 166"/>
              <a:gd name="T20" fmla="*/ 140 w 165"/>
              <a:gd name="T21" fmla="*/ 41 h 166"/>
              <a:gd name="T22" fmla="*/ 104 w 165"/>
              <a:gd name="T23" fmla="*/ 15 h 166"/>
              <a:gd name="T24" fmla="*/ 109 w 165"/>
              <a:gd name="T25" fmla="*/ 27 h 166"/>
              <a:gd name="T26" fmla="*/ 82 w 165"/>
              <a:gd name="T27" fmla="*/ 41 h 166"/>
              <a:gd name="T28" fmla="*/ 56 w 165"/>
              <a:gd name="T29" fmla="*/ 27 h 166"/>
              <a:gd name="T30" fmla="*/ 61 w 165"/>
              <a:gd name="T31" fmla="*/ 15 h 166"/>
              <a:gd name="T32" fmla="*/ 25 w 165"/>
              <a:gd name="T33" fmla="*/ 41 h 166"/>
              <a:gd name="T34" fmla="*/ 37 w 165"/>
              <a:gd name="T35" fmla="*/ 40 h 166"/>
              <a:gd name="T36" fmla="*/ 43 w 165"/>
              <a:gd name="T37" fmla="*/ 70 h 166"/>
              <a:gd name="T38" fmla="*/ 21 w 165"/>
              <a:gd name="T39" fmla="*/ 91 h 166"/>
              <a:gd name="T40" fmla="*/ 11 w 165"/>
              <a:gd name="T41" fmla="*/ 83 h 166"/>
              <a:gd name="T42" fmla="*/ 11 w 165"/>
              <a:gd name="T43" fmla="*/ 83 h 166"/>
              <a:gd name="T44" fmla="*/ 25 w 165"/>
              <a:gd name="T45" fmla="*/ 125 h 166"/>
              <a:gd name="T46" fmla="*/ 28 w 165"/>
              <a:gd name="T47" fmla="*/ 113 h 166"/>
              <a:gd name="T48" fmla="*/ 58 w 165"/>
              <a:gd name="T49" fmla="*/ 116 h 166"/>
              <a:gd name="T50" fmla="*/ 71 w 165"/>
              <a:gd name="T51" fmla="*/ 144 h 166"/>
              <a:gd name="T52" fmla="*/ 60 w 165"/>
              <a:gd name="T53" fmla="*/ 150 h 166"/>
              <a:gd name="T54" fmla="*/ 82 w 165"/>
              <a:gd name="T55" fmla="*/ 154 h 166"/>
              <a:gd name="T56" fmla="*/ 105 w 165"/>
              <a:gd name="T57" fmla="*/ 150 h 166"/>
              <a:gd name="T58" fmla="*/ 94 w 165"/>
              <a:gd name="T59" fmla="*/ 144 h 166"/>
              <a:gd name="T60" fmla="*/ 107 w 165"/>
              <a:gd name="T61" fmla="*/ 116 h 166"/>
              <a:gd name="T62" fmla="*/ 137 w 165"/>
              <a:gd name="T63" fmla="*/ 113 h 166"/>
              <a:gd name="T64" fmla="*/ 140 w 165"/>
              <a:gd name="T65" fmla="*/ 125 h 166"/>
              <a:gd name="T66" fmla="*/ 153 w 165"/>
              <a:gd name="T67" fmla="*/ 83 h 166"/>
              <a:gd name="T68" fmla="*/ 82 w 165"/>
              <a:gd name="T69" fmla="*/ 56 h 166"/>
              <a:gd name="T70" fmla="*/ 109 w 165"/>
              <a:gd name="T71" fmla="*/ 75 h 166"/>
              <a:gd name="T72" fmla="*/ 99 w 165"/>
              <a:gd name="T73" fmla="*/ 106 h 166"/>
              <a:gd name="T74" fmla="*/ 66 w 165"/>
              <a:gd name="T75" fmla="*/ 106 h 166"/>
              <a:gd name="T76" fmla="*/ 56 w 165"/>
              <a:gd name="T77" fmla="*/ 75 h 166"/>
              <a:gd name="T78" fmla="*/ 82 w 165"/>
              <a:gd name="T79" fmla="*/ 5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66">
                <a:moveTo>
                  <a:pt x="165" y="83"/>
                </a:moveTo>
                <a:cubicBezTo>
                  <a:pt x="165" y="129"/>
                  <a:pt x="128" y="166"/>
                  <a:pt x="82" y="166"/>
                </a:cubicBezTo>
                <a:cubicBezTo>
                  <a:pt x="37" y="166"/>
                  <a:pt x="0" y="129"/>
                  <a:pt x="0" y="83"/>
                </a:cubicBezTo>
                <a:cubicBezTo>
                  <a:pt x="0" y="37"/>
                  <a:pt x="37" y="0"/>
                  <a:pt x="82" y="0"/>
                </a:cubicBezTo>
                <a:cubicBezTo>
                  <a:pt x="128" y="0"/>
                  <a:pt x="165" y="37"/>
                  <a:pt x="165" y="83"/>
                </a:cubicBezTo>
                <a:close/>
                <a:moveTo>
                  <a:pt x="153" y="83"/>
                </a:moveTo>
                <a:cubicBezTo>
                  <a:pt x="153" y="83"/>
                  <a:pt x="153" y="83"/>
                  <a:pt x="153" y="83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40" y="41"/>
                  <a:pt x="140" y="41"/>
                  <a:pt x="140" y="41"/>
                </a:cubicBezTo>
                <a:cubicBezTo>
                  <a:pt x="131" y="29"/>
                  <a:pt x="119" y="20"/>
                  <a:pt x="104" y="15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82" y="41"/>
                  <a:pt x="82" y="41"/>
                  <a:pt x="82" y="41"/>
                </a:cubicBezTo>
                <a:cubicBezTo>
                  <a:pt x="56" y="27"/>
                  <a:pt x="56" y="27"/>
                  <a:pt x="56" y="27"/>
                </a:cubicBezTo>
                <a:cubicBezTo>
                  <a:pt x="61" y="15"/>
                  <a:pt x="61" y="15"/>
                  <a:pt x="61" y="15"/>
                </a:cubicBezTo>
                <a:cubicBezTo>
                  <a:pt x="46" y="20"/>
                  <a:pt x="34" y="29"/>
                  <a:pt x="25" y="41"/>
                </a:cubicBezTo>
                <a:cubicBezTo>
                  <a:pt x="37" y="40"/>
                  <a:pt x="37" y="40"/>
                  <a:pt x="37" y="40"/>
                </a:cubicBezTo>
                <a:cubicBezTo>
                  <a:pt x="43" y="70"/>
                  <a:pt x="43" y="70"/>
                  <a:pt x="43" y="70"/>
                </a:cubicBezTo>
                <a:cubicBezTo>
                  <a:pt x="21" y="91"/>
                  <a:pt x="21" y="91"/>
                  <a:pt x="21" y="91"/>
                </a:cubicBezTo>
                <a:cubicBezTo>
                  <a:pt x="11" y="83"/>
                  <a:pt x="11" y="83"/>
                  <a:pt x="11" y="83"/>
                </a:cubicBezTo>
                <a:cubicBezTo>
                  <a:pt x="11" y="83"/>
                  <a:pt x="11" y="83"/>
                  <a:pt x="11" y="83"/>
                </a:cubicBezTo>
                <a:cubicBezTo>
                  <a:pt x="11" y="99"/>
                  <a:pt x="17" y="113"/>
                  <a:pt x="25" y="125"/>
                </a:cubicBezTo>
                <a:cubicBezTo>
                  <a:pt x="28" y="113"/>
                  <a:pt x="28" y="113"/>
                  <a:pt x="28" y="113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7" y="152"/>
                  <a:pt x="75" y="154"/>
                  <a:pt x="82" y="154"/>
                </a:cubicBezTo>
                <a:cubicBezTo>
                  <a:pt x="90" y="154"/>
                  <a:pt x="98" y="152"/>
                  <a:pt x="105" y="150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40" y="125"/>
                  <a:pt x="140" y="125"/>
                  <a:pt x="140" y="125"/>
                </a:cubicBezTo>
                <a:cubicBezTo>
                  <a:pt x="148" y="113"/>
                  <a:pt x="153" y="99"/>
                  <a:pt x="153" y="83"/>
                </a:cubicBezTo>
                <a:close/>
                <a:moveTo>
                  <a:pt x="82" y="56"/>
                </a:moveTo>
                <a:cubicBezTo>
                  <a:pt x="109" y="75"/>
                  <a:pt x="109" y="75"/>
                  <a:pt x="109" y="75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56" y="75"/>
                  <a:pt x="56" y="75"/>
                  <a:pt x="56" y="75"/>
                </a:cubicBezTo>
                <a:lnTo>
                  <a:pt x="82" y="5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3" name="Freeform 335"/>
          <p:cNvSpPr>
            <a:spLocks noEditPoints="1"/>
          </p:cNvSpPr>
          <p:nvPr/>
        </p:nvSpPr>
        <p:spPr bwMode="auto">
          <a:xfrm>
            <a:off x="1209363" y="4382218"/>
            <a:ext cx="205926" cy="109510"/>
          </a:xfrm>
          <a:custGeom>
            <a:avLst/>
            <a:gdLst>
              <a:gd name="T0" fmla="*/ 130 w 177"/>
              <a:gd name="T1" fmla="*/ 95 h 95"/>
              <a:gd name="T2" fmla="*/ 99 w 177"/>
              <a:gd name="T3" fmla="*/ 83 h 95"/>
              <a:gd name="T4" fmla="*/ 79 w 177"/>
              <a:gd name="T5" fmla="*/ 83 h 95"/>
              <a:gd name="T6" fmla="*/ 47 w 177"/>
              <a:gd name="T7" fmla="*/ 95 h 95"/>
              <a:gd name="T8" fmla="*/ 0 w 177"/>
              <a:gd name="T9" fmla="*/ 48 h 95"/>
              <a:gd name="T10" fmla="*/ 47 w 177"/>
              <a:gd name="T11" fmla="*/ 0 h 95"/>
              <a:gd name="T12" fmla="*/ 130 w 177"/>
              <a:gd name="T13" fmla="*/ 0 h 95"/>
              <a:gd name="T14" fmla="*/ 177 w 177"/>
              <a:gd name="T15" fmla="*/ 48 h 95"/>
              <a:gd name="T16" fmla="*/ 130 w 177"/>
              <a:gd name="T17" fmla="*/ 95 h 95"/>
              <a:gd name="T18" fmla="*/ 77 w 177"/>
              <a:gd name="T19" fmla="*/ 42 h 95"/>
              <a:gd name="T20" fmla="*/ 74 w 177"/>
              <a:gd name="T21" fmla="*/ 39 h 95"/>
              <a:gd name="T22" fmla="*/ 56 w 177"/>
              <a:gd name="T23" fmla="*/ 39 h 95"/>
              <a:gd name="T24" fmla="*/ 56 w 177"/>
              <a:gd name="T25" fmla="*/ 21 h 95"/>
              <a:gd name="T26" fmla="*/ 53 w 177"/>
              <a:gd name="T27" fmla="*/ 18 h 95"/>
              <a:gd name="T28" fmla="*/ 41 w 177"/>
              <a:gd name="T29" fmla="*/ 18 h 95"/>
              <a:gd name="T30" fmla="*/ 38 w 177"/>
              <a:gd name="T31" fmla="*/ 21 h 95"/>
              <a:gd name="T32" fmla="*/ 38 w 177"/>
              <a:gd name="T33" fmla="*/ 39 h 95"/>
              <a:gd name="T34" fmla="*/ 21 w 177"/>
              <a:gd name="T35" fmla="*/ 39 h 95"/>
              <a:gd name="T36" fmla="*/ 18 w 177"/>
              <a:gd name="T37" fmla="*/ 42 h 95"/>
              <a:gd name="T38" fmla="*/ 18 w 177"/>
              <a:gd name="T39" fmla="*/ 54 h 95"/>
              <a:gd name="T40" fmla="*/ 21 w 177"/>
              <a:gd name="T41" fmla="*/ 56 h 95"/>
              <a:gd name="T42" fmla="*/ 38 w 177"/>
              <a:gd name="T43" fmla="*/ 56 h 95"/>
              <a:gd name="T44" fmla="*/ 38 w 177"/>
              <a:gd name="T45" fmla="*/ 74 h 95"/>
              <a:gd name="T46" fmla="*/ 41 w 177"/>
              <a:gd name="T47" fmla="*/ 77 h 95"/>
              <a:gd name="T48" fmla="*/ 53 w 177"/>
              <a:gd name="T49" fmla="*/ 77 h 95"/>
              <a:gd name="T50" fmla="*/ 56 w 177"/>
              <a:gd name="T51" fmla="*/ 74 h 95"/>
              <a:gd name="T52" fmla="*/ 56 w 177"/>
              <a:gd name="T53" fmla="*/ 56 h 95"/>
              <a:gd name="T54" fmla="*/ 74 w 177"/>
              <a:gd name="T55" fmla="*/ 56 h 95"/>
              <a:gd name="T56" fmla="*/ 77 w 177"/>
              <a:gd name="T57" fmla="*/ 54 h 95"/>
              <a:gd name="T58" fmla="*/ 77 w 177"/>
              <a:gd name="T59" fmla="*/ 42 h 95"/>
              <a:gd name="T60" fmla="*/ 118 w 177"/>
              <a:gd name="T61" fmla="*/ 48 h 95"/>
              <a:gd name="T62" fmla="*/ 106 w 177"/>
              <a:gd name="T63" fmla="*/ 59 h 95"/>
              <a:gd name="T64" fmla="*/ 118 w 177"/>
              <a:gd name="T65" fmla="*/ 71 h 95"/>
              <a:gd name="T66" fmla="*/ 130 w 177"/>
              <a:gd name="T67" fmla="*/ 59 h 95"/>
              <a:gd name="T68" fmla="*/ 118 w 177"/>
              <a:gd name="T69" fmla="*/ 48 h 95"/>
              <a:gd name="T70" fmla="*/ 142 w 177"/>
              <a:gd name="T71" fmla="*/ 24 h 95"/>
              <a:gd name="T72" fmla="*/ 130 w 177"/>
              <a:gd name="T73" fmla="*/ 36 h 95"/>
              <a:gd name="T74" fmla="*/ 142 w 177"/>
              <a:gd name="T75" fmla="*/ 48 h 95"/>
              <a:gd name="T76" fmla="*/ 154 w 177"/>
              <a:gd name="T77" fmla="*/ 36 h 95"/>
              <a:gd name="T78" fmla="*/ 142 w 177"/>
              <a:gd name="T79" fmla="*/ 2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95">
                <a:moveTo>
                  <a:pt x="130" y="95"/>
                </a:moveTo>
                <a:cubicBezTo>
                  <a:pt x="118" y="95"/>
                  <a:pt x="107" y="90"/>
                  <a:pt x="99" y="83"/>
                </a:cubicBezTo>
                <a:cubicBezTo>
                  <a:pt x="79" y="83"/>
                  <a:pt x="79" y="83"/>
                  <a:pt x="79" y="83"/>
                </a:cubicBezTo>
                <a:cubicBezTo>
                  <a:pt x="70" y="90"/>
                  <a:pt x="59" y="95"/>
                  <a:pt x="47" y="95"/>
                </a:cubicBezTo>
                <a:cubicBezTo>
                  <a:pt x="21" y="95"/>
                  <a:pt x="0" y="74"/>
                  <a:pt x="0" y="48"/>
                </a:cubicBezTo>
                <a:cubicBezTo>
                  <a:pt x="0" y="21"/>
                  <a:pt x="21" y="0"/>
                  <a:pt x="47" y="0"/>
                </a:cubicBezTo>
                <a:cubicBezTo>
                  <a:pt x="130" y="0"/>
                  <a:pt x="130" y="0"/>
                  <a:pt x="130" y="0"/>
                </a:cubicBezTo>
                <a:cubicBezTo>
                  <a:pt x="156" y="0"/>
                  <a:pt x="177" y="21"/>
                  <a:pt x="177" y="48"/>
                </a:cubicBezTo>
                <a:cubicBezTo>
                  <a:pt x="177" y="74"/>
                  <a:pt x="156" y="95"/>
                  <a:pt x="130" y="95"/>
                </a:cubicBezTo>
                <a:close/>
                <a:moveTo>
                  <a:pt x="77" y="42"/>
                </a:moveTo>
                <a:cubicBezTo>
                  <a:pt x="77" y="40"/>
                  <a:pt x="76" y="39"/>
                  <a:pt x="74" y="39"/>
                </a:cubicBezTo>
                <a:cubicBezTo>
                  <a:pt x="56" y="39"/>
                  <a:pt x="56" y="39"/>
                  <a:pt x="56" y="39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19"/>
                  <a:pt x="55" y="18"/>
                  <a:pt x="53" y="18"/>
                </a:cubicBezTo>
                <a:cubicBezTo>
                  <a:pt x="41" y="18"/>
                  <a:pt x="41" y="18"/>
                  <a:pt x="41" y="18"/>
                </a:cubicBezTo>
                <a:cubicBezTo>
                  <a:pt x="40" y="18"/>
                  <a:pt x="38" y="19"/>
                  <a:pt x="38" y="21"/>
                </a:cubicBezTo>
                <a:cubicBezTo>
                  <a:pt x="38" y="39"/>
                  <a:pt x="38" y="39"/>
                  <a:pt x="38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19" y="39"/>
                  <a:pt x="18" y="40"/>
                  <a:pt x="18" y="42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5"/>
                  <a:pt x="19" y="56"/>
                  <a:pt x="21" y="56"/>
                </a:cubicBezTo>
                <a:cubicBezTo>
                  <a:pt x="38" y="56"/>
                  <a:pt x="38" y="56"/>
                  <a:pt x="38" y="56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6"/>
                  <a:pt x="40" y="77"/>
                  <a:pt x="41" y="77"/>
                </a:cubicBezTo>
                <a:cubicBezTo>
                  <a:pt x="53" y="77"/>
                  <a:pt x="53" y="77"/>
                  <a:pt x="53" y="77"/>
                </a:cubicBezTo>
                <a:cubicBezTo>
                  <a:pt x="55" y="77"/>
                  <a:pt x="56" y="76"/>
                  <a:pt x="56" y="74"/>
                </a:cubicBezTo>
                <a:cubicBezTo>
                  <a:pt x="56" y="56"/>
                  <a:pt x="56" y="56"/>
                  <a:pt x="56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6" y="56"/>
                  <a:pt x="77" y="55"/>
                  <a:pt x="77" y="54"/>
                </a:cubicBezTo>
                <a:lnTo>
                  <a:pt x="77" y="42"/>
                </a:lnTo>
                <a:close/>
                <a:moveTo>
                  <a:pt x="118" y="48"/>
                </a:moveTo>
                <a:cubicBezTo>
                  <a:pt x="112" y="48"/>
                  <a:pt x="106" y="53"/>
                  <a:pt x="106" y="59"/>
                </a:cubicBezTo>
                <a:cubicBezTo>
                  <a:pt x="106" y="66"/>
                  <a:pt x="112" y="71"/>
                  <a:pt x="118" y="71"/>
                </a:cubicBezTo>
                <a:cubicBezTo>
                  <a:pt x="125" y="71"/>
                  <a:pt x="130" y="66"/>
                  <a:pt x="130" y="59"/>
                </a:cubicBezTo>
                <a:cubicBezTo>
                  <a:pt x="130" y="53"/>
                  <a:pt x="125" y="48"/>
                  <a:pt x="118" y="48"/>
                </a:cubicBezTo>
                <a:close/>
                <a:moveTo>
                  <a:pt x="142" y="24"/>
                </a:moveTo>
                <a:cubicBezTo>
                  <a:pt x="135" y="24"/>
                  <a:pt x="130" y="29"/>
                  <a:pt x="130" y="36"/>
                </a:cubicBezTo>
                <a:cubicBezTo>
                  <a:pt x="130" y="42"/>
                  <a:pt x="135" y="48"/>
                  <a:pt x="142" y="48"/>
                </a:cubicBezTo>
                <a:cubicBezTo>
                  <a:pt x="148" y="48"/>
                  <a:pt x="154" y="42"/>
                  <a:pt x="154" y="36"/>
                </a:cubicBezTo>
                <a:cubicBezTo>
                  <a:pt x="154" y="29"/>
                  <a:pt x="148" y="24"/>
                  <a:pt x="142" y="2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4" name="Freeform 336"/>
          <p:cNvSpPr>
            <a:spLocks noEditPoints="1"/>
          </p:cNvSpPr>
          <p:nvPr/>
        </p:nvSpPr>
        <p:spPr bwMode="auto">
          <a:xfrm>
            <a:off x="1462901" y="4354843"/>
            <a:ext cx="164264" cy="136887"/>
          </a:xfrm>
          <a:custGeom>
            <a:avLst/>
            <a:gdLst>
              <a:gd name="T0" fmla="*/ 142 w 142"/>
              <a:gd name="T1" fmla="*/ 103 h 118"/>
              <a:gd name="T2" fmla="*/ 127 w 142"/>
              <a:gd name="T3" fmla="*/ 118 h 118"/>
              <a:gd name="T4" fmla="*/ 15 w 142"/>
              <a:gd name="T5" fmla="*/ 118 h 118"/>
              <a:gd name="T6" fmla="*/ 0 w 142"/>
              <a:gd name="T7" fmla="*/ 103 h 118"/>
              <a:gd name="T8" fmla="*/ 0 w 142"/>
              <a:gd name="T9" fmla="*/ 74 h 118"/>
              <a:gd name="T10" fmla="*/ 2 w 142"/>
              <a:gd name="T11" fmla="*/ 67 h 118"/>
              <a:gd name="T12" fmla="*/ 20 w 142"/>
              <a:gd name="T13" fmla="*/ 11 h 118"/>
              <a:gd name="T14" fmla="*/ 35 w 142"/>
              <a:gd name="T15" fmla="*/ 0 h 118"/>
              <a:gd name="T16" fmla="*/ 107 w 142"/>
              <a:gd name="T17" fmla="*/ 0 h 118"/>
              <a:gd name="T18" fmla="*/ 122 w 142"/>
              <a:gd name="T19" fmla="*/ 11 h 118"/>
              <a:gd name="T20" fmla="*/ 141 w 142"/>
              <a:gd name="T21" fmla="*/ 67 h 118"/>
              <a:gd name="T22" fmla="*/ 142 w 142"/>
              <a:gd name="T23" fmla="*/ 74 h 118"/>
              <a:gd name="T24" fmla="*/ 142 w 142"/>
              <a:gd name="T25" fmla="*/ 103 h 118"/>
              <a:gd name="T26" fmla="*/ 130 w 142"/>
              <a:gd name="T27" fmla="*/ 74 h 118"/>
              <a:gd name="T28" fmla="*/ 127 w 142"/>
              <a:gd name="T29" fmla="*/ 71 h 118"/>
              <a:gd name="T30" fmla="*/ 15 w 142"/>
              <a:gd name="T31" fmla="*/ 71 h 118"/>
              <a:gd name="T32" fmla="*/ 12 w 142"/>
              <a:gd name="T33" fmla="*/ 74 h 118"/>
              <a:gd name="T34" fmla="*/ 12 w 142"/>
              <a:gd name="T35" fmla="*/ 103 h 118"/>
              <a:gd name="T36" fmla="*/ 15 w 142"/>
              <a:gd name="T37" fmla="*/ 106 h 118"/>
              <a:gd name="T38" fmla="*/ 127 w 142"/>
              <a:gd name="T39" fmla="*/ 106 h 118"/>
              <a:gd name="T40" fmla="*/ 130 w 142"/>
              <a:gd name="T41" fmla="*/ 103 h 118"/>
              <a:gd name="T42" fmla="*/ 130 w 142"/>
              <a:gd name="T43" fmla="*/ 74 h 118"/>
              <a:gd name="T44" fmla="*/ 126 w 142"/>
              <a:gd name="T45" fmla="*/ 59 h 118"/>
              <a:gd name="T46" fmla="*/ 111 w 142"/>
              <a:gd name="T47" fmla="*/ 14 h 118"/>
              <a:gd name="T48" fmla="*/ 107 w 142"/>
              <a:gd name="T49" fmla="*/ 11 h 118"/>
              <a:gd name="T50" fmla="*/ 35 w 142"/>
              <a:gd name="T51" fmla="*/ 11 h 118"/>
              <a:gd name="T52" fmla="*/ 31 w 142"/>
              <a:gd name="T53" fmla="*/ 14 h 118"/>
              <a:gd name="T54" fmla="*/ 17 w 142"/>
              <a:gd name="T55" fmla="*/ 59 h 118"/>
              <a:gd name="T56" fmla="*/ 126 w 142"/>
              <a:gd name="T57" fmla="*/ 59 h 118"/>
              <a:gd name="T58" fmla="*/ 89 w 142"/>
              <a:gd name="T59" fmla="*/ 96 h 118"/>
              <a:gd name="T60" fmla="*/ 81 w 142"/>
              <a:gd name="T61" fmla="*/ 88 h 118"/>
              <a:gd name="T62" fmla="*/ 89 w 142"/>
              <a:gd name="T63" fmla="*/ 81 h 118"/>
              <a:gd name="T64" fmla="*/ 96 w 142"/>
              <a:gd name="T65" fmla="*/ 88 h 118"/>
              <a:gd name="T66" fmla="*/ 89 w 142"/>
              <a:gd name="T67" fmla="*/ 96 h 118"/>
              <a:gd name="T68" fmla="*/ 112 w 142"/>
              <a:gd name="T69" fmla="*/ 96 h 118"/>
              <a:gd name="T70" fmla="*/ 105 w 142"/>
              <a:gd name="T71" fmla="*/ 88 h 118"/>
              <a:gd name="T72" fmla="*/ 112 w 142"/>
              <a:gd name="T73" fmla="*/ 81 h 118"/>
              <a:gd name="T74" fmla="*/ 120 w 142"/>
              <a:gd name="T75" fmla="*/ 88 h 118"/>
              <a:gd name="T76" fmla="*/ 112 w 142"/>
              <a:gd name="T77" fmla="*/ 9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18">
                <a:moveTo>
                  <a:pt x="142" y="103"/>
                </a:moveTo>
                <a:cubicBezTo>
                  <a:pt x="142" y="111"/>
                  <a:pt x="135" y="118"/>
                  <a:pt x="127" y="118"/>
                </a:cubicBezTo>
                <a:cubicBezTo>
                  <a:pt x="15" y="118"/>
                  <a:pt x="15" y="118"/>
                  <a:pt x="15" y="118"/>
                </a:cubicBezTo>
                <a:cubicBezTo>
                  <a:pt x="7" y="118"/>
                  <a:pt x="0" y="111"/>
                  <a:pt x="0" y="1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1"/>
                  <a:pt x="1" y="69"/>
                  <a:pt x="2" y="67"/>
                </a:cubicBezTo>
                <a:cubicBezTo>
                  <a:pt x="20" y="11"/>
                  <a:pt x="20" y="11"/>
                  <a:pt x="20" y="11"/>
                </a:cubicBezTo>
                <a:cubicBezTo>
                  <a:pt x="22" y="4"/>
                  <a:pt x="28" y="0"/>
                  <a:pt x="35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14" y="0"/>
                  <a:pt x="120" y="4"/>
                  <a:pt x="122" y="11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1" y="69"/>
                  <a:pt x="142" y="71"/>
                  <a:pt x="142" y="74"/>
                </a:cubicBezTo>
                <a:lnTo>
                  <a:pt x="142" y="103"/>
                </a:lnTo>
                <a:close/>
                <a:moveTo>
                  <a:pt x="130" y="74"/>
                </a:moveTo>
                <a:cubicBezTo>
                  <a:pt x="130" y="72"/>
                  <a:pt x="129" y="71"/>
                  <a:pt x="127" y="71"/>
                </a:cubicBezTo>
                <a:cubicBezTo>
                  <a:pt x="15" y="71"/>
                  <a:pt x="15" y="71"/>
                  <a:pt x="15" y="71"/>
                </a:cubicBezTo>
                <a:cubicBezTo>
                  <a:pt x="13" y="71"/>
                  <a:pt x="12" y="72"/>
                  <a:pt x="12" y="74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2" y="105"/>
                  <a:pt x="13" y="106"/>
                  <a:pt x="15" y="106"/>
                </a:cubicBezTo>
                <a:cubicBezTo>
                  <a:pt x="127" y="106"/>
                  <a:pt x="127" y="106"/>
                  <a:pt x="127" y="106"/>
                </a:cubicBezTo>
                <a:cubicBezTo>
                  <a:pt x="129" y="106"/>
                  <a:pt x="130" y="105"/>
                  <a:pt x="130" y="103"/>
                </a:cubicBezTo>
                <a:lnTo>
                  <a:pt x="130" y="74"/>
                </a:lnTo>
                <a:close/>
                <a:moveTo>
                  <a:pt x="126" y="59"/>
                </a:moveTo>
                <a:cubicBezTo>
                  <a:pt x="111" y="14"/>
                  <a:pt x="111" y="14"/>
                  <a:pt x="111" y="14"/>
                </a:cubicBezTo>
                <a:cubicBezTo>
                  <a:pt x="111" y="13"/>
                  <a:pt x="109" y="11"/>
                  <a:pt x="107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3" y="11"/>
                  <a:pt x="32" y="13"/>
                  <a:pt x="31" y="14"/>
                </a:cubicBezTo>
                <a:cubicBezTo>
                  <a:pt x="17" y="59"/>
                  <a:pt x="17" y="59"/>
                  <a:pt x="17" y="59"/>
                </a:cubicBezTo>
                <a:lnTo>
                  <a:pt x="126" y="59"/>
                </a:lnTo>
                <a:close/>
                <a:moveTo>
                  <a:pt x="89" y="96"/>
                </a:moveTo>
                <a:cubicBezTo>
                  <a:pt x="85" y="96"/>
                  <a:pt x="81" y="92"/>
                  <a:pt x="81" y="88"/>
                </a:cubicBezTo>
                <a:cubicBezTo>
                  <a:pt x="81" y="84"/>
                  <a:pt x="85" y="81"/>
                  <a:pt x="89" y="81"/>
                </a:cubicBezTo>
                <a:cubicBezTo>
                  <a:pt x="93" y="81"/>
                  <a:pt x="96" y="84"/>
                  <a:pt x="96" y="88"/>
                </a:cubicBezTo>
                <a:cubicBezTo>
                  <a:pt x="96" y="92"/>
                  <a:pt x="93" y="96"/>
                  <a:pt x="89" y="96"/>
                </a:cubicBezTo>
                <a:close/>
                <a:moveTo>
                  <a:pt x="112" y="96"/>
                </a:moveTo>
                <a:cubicBezTo>
                  <a:pt x="108" y="96"/>
                  <a:pt x="105" y="92"/>
                  <a:pt x="105" y="88"/>
                </a:cubicBezTo>
                <a:cubicBezTo>
                  <a:pt x="105" y="84"/>
                  <a:pt x="108" y="81"/>
                  <a:pt x="112" y="81"/>
                </a:cubicBezTo>
                <a:cubicBezTo>
                  <a:pt x="117" y="81"/>
                  <a:pt x="120" y="84"/>
                  <a:pt x="120" y="88"/>
                </a:cubicBezTo>
                <a:cubicBezTo>
                  <a:pt x="120" y="92"/>
                  <a:pt x="117" y="96"/>
                  <a:pt x="112" y="9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5" name="Freeform 337"/>
          <p:cNvSpPr>
            <a:spLocks/>
          </p:cNvSpPr>
          <p:nvPr/>
        </p:nvSpPr>
        <p:spPr bwMode="auto">
          <a:xfrm>
            <a:off x="1712867" y="4341750"/>
            <a:ext cx="178547" cy="149980"/>
          </a:xfrm>
          <a:custGeom>
            <a:avLst/>
            <a:gdLst>
              <a:gd name="T0" fmla="*/ 149 w 154"/>
              <a:gd name="T1" fmla="*/ 99 h 130"/>
              <a:gd name="T2" fmla="*/ 147 w 154"/>
              <a:gd name="T3" fmla="*/ 103 h 130"/>
              <a:gd name="T4" fmla="*/ 130 w 154"/>
              <a:gd name="T5" fmla="*/ 106 h 130"/>
              <a:gd name="T6" fmla="*/ 107 w 154"/>
              <a:gd name="T7" fmla="*/ 124 h 130"/>
              <a:gd name="T8" fmla="*/ 107 w 154"/>
              <a:gd name="T9" fmla="*/ 127 h 130"/>
              <a:gd name="T10" fmla="*/ 104 w 154"/>
              <a:gd name="T11" fmla="*/ 130 h 130"/>
              <a:gd name="T12" fmla="*/ 98 w 154"/>
              <a:gd name="T13" fmla="*/ 130 h 130"/>
              <a:gd name="T14" fmla="*/ 95 w 154"/>
              <a:gd name="T15" fmla="*/ 127 h 130"/>
              <a:gd name="T16" fmla="*/ 95 w 154"/>
              <a:gd name="T17" fmla="*/ 74 h 130"/>
              <a:gd name="T18" fmla="*/ 98 w 154"/>
              <a:gd name="T19" fmla="*/ 71 h 130"/>
              <a:gd name="T20" fmla="*/ 104 w 154"/>
              <a:gd name="T21" fmla="*/ 71 h 130"/>
              <a:gd name="T22" fmla="*/ 107 w 154"/>
              <a:gd name="T23" fmla="*/ 74 h 130"/>
              <a:gd name="T24" fmla="*/ 107 w 154"/>
              <a:gd name="T25" fmla="*/ 77 h 130"/>
              <a:gd name="T26" fmla="*/ 127 w 154"/>
              <a:gd name="T27" fmla="*/ 89 h 130"/>
              <a:gd name="T28" fmla="*/ 134 w 154"/>
              <a:gd name="T29" fmla="*/ 88 h 130"/>
              <a:gd name="T30" fmla="*/ 136 w 154"/>
              <a:gd name="T31" fmla="*/ 70 h 130"/>
              <a:gd name="T32" fmla="*/ 77 w 154"/>
              <a:gd name="T33" fmla="*/ 18 h 130"/>
              <a:gd name="T34" fmla="*/ 18 w 154"/>
              <a:gd name="T35" fmla="*/ 70 h 130"/>
              <a:gd name="T36" fmla="*/ 21 w 154"/>
              <a:gd name="T37" fmla="*/ 88 h 130"/>
              <a:gd name="T38" fmla="*/ 27 w 154"/>
              <a:gd name="T39" fmla="*/ 89 h 130"/>
              <a:gd name="T40" fmla="*/ 48 w 154"/>
              <a:gd name="T41" fmla="*/ 77 h 130"/>
              <a:gd name="T42" fmla="*/ 48 w 154"/>
              <a:gd name="T43" fmla="*/ 74 h 130"/>
              <a:gd name="T44" fmla="*/ 51 w 154"/>
              <a:gd name="T45" fmla="*/ 71 h 130"/>
              <a:gd name="T46" fmla="*/ 57 w 154"/>
              <a:gd name="T47" fmla="*/ 71 h 130"/>
              <a:gd name="T48" fmla="*/ 59 w 154"/>
              <a:gd name="T49" fmla="*/ 74 h 130"/>
              <a:gd name="T50" fmla="*/ 59 w 154"/>
              <a:gd name="T51" fmla="*/ 127 h 130"/>
              <a:gd name="T52" fmla="*/ 57 w 154"/>
              <a:gd name="T53" fmla="*/ 130 h 130"/>
              <a:gd name="T54" fmla="*/ 51 w 154"/>
              <a:gd name="T55" fmla="*/ 130 h 130"/>
              <a:gd name="T56" fmla="*/ 48 w 154"/>
              <a:gd name="T57" fmla="*/ 127 h 130"/>
              <a:gd name="T58" fmla="*/ 48 w 154"/>
              <a:gd name="T59" fmla="*/ 124 h 130"/>
              <a:gd name="T60" fmla="*/ 25 w 154"/>
              <a:gd name="T61" fmla="*/ 106 h 130"/>
              <a:gd name="T62" fmla="*/ 8 w 154"/>
              <a:gd name="T63" fmla="*/ 103 h 130"/>
              <a:gd name="T64" fmla="*/ 6 w 154"/>
              <a:gd name="T65" fmla="*/ 99 h 130"/>
              <a:gd name="T66" fmla="*/ 0 w 154"/>
              <a:gd name="T67" fmla="*/ 70 h 130"/>
              <a:gd name="T68" fmla="*/ 77 w 154"/>
              <a:gd name="T69" fmla="*/ 0 h 130"/>
              <a:gd name="T70" fmla="*/ 154 w 154"/>
              <a:gd name="T71" fmla="*/ 70 h 130"/>
              <a:gd name="T72" fmla="*/ 149 w 154"/>
              <a:gd name="T73" fmla="*/ 9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4" h="130">
                <a:moveTo>
                  <a:pt x="149" y="99"/>
                </a:moveTo>
                <a:cubicBezTo>
                  <a:pt x="147" y="103"/>
                  <a:pt x="147" y="103"/>
                  <a:pt x="147" y="103"/>
                </a:cubicBezTo>
                <a:cubicBezTo>
                  <a:pt x="130" y="106"/>
                  <a:pt x="130" y="106"/>
                  <a:pt x="130" y="106"/>
                </a:cubicBezTo>
                <a:cubicBezTo>
                  <a:pt x="127" y="117"/>
                  <a:pt x="118" y="124"/>
                  <a:pt x="107" y="124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107" y="129"/>
                  <a:pt x="105" y="130"/>
                  <a:pt x="104" y="130"/>
                </a:cubicBezTo>
                <a:cubicBezTo>
                  <a:pt x="98" y="130"/>
                  <a:pt x="98" y="130"/>
                  <a:pt x="98" y="130"/>
                </a:cubicBezTo>
                <a:cubicBezTo>
                  <a:pt x="96" y="130"/>
                  <a:pt x="95" y="129"/>
                  <a:pt x="95" y="127"/>
                </a:cubicBezTo>
                <a:cubicBezTo>
                  <a:pt x="95" y="74"/>
                  <a:pt x="95" y="74"/>
                  <a:pt x="95" y="74"/>
                </a:cubicBezTo>
                <a:cubicBezTo>
                  <a:pt x="95" y="72"/>
                  <a:pt x="96" y="71"/>
                  <a:pt x="98" y="71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5" y="71"/>
                  <a:pt x="107" y="72"/>
                  <a:pt x="107" y="74"/>
                </a:cubicBezTo>
                <a:cubicBezTo>
                  <a:pt x="107" y="77"/>
                  <a:pt x="107" y="77"/>
                  <a:pt x="107" y="77"/>
                </a:cubicBezTo>
                <a:cubicBezTo>
                  <a:pt x="116" y="77"/>
                  <a:pt x="123" y="82"/>
                  <a:pt x="127" y="89"/>
                </a:cubicBezTo>
                <a:cubicBezTo>
                  <a:pt x="134" y="88"/>
                  <a:pt x="134" y="88"/>
                  <a:pt x="134" y="88"/>
                </a:cubicBezTo>
                <a:cubicBezTo>
                  <a:pt x="135" y="82"/>
                  <a:pt x="136" y="76"/>
                  <a:pt x="136" y="70"/>
                </a:cubicBezTo>
                <a:cubicBezTo>
                  <a:pt x="136" y="42"/>
                  <a:pt x="109" y="18"/>
                  <a:pt x="77" y="18"/>
                </a:cubicBezTo>
                <a:cubicBezTo>
                  <a:pt x="46" y="18"/>
                  <a:pt x="18" y="42"/>
                  <a:pt x="18" y="70"/>
                </a:cubicBezTo>
                <a:cubicBezTo>
                  <a:pt x="18" y="76"/>
                  <a:pt x="19" y="82"/>
                  <a:pt x="21" y="88"/>
                </a:cubicBezTo>
                <a:cubicBezTo>
                  <a:pt x="27" y="89"/>
                  <a:pt x="27" y="89"/>
                  <a:pt x="27" y="89"/>
                </a:cubicBezTo>
                <a:cubicBezTo>
                  <a:pt x="31" y="82"/>
                  <a:pt x="39" y="77"/>
                  <a:pt x="48" y="77"/>
                </a:cubicBezTo>
                <a:cubicBezTo>
                  <a:pt x="48" y="74"/>
                  <a:pt x="48" y="74"/>
                  <a:pt x="48" y="74"/>
                </a:cubicBezTo>
                <a:cubicBezTo>
                  <a:pt x="48" y="72"/>
                  <a:pt x="49" y="71"/>
                  <a:pt x="51" y="71"/>
                </a:cubicBezTo>
                <a:cubicBezTo>
                  <a:pt x="57" y="71"/>
                  <a:pt x="57" y="71"/>
                  <a:pt x="57" y="71"/>
                </a:cubicBezTo>
                <a:cubicBezTo>
                  <a:pt x="58" y="71"/>
                  <a:pt x="59" y="72"/>
                  <a:pt x="59" y="74"/>
                </a:cubicBezTo>
                <a:cubicBezTo>
                  <a:pt x="59" y="127"/>
                  <a:pt x="59" y="127"/>
                  <a:pt x="59" y="127"/>
                </a:cubicBezTo>
                <a:cubicBezTo>
                  <a:pt x="59" y="129"/>
                  <a:pt x="58" y="130"/>
                  <a:pt x="57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9" y="130"/>
                  <a:pt x="48" y="129"/>
                  <a:pt x="48" y="127"/>
                </a:cubicBezTo>
                <a:cubicBezTo>
                  <a:pt x="48" y="124"/>
                  <a:pt x="48" y="124"/>
                  <a:pt x="48" y="124"/>
                </a:cubicBezTo>
                <a:cubicBezTo>
                  <a:pt x="37" y="124"/>
                  <a:pt x="27" y="117"/>
                  <a:pt x="25" y="106"/>
                </a:cubicBezTo>
                <a:cubicBezTo>
                  <a:pt x="8" y="103"/>
                  <a:pt x="8" y="103"/>
                  <a:pt x="8" y="103"/>
                </a:cubicBezTo>
                <a:cubicBezTo>
                  <a:pt x="6" y="99"/>
                  <a:pt x="6" y="99"/>
                  <a:pt x="6" y="99"/>
                </a:cubicBezTo>
                <a:cubicBezTo>
                  <a:pt x="2" y="90"/>
                  <a:pt x="0" y="80"/>
                  <a:pt x="0" y="70"/>
                </a:cubicBezTo>
                <a:cubicBezTo>
                  <a:pt x="0" y="32"/>
                  <a:pt x="36" y="0"/>
                  <a:pt x="77" y="0"/>
                </a:cubicBezTo>
                <a:cubicBezTo>
                  <a:pt x="119" y="0"/>
                  <a:pt x="154" y="32"/>
                  <a:pt x="154" y="70"/>
                </a:cubicBezTo>
                <a:cubicBezTo>
                  <a:pt x="154" y="80"/>
                  <a:pt x="152" y="90"/>
                  <a:pt x="149" y="9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6" name="Freeform 338"/>
          <p:cNvSpPr>
            <a:spLocks noEditPoints="1"/>
          </p:cNvSpPr>
          <p:nvPr/>
        </p:nvSpPr>
        <p:spPr bwMode="auto">
          <a:xfrm>
            <a:off x="1986640" y="4341749"/>
            <a:ext cx="221399" cy="164264"/>
          </a:xfrm>
          <a:custGeom>
            <a:avLst/>
            <a:gdLst>
              <a:gd name="T0" fmla="*/ 190 w 190"/>
              <a:gd name="T1" fmla="*/ 142 h 142"/>
              <a:gd name="T2" fmla="*/ 0 w 190"/>
              <a:gd name="T3" fmla="*/ 142 h 142"/>
              <a:gd name="T4" fmla="*/ 0 w 190"/>
              <a:gd name="T5" fmla="*/ 0 h 142"/>
              <a:gd name="T6" fmla="*/ 12 w 190"/>
              <a:gd name="T7" fmla="*/ 0 h 142"/>
              <a:gd name="T8" fmla="*/ 12 w 190"/>
              <a:gd name="T9" fmla="*/ 130 h 142"/>
              <a:gd name="T10" fmla="*/ 190 w 190"/>
              <a:gd name="T11" fmla="*/ 130 h 142"/>
              <a:gd name="T12" fmla="*/ 190 w 190"/>
              <a:gd name="T13" fmla="*/ 142 h 142"/>
              <a:gd name="T14" fmla="*/ 178 w 190"/>
              <a:gd name="T15" fmla="*/ 55 h 142"/>
              <a:gd name="T16" fmla="*/ 173 w 190"/>
              <a:gd name="T17" fmla="*/ 57 h 142"/>
              <a:gd name="T18" fmla="*/ 161 w 190"/>
              <a:gd name="T19" fmla="*/ 46 h 142"/>
              <a:gd name="T20" fmla="*/ 103 w 190"/>
              <a:gd name="T21" fmla="*/ 104 h 142"/>
              <a:gd name="T22" fmla="*/ 99 w 190"/>
              <a:gd name="T23" fmla="*/ 104 h 142"/>
              <a:gd name="T24" fmla="*/ 77 w 190"/>
              <a:gd name="T25" fmla="*/ 83 h 142"/>
              <a:gd name="T26" fmla="*/ 39 w 190"/>
              <a:gd name="T27" fmla="*/ 121 h 142"/>
              <a:gd name="T28" fmla="*/ 21 w 190"/>
              <a:gd name="T29" fmla="*/ 103 h 142"/>
              <a:gd name="T30" fmla="*/ 75 w 190"/>
              <a:gd name="T31" fmla="*/ 49 h 142"/>
              <a:gd name="T32" fmla="*/ 79 w 190"/>
              <a:gd name="T33" fmla="*/ 49 h 142"/>
              <a:gd name="T34" fmla="*/ 101 w 190"/>
              <a:gd name="T35" fmla="*/ 71 h 142"/>
              <a:gd name="T36" fmla="*/ 144 w 190"/>
              <a:gd name="T37" fmla="*/ 28 h 142"/>
              <a:gd name="T38" fmla="*/ 133 w 190"/>
              <a:gd name="T39" fmla="*/ 17 h 142"/>
              <a:gd name="T40" fmla="*/ 135 w 190"/>
              <a:gd name="T41" fmla="*/ 12 h 142"/>
              <a:gd name="T42" fmla="*/ 175 w 190"/>
              <a:gd name="T43" fmla="*/ 12 h 142"/>
              <a:gd name="T44" fmla="*/ 178 w 190"/>
              <a:gd name="T45" fmla="*/ 15 h 142"/>
              <a:gd name="T46" fmla="*/ 178 w 190"/>
              <a:gd name="T47" fmla="*/ 5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0" h="142">
                <a:moveTo>
                  <a:pt x="190" y="142"/>
                </a:moveTo>
                <a:cubicBezTo>
                  <a:pt x="0" y="142"/>
                  <a:pt x="0" y="142"/>
                  <a:pt x="0" y="142"/>
                </a:cubicBezTo>
                <a:cubicBezTo>
                  <a:pt x="0" y="0"/>
                  <a:pt x="0" y="0"/>
                  <a:pt x="0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190" y="130"/>
                  <a:pt x="190" y="130"/>
                  <a:pt x="190" y="130"/>
                </a:cubicBezTo>
                <a:lnTo>
                  <a:pt x="190" y="142"/>
                </a:lnTo>
                <a:close/>
                <a:moveTo>
                  <a:pt x="178" y="55"/>
                </a:moveTo>
                <a:cubicBezTo>
                  <a:pt x="178" y="57"/>
                  <a:pt x="175" y="59"/>
                  <a:pt x="173" y="57"/>
                </a:cubicBezTo>
                <a:cubicBezTo>
                  <a:pt x="161" y="46"/>
                  <a:pt x="161" y="46"/>
                  <a:pt x="161" y="46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2" y="105"/>
                  <a:pt x="100" y="105"/>
                  <a:pt x="99" y="104"/>
                </a:cubicBezTo>
                <a:cubicBezTo>
                  <a:pt x="77" y="83"/>
                  <a:pt x="77" y="83"/>
                  <a:pt x="77" y="83"/>
                </a:cubicBezTo>
                <a:cubicBezTo>
                  <a:pt x="39" y="121"/>
                  <a:pt x="39" y="121"/>
                  <a:pt x="39" y="121"/>
                </a:cubicBezTo>
                <a:cubicBezTo>
                  <a:pt x="21" y="103"/>
                  <a:pt x="21" y="103"/>
                  <a:pt x="21" y="103"/>
                </a:cubicBezTo>
                <a:cubicBezTo>
                  <a:pt x="75" y="49"/>
                  <a:pt x="75" y="49"/>
                  <a:pt x="75" y="49"/>
                </a:cubicBezTo>
                <a:cubicBezTo>
                  <a:pt x="76" y="48"/>
                  <a:pt x="78" y="48"/>
                  <a:pt x="79" y="49"/>
                </a:cubicBezTo>
                <a:cubicBezTo>
                  <a:pt x="101" y="71"/>
                  <a:pt x="101" y="71"/>
                  <a:pt x="101" y="71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33" y="17"/>
                  <a:pt x="133" y="17"/>
                  <a:pt x="133" y="17"/>
                </a:cubicBezTo>
                <a:cubicBezTo>
                  <a:pt x="131" y="15"/>
                  <a:pt x="132" y="12"/>
                  <a:pt x="135" y="12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6" y="12"/>
                  <a:pt x="178" y="13"/>
                  <a:pt x="178" y="15"/>
                </a:cubicBezTo>
                <a:lnTo>
                  <a:pt x="178" y="5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7" name="Freeform 339"/>
          <p:cNvSpPr>
            <a:spLocks noEditPoints="1"/>
          </p:cNvSpPr>
          <p:nvPr/>
        </p:nvSpPr>
        <p:spPr bwMode="auto">
          <a:xfrm>
            <a:off x="2254460" y="4341749"/>
            <a:ext cx="109510" cy="164264"/>
          </a:xfrm>
          <a:custGeom>
            <a:avLst/>
            <a:gdLst>
              <a:gd name="T0" fmla="*/ 92 w 95"/>
              <a:gd name="T1" fmla="*/ 64 h 142"/>
              <a:gd name="T2" fmla="*/ 58 w 95"/>
              <a:gd name="T3" fmla="*/ 135 h 142"/>
              <a:gd name="T4" fmla="*/ 48 w 95"/>
              <a:gd name="T5" fmla="*/ 142 h 142"/>
              <a:gd name="T6" fmla="*/ 37 w 95"/>
              <a:gd name="T7" fmla="*/ 135 h 142"/>
              <a:gd name="T8" fmla="*/ 3 w 95"/>
              <a:gd name="T9" fmla="*/ 64 h 142"/>
              <a:gd name="T10" fmla="*/ 0 w 95"/>
              <a:gd name="T11" fmla="*/ 47 h 142"/>
              <a:gd name="T12" fmla="*/ 48 w 95"/>
              <a:gd name="T13" fmla="*/ 0 h 142"/>
              <a:gd name="T14" fmla="*/ 95 w 95"/>
              <a:gd name="T15" fmla="*/ 47 h 142"/>
              <a:gd name="T16" fmla="*/ 92 w 95"/>
              <a:gd name="T17" fmla="*/ 64 h 142"/>
              <a:gd name="T18" fmla="*/ 48 w 95"/>
              <a:gd name="T19" fmla="*/ 23 h 142"/>
              <a:gd name="T20" fmla="*/ 24 w 95"/>
              <a:gd name="T21" fmla="*/ 47 h 142"/>
              <a:gd name="T22" fmla="*/ 48 w 95"/>
              <a:gd name="T23" fmla="*/ 71 h 142"/>
              <a:gd name="T24" fmla="*/ 71 w 95"/>
              <a:gd name="T25" fmla="*/ 47 h 142"/>
              <a:gd name="T26" fmla="*/ 48 w 95"/>
              <a:gd name="T27" fmla="*/ 2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" h="142">
                <a:moveTo>
                  <a:pt x="92" y="64"/>
                </a:moveTo>
                <a:cubicBezTo>
                  <a:pt x="58" y="135"/>
                  <a:pt x="58" y="135"/>
                  <a:pt x="58" y="135"/>
                </a:cubicBezTo>
                <a:cubicBezTo>
                  <a:pt x="56" y="139"/>
                  <a:pt x="52" y="142"/>
                  <a:pt x="48" y="142"/>
                </a:cubicBezTo>
                <a:cubicBezTo>
                  <a:pt x="43" y="142"/>
                  <a:pt x="39" y="139"/>
                  <a:pt x="37" y="135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59"/>
                  <a:pt x="0" y="53"/>
                  <a:pt x="0" y="47"/>
                </a:cubicBezTo>
                <a:cubicBezTo>
                  <a:pt x="0" y="21"/>
                  <a:pt x="22" y="0"/>
                  <a:pt x="48" y="0"/>
                </a:cubicBezTo>
                <a:cubicBezTo>
                  <a:pt x="74" y="0"/>
                  <a:pt x="95" y="21"/>
                  <a:pt x="95" y="47"/>
                </a:cubicBezTo>
                <a:cubicBezTo>
                  <a:pt x="95" y="53"/>
                  <a:pt x="94" y="59"/>
                  <a:pt x="92" y="64"/>
                </a:cubicBezTo>
                <a:close/>
                <a:moveTo>
                  <a:pt x="48" y="23"/>
                </a:moveTo>
                <a:cubicBezTo>
                  <a:pt x="35" y="23"/>
                  <a:pt x="24" y="34"/>
                  <a:pt x="24" y="47"/>
                </a:cubicBezTo>
                <a:cubicBezTo>
                  <a:pt x="24" y="60"/>
                  <a:pt x="35" y="71"/>
                  <a:pt x="48" y="71"/>
                </a:cubicBezTo>
                <a:cubicBezTo>
                  <a:pt x="61" y="71"/>
                  <a:pt x="71" y="60"/>
                  <a:pt x="71" y="47"/>
                </a:cubicBezTo>
                <a:cubicBezTo>
                  <a:pt x="71" y="34"/>
                  <a:pt x="61" y="23"/>
                  <a:pt x="48" y="23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" name="Freeform 340"/>
          <p:cNvSpPr>
            <a:spLocks noEditPoints="1"/>
          </p:cNvSpPr>
          <p:nvPr/>
        </p:nvSpPr>
        <p:spPr bwMode="auto">
          <a:xfrm>
            <a:off x="2411582" y="4341750"/>
            <a:ext cx="219018" cy="149980"/>
          </a:xfrm>
          <a:custGeom>
            <a:avLst/>
            <a:gdLst>
              <a:gd name="T0" fmla="*/ 189 w 189"/>
              <a:gd name="T1" fmla="*/ 112 h 130"/>
              <a:gd name="T2" fmla="*/ 172 w 189"/>
              <a:gd name="T3" fmla="*/ 130 h 130"/>
              <a:gd name="T4" fmla="*/ 18 w 189"/>
              <a:gd name="T5" fmla="*/ 130 h 130"/>
              <a:gd name="T6" fmla="*/ 0 w 189"/>
              <a:gd name="T7" fmla="*/ 112 h 130"/>
              <a:gd name="T8" fmla="*/ 0 w 189"/>
              <a:gd name="T9" fmla="*/ 12 h 130"/>
              <a:gd name="T10" fmla="*/ 24 w 189"/>
              <a:gd name="T11" fmla="*/ 12 h 130"/>
              <a:gd name="T12" fmla="*/ 24 w 189"/>
              <a:gd name="T13" fmla="*/ 0 h 130"/>
              <a:gd name="T14" fmla="*/ 189 w 189"/>
              <a:gd name="T15" fmla="*/ 0 h 130"/>
              <a:gd name="T16" fmla="*/ 189 w 189"/>
              <a:gd name="T17" fmla="*/ 112 h 130"/>
              <a:gd name="T18" fmla="*/ 24 w 189"/>
              <a:gd name="T19" fmla="*/ 23 h 130"/>
              <a:gd name="T20" fmla="*/ 12 w 189"/>
              <a:gd name="T21" fmla="*/ 23 h 130"/>
              <a:gd name="T22" fmla="*/ 12 w 189"/>
              <a:gd name="T23" fmla="*/ 112 h 130"/>
              <a:gd name="T24" fmla="*/ 18 w 189"/>
              <a:gd name="T25" fmla="*/ 118 h 130"/>
              <a:gd name="T26" fmla="*/ 24 w 189"/>
              <a:gd name="T27" fmla="*/ 112 h 130"/>
              <a:gd name="T28" fmla="*/ 24 w 189"/>
              <a:gd name="T29" fmla="*/ 23 h 130"/>
              <a:gd name="T30" fmla="*/ 178 w 189"/>
              <a:gd name="T31" fmla="*/ 12 h 130"/>
              <a:gd name="T32" fmla="*/ 36 w 189"/>
              <a:gd name="T33" fmla="*/ 12 h 130"/>
              <a:gd name="T34" fmla="*/ 36 w 189"/>
              <a:gd name="T35" fmla="*/ 112 h 130"/>
              <a:gd name="T36" fmla="*/ 35 w 189"/>
              <a:gd name="T37" fmla="*/ 118 h 130"/>
              <a:gd name="T38" fmla="*/ 172 w 189"/>
              <a:gd name="T39" fmla="*/ 118 h 130"/>
              <a:gd name="T40" fmla="*/ 178 w 189"/>
              <a:gd name="T41" fmla="*/ 112 h 130"/>
              <a:gd name="T42" fmla="*/ 178 w 189"/>
              <a:gd name="T43" fmla="*/ 12 h 130"/>
              <a:gd name="T44" fmla="*/ 107 w 189"/>
              <a:gd name="T45" fmla="*/ 83 h 130"/>
              <a:gd name="T46" fmla="*/ 48 w 189"/>
              <a:gd name="T47" fmla="*/ 83 h 130"/>
              <a:gd name="T48" fmla="*/ 48 w 189"/>
              <a:gd name="T49" fmla="*/ 23 h 130"/>
              <a:gd name="T50" fmla="*/ 107 w 189"/>
              <a:gd name="T51" fmla="*/ 23 h 130"/>
              <a:gd name="T52" fmla="*/ 107 w 189"/>
              <a:gd name="T53" fmla="*/ 83 h 130"/>
              <a:gd name="T54" fmla="*/ 107 w 189"/>
              <a:gd name="T55" fmla="*/ 106 h 130"/>
              <a:gd name="T56" fmla="*/ 48 w 189"/>
              <a:gd name="T57" fmla="*/ 106 h 130"/>
              <a:gd name="T58" fmla="*/ 48 w 189"/>
              <a:gd name="T59" fmla="*/ 94 h 130"/>
              <a:gd name="T60" fmla="*/ 107 w 189"/>
              <a:gd name="T61" fmla="*/ 94 h 130"/>
              <a:gd name="T62" fmla="*/ 107 w 189"/>
              <a:gd name="T63" fmla="*/ 106 h 130"/>
              <a:gd name="T64" fmla="*/ 59 w 189"/>
              <a:gd name="T65" fmla="*/ 35 h 130"/>
              <a:gd name="T66" fmla="*/ 59 w 189"/>
              <a:gd name="T67" fmla="*/ 71 h 130"/>
              <a:gd name="T68" fmla="*/ 95 w 189"/>
              <a:gd name="T69" fmla="*/ 71 h 130"/>
              <a:gd name="T70" fmla="*/ 95 w 189"/>
              <a:gd name="T71" fmla="*/ 35 h 130"/>
              <a:gd name="T72" fmla="*/ 59 w 189"/>
              <a:gd name="T73" fmla="*/ 35 h 130"/>
              <a:gd name="T74" fmla="*/ 166 w 189"/>
              <a:gd name="T75" fmla="*/ 35 h 130"/>
              <a:gd name="T76" fmla="*/ 118 w 189"/>
              <a:gd name="T77" fmla="*/ 35 h 130"/>
              <a:gd name="T78" fmla="*/ 118 w 189"/>
              <a:gd name="T79" fmla="*/ 23 h 130"/>
              <a:gd name="T80" fmla="*/ 166 w 189"/>
              <a:gd name="T81" fmla="*/ 23 h 130"/>
              <a:gd name="T82" fmla="*/ 166 w 189"/>
              <a:gd name="T83" fmla="*/ 35 h 130"/>
              <a:gd name="T84" fmla="*/ 166 w 189"/>
              <a:gd name="T85" fmla="*/ 59 h 130"/>
              <a:gd name="T86" fmla="*/ 118 w 189"/>
              <a:gd name="T87" fmla="*/ 59 h 130"/>
              <a:gd name="T88" fmla="*/ 118 w 189"/>
              <a:gd name="T89" fmla="*/ 47 h 130"/>
              <a:gd name="T90" fmla="*/ 166 w 189"/>
              <a:gd name="T91" fmla="*/ 47 h 130"/>
              <a:gd name="T92" fmla="*/ 166 w 189"/>
              <a:gd name="T93" fmla="*/ 59 h 130"/>
              <a:gd name="T94" fmla="*/ 166 w 189"/>
              <a:gd name="T95" fmla="*/ 83 h 130"/>
              <a:gd name="T96" fmla="*/ 118 w 189"/>
              <a:gd name="T97" fmla="*/ 83 h 130"/>
              <a:gd name="T98" fmla="*/ 118 w 189"/>
              <a:gd name="T99" fmla="*/ 71 h 130"/>
              <a:gd name="T100" fmla="*/ 166 w 189"/>
              <a:gd name="T101" fmla="*/ 71 h 130"/>
              <a:gd name="T102" fmla="*/ 166 w 189"/>
              <a:gd name="T103" fmla="*/ 83 h 130"/>
              <a:gd name="T104" fmla="*/ 166 w 189"/>
              <a:gd name="T105" fmla="*/ 106 h 130"/>
              <a:gd name="T106" fmla="*/ 118 w 189"/>
              <a:gd name="T107" fmla="*/ 106 h 130"/>
              <a:gd name="T108" fmla="*/ 118 w 189"/>
              <a:gd name="T109" fmla="*/ 94 h 130"/>
              <a:gd name="T110" fmla="*/ 166 w 189"/>
              <a:gd name="T111" fmla="*/ 94 h 130"/>
              <a:gd name="T112" fmla="*/ 166 w 189"/>
              <a:gd name="T113" fmla="*/ 10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9" h="130">
                <a:moveTo>
                  <a:pt x="189" y="112"/>
                </a:moveTo>
                <a:cubicBezTo>
                  <a:pt x="189" y="122"/>
                  <a:pt x="182" y="130"/>
                  <a:pt x="172" y="130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8" y="130"/>
                  <a:pt x="0" y="122"/>
                  <a:pt x="0" y="112"/>
                </a:cubicBezTo>
                <a:cubicBezTo>
                  <a:pt x="0" y="12"/>
                  <a:pt x="0" y="12"/>
                  <a:pt x="0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0"/>
                  <a:pt x="24" y="0"/>
                  <a:pt x="24" y="0"/>
                </a:cubicBezTo>
                <a:cubicBezTo>
                  <a:pt x="189" y="0"/>
                  <a:pt x="189" y="0"/>
                  <a:pt x="189" y="0"/>
                </a:cubicBezTo>
                <a:lnTo>
                  <a:pt x="189" y="112"/>
                </a:lnTo>
                <a:close/>
                <a:moveTo>
                  <a:pt x="24" y="23"/>
                </a:moveTo>
                <a:cubicBezTo>
                  <a:pt x="12" y="23"/>
                  <a:pt x="12" y="23"/>
                  <a:pt x="12" y="23"/>
                </a:cubicBezTo>
                <a:cubicBezTo>
                  <a:pt x="12" y="112"/>
                  <a:pt x="12" y="112"/>
                  <a:pt x="12" y="112"/>
                </a:cubicBezTo>
                <a:cubicBezTo>
                  <a:pt x="12" y="115"/>
                  <a:pt x="15" y="118"/>
                  <a:pt x="18" y="118"/>
                </a:cubicBezTo>
                <a:cubicBezTo>
                  <a:pt x="21" y="118"/>
                  <a:pt x="24" y="115"/>
                  <a:pt x="24" y="112"/>
                </a:cubicBezTo>
                <a:lnTo>
                  <a:pt x="24" y="23"/>
                </a:lnTo>
                <a:close/>
                <a:moveTo>
                  <a:pt x="178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12"/>
                  <a:pt x="36" y="112"/>
                  <a:pt x="36" y="112"/>
                </a:cubicBezTo>
                <a:cubicBezTo>
                  <a:pt x="36" y="114"/>
                  <a:pt x="35" y="116"/>
                  <a:pt x="35" y="118"/>
                </a:cubicBezTo>
                <a:cubicBezTo>
                  <a:pt x="172" y="118"/>
                  <a:pt x="172" y="118"/>
                  <a:pt x="172" y="118"/>
                </a:cubicBezTo>
                <a:cubicBezTo>
                  <a:pt x="175" y="118"/>
                  <a:pt x="178" y="115"/>
                  <a:pt x="178" y="112"/>
                </a:cubicBezTo>
                <a:lnTo>
                  <a:pt x="178" y="12"/>
                </a:lnTo>
                <a:close/>
                <a:moveTo>
                  <a:pt x="107" y="83"/>
                </a:moveTo>
                <a:cubicBezTo>
                  <a:pt x="48" y="83"/>
                  <a:pt x="48" y="83"/>
                  <a:pt x="48" y="83"/>
                </a:cubicBezTo>
                <a:cubicBezTo>
                  <a:pt x="48" y="23"/>
                  <a:pt x="48" y="23"/>
                  <a:pt x="48" y="23"/>
                </a:cubicBezTo>
                <a:cubicBezTo>
                  <a:pt x="107" y="23"/>
                  <a:pt x="107" y="23"/>
                  <a:pt x="107" y="23"/>
                </a:cubicBezTo>
                <a:lnTo>
                  <a:pt x="107" y="83"/>
                </a:lnTo>
                <a:close/>
                <a:moveTo>
                  <a:pt x="107" y="106"/>
                </a:moveTo>
                <a:cubicBezTo>
                  <a:pt x="48" y="106"/>
                  <a:pt x="48" y="106"/>
                  <a:pt x="48" y="106"/>
                </a:cubicBezTo>
                <a:cubicBezTo>
                  <a:pt x="48" y="94"/>
                  <a:pt x="48" y="94"/>
                  <a:pt x="48" y="94"/>
                </a:cubicBezTo>
                <a:cubicBezTo>
                  <a:pt x="107" y="94"/>
                  <a:pt x="107" y="94"/>
                  <a:pt x="107" y="94"/>
                </a:cubicBezTo>
                <a:lnTo>
                  <a:pt x="107" y="106"/>
                </a:lnTo>
                <a:close/>
                <a:moveTo>
                  <a:pt x="59" y="35"/>
                </a:moveTo>
                <a:cubicBezTo>
                  <a:pt x="59" y="71"/>
                  <a:pt x="59" y="71"/>
                  <a:pt x="59" y="71"/>
                </a:cubicBezTo>
                <a:cubicBezTo>
                  <a:pt x="95" y="71"/>
                  <a:pt x="95" y="71"/>
                  <a:pt x="95" y="71"/>
                </a:cubicBezTo>
                <a:cubicBezTo>
                  <a:pt x="95" y="35"/>
                  <a:pt x="95" y="35"/>
                  <a:pt x="95" y="35"/>
                </a:cubicBezTo>
                <a:lnTo>
                  <a:pt x="59" y="35"/>
                </a:lnTo>
                <a:close/>
                <a:moveTo>
                  <a:pt x="166" y="35"/>
                </a:moveTo>
                <a:cubicBezTo>
                  <a:pt x="118" y="35"/>
                  <a:pt x="118" y="35"/>
                  <a:pt x="118" y="35"/>
                </a:cubicBezTo>
                <a:cubicBezTo>
                  <a:pt x="118" y="23"/>
                  <a:pt x="118" y="23"/>
                  <a:pt x="118" y="23"/>
                </a:cubicBezTo>
                <a:cubicBezTo>
                  <a:pt x="166" y="23"/>
                  <a:pt x="166" y="23"/>
                  <a:pt x="166" y="23"/>
                </a:cubicBezTo>
                <a:lnTo>
                  <a:pt x="166" y="35"/>
                </a:lnTo>
                <a:close/>
                <a:moveTo>
                  <a:pt x="166" y="59"/>
                </a:moveTo>
                <a:cubicBezTo>
                  <a:pt x="118" y="59"/>
                  <a:pt x="118" y="59"/>
                  <a:pt x="118" y="59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66" y="47"/>
                  <a:pt x="166" y="47"/>
                  <a:pt x="166" y="47"/>
                </a:cubicBezTo>
                <a:lnTo>
                  <a:pt x="166" y="59"/>
                </a:lnTo>
                <a:close/>
                <a:moveTo>
                  <a:pt x="166" y="83"/>
                </a:moveTo>
                <a:cubicBezTo>
                  <a:pt x="118" y="83"/>
                  <a:pt x="118" y="83"/>
                  <a:pt x="118" y="83"/>
                </a:cubicBezTo>
                <a:cubicBezTo>
                  <a:pt x="118" y="71"/>
                  <a:pt x="118" y="71"/>
                  <a:pt x="118" y="71"/>
                </a:cubicBezTo>
                <a:cubicBezTo>
                  <a:pt x="166" y="71"/>
                  <a:pt x="166" y="71"/>
                  <a:pt x="166" y="71"/>
                </a:cubicBezTo>
                <a:lnTo>
                  <a:pt x="166" y="83"/>
                </a:lnTo>
                <a:close/>
                <a:moveTo>
                  <a:pt x="166" y="106"/>
                </a:moveTo>
                <a:cubicBezTo>
                  <a:pt x="118" y="106"/>
                  <a:pt x="118" y="106"/>
                  <a:pt x="118" y="106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66" y="94"/>
                  <a:pt x="166" y="94"/>
                  <a:pt x="166" y="94"/>
                </a:cubicBezTo>
                <a:lnTo>
                  <a:pt x="166" y="10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9" name="Freeform 341"/>
          <p:cNvSpPr>
            <a:spLocks noEditPoints="1"/>
          </p:cNvSpPr>
          <p:nvPr/>
        </p:nvSpPr>
        <p:spPr bwMode="auto">
          <a:xfrm>
            <a:off x="2678213" y="4341749"/>
            <a:ext cx="207115" cy="164264"/>
          </a:xfrm>
          <a:custGeom>
            <a:avLst/>
            <a:gdLst>
              <a:gd name="T0" fmla="*/ 178 w 178"/>
              <a:gd name="T1" fmla="*/ 127 h 142"/>
              <a:gd name="T2" fmla="*/ 163 w 178"/>
              <a:gd name="T3" fmla="*/ 142 h 142"/>
              <a:gd name="T4" fmla="*/ 15 w 178"/>
              <a:gd name="T5" fmla="*/ 142 h 142"/>
              <a:gd name="T6" fmla="*/ 0 w 178"/>
              <a:gd name="T7" fmla="*/ 127 h 142"/>
              <a:gd name="T8" fmla="*/ 0 w 178"/>
              <a:gd name="T9" fmla="*/ 15 h 142"/>
              <a:gd name="T10" fmla="*/ 15 w 178"/>
              <a:gd name="T11" fmla="*/ 0 h 142"/>
              <a:gd name="T12" fmla="*/ 163 w 178"/>
              <a:gd name="T13" fmla="*/ 0 h 142"/>
              <a:gd name="T14" fmla="*/ 178 w 178"/>
              <a:gd name="T15" fmla="*/ 15 h 142"/>
              <a:gd name="T16" fmla="*/ 178 w 178"/>
              <a:gd name="T17" fmla="*/ 127 h 142"/>
              <a:gd name="T18" fmla="*/ 15 w 178"/>
              <a:gd name="T19" fmla="*/ 12 h 142"/>
              <a:gd name="T20" fmla="*/ 12 w 178"/>
              <a:gd name="T21" fmla="*/ 15 h 142"/>
              <a:gd name="T22" fmla="*/ 12 w 178"/>
              <a:gd name="T23" fmla="*/ 127 h 142"/>
              <a:gd name="T24" fmla="*/ 15 w 178"/>
              <a:gd name="T25" fmla="*/ 130 h 142"/>
              <a:gd name="T26" fmla="*/ 163 w 178"/>
              <a:gd name="T27" fmla="*/ 130 h 142"/>
              <a:gd name="T28" fmla="*/ 166 w 178"/>
              <a:gd name="T29" fmla="*/ 127 h 142"/>
              <a:gd name="T30" fmla="*/ 166 w 178"/>
              <a:gd name="T31" fmla="*/ 15 h 142"/>
              <a:gd name="T32" fmla="*/ 163 w 178"/>
              <a:gd name="T33" fmla="*/ 12 h 142"/>
              <a:gd name="T34" fmla="*/ 15 w 178"/>
              <a:gd name="T35" fmla="*/ 12 h 142"/>
              <a:gd name="T36" fmla="*/ 42 w 178"/>
              <a:gd name="T37" fmla="*/ 59 h 142"/>
              <a:gd name="T38" fmla="*/ 24 w 178"/>
              <a:gd name="T39" fmla="*/ 41 h 142"/>
              <a:gd name="T40" fmla="*/ 42 w 178"/>
              <a:gd name="T41" fmla="*/ 23 h 142"/>
              <a:gd name="T42" fmla="*/ 59 w 178"/>
              <a:gd name="T43" fmla="*/ 41 h 142"/>
              <a:gd name="T44" fmla="*/ 42 w 178"/>
              <a:gd name="T45" fmla="*/ 59 h 142"/>
              <a:gd name="T46" fmla="*/ 154 w 178"/>
              <a:gd name="T47" fmla="*/ 118 h 142"/>
              <a:gd name="T48" fmla="*/ 24 w 178"/>
              <a:gd name="T49" fmla="*/ 118 h 142"/>
              <a:gd name="T50" fmla="*/ 24 w 178"/>
              <a:gd name="T51" fmla="*/ 100 h 142"/>
              <a:gd name="T52" fmla="*/ 53 w 178"/>
              <a:gd name="T53" fmla="*/ 71 h 142"/>
              <a:gd name="T54" fmla="*/ 68 w 178"/>
              <a:gd name="T55" fmla="*/ 86 h 142"/>
              <a:gd name="T56" fmla="*/ 116 w 178"/>
              <a:gd name="T57" fmla="*/ 38 h 142"/>
              <a:gd name="T58" fmla="*/ 154 w 178"/>
              <a:gd name="T59" fmla="*/ 77 h 142"/>
              <a:gd name="T60" fmla="*/ 154 w 178"/>
              <a:gd name="T61" fmla="*/ 1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8" h="142">
                <a:moveTo>
                  <a:pt x="178" y="127"/>
                </a:moveTo>
                <a:cubicBezTo>
                  <a:pt x="178" y="135"/>
                  <a:pt x="171" y="142"/>
                  <a:pt x="163" y="142"/>
                </a:cubicBezTo>
                <a:cubicBezTo>
                  <a:pt x="15" y="142"/>
                  <a:pt x="15" y="142"/>
                  <a:pt x="15" y="142"/>
                </a:cubicBezTo>
                <a:cubicBezTo>
                  <a:pt x="7" y="142"/>
                  <a:pt x="0" y="135"/>
                  <a:pt x="0" y="127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6"/>
                  <a:pt x="7" y="0"/>
                  <a:pt x="1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71" y="0"/>
                  <a:pt x="178" y="6"/>
                  <a:pt x="178" y="15"/>
                </a:cubicBezTo>
                <a:lnTo>
                  <a:pt x="178" y="127"/>
                </a:lnTo>
                <a:close/>
                <a:moveTo>
                  <a:pt x="15" y="12"/>
                </a:moveTo>
                <a:cubicBezTo>
                  <a:pt x="13" y="12"/>
                  <a:pt x="12" y="13"/>
                  <a:pt x="12" y="15"/>
                </a:cubicBezTo>
                <a:cubicBezTo>
                  <a:pt x="12" y="127"/>
                  <a:pt x="12" y="127"/>
                  <a:pt x="12" y="127"/>
                </a:cubicBezTo>
                <a:cubicBezTo>
                  <a:pt x="12" y="129"/>
                  <a:pt x="13" y="130"/>
                  <a:pt x="15" y="130"/>
                </a:cubicBezTo>
                <a:cubicBezTo>
                  <a:pt x="163" y="130"/>
                  <a:pt x="163" y="130"/>
                  <a:pt x="163" y="130"/>
                </a:cubicBezTo>
                <a:cubicBezTo>
                  <a:pt x="164" y="130"/>
                  <a:pt x="166" y="129"/>
                  <a:pt x="166" y="127"/>
                </a:cubicBezTo>
                <a:cubicBezTo>
                  <a:pt x="166" y="15"/>
                  <a:pt x="166" y="15"/>
                  <a:pt x="166" y="15"/>
                </a:cubicBezTo>
                <a:cubicBezTo>
                  <a:pt x="166" y="13"/>
                  <a:pt x="164" y="12"/>
                  <a:pt x="163" y="12"/>
                </a:cubicBezTo>
                <a:lnTo>
                  <a:pt x="15" y="12"/>
                </a:lnTo>
                <a:close/>
                <a:moveTo>
                  <a:pt x="42" y="59"/>
                </a:moveTo>
                <a:cubicBezTo>
                  <a:pt x="32" y="59"/>
                  <a:pt x="24" y="51"/>
                  <a:pt x="24" y="41"/>
                </a:cubicBezTo>
                <a:cubicBezTo>
                  <a:pt x="24" y="31"/>
                  <a:pt x="32" y="23"/>
                  <a:pt x="42" y="23"/>
                </a:cubicBezTo>
                <a:cubicBezTo>
                  <a:pt x="51" y="23"/>
                  <a:pt x="59" y="31"/>
                  <a:pt x="59" y="41"/>
                </a:cubicBezTo>
                <a:cubicBezTo>
                  <a:pt x="59" y="51"/>
                  <a:pt x="51" y="59"/>
                  <a:pt x="42" y="59"/>
                </a:cubicBezTo>
                <a:close/>
                <a:moveTo>
                  <a:pt x="154" y="118"/>
                </a:moveTo>
                <a:cubicBezTo>
                  <a:pt x="24" y="118"/>
                  <a:pt x="24" y="118"/>
                  <a:pt x="24" y="118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53" y="71"/>
                  <a:pt x="53" y="71"/>
                  <a:pt x="53" y="71"/>
                </a:cubicBezTo>
                <a:cubicBezTo>
                  <a:pt x="68" y="86"/>
                  <a:pt x="68" y="86"/>
                  <a:pt x="68" y="86"/>
                </a:cubicBezTo>
                <a:cubicBezTo>
                  <a:pt x="116" y="38"/>
                  <a:pt x="116" y="38"/>
                  <a:pt x="116" y="38"/>
                </a:cubicBezTo>
                <a:cubicBezTo>
                  <a:pt x="154" y="77"/>
                  <a:pt x="154" y="77"/>
                  <a:pt x="154" y="77"/>
                </a:cubicBezTo>
                <a:lnTo>
                  <a:pt x="154" y="1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0" name="Freeform 342"/>
          <p:cNvSpPr>
            <a:spLocks noEditPoints="1"/>
          </p:cNvSpPr>
          <p:nvPr/>
        </p:nvSpPr>
        <p:spPr bwMode="auto">
          <a:xfrm>
            <a:off x="2932940" y="4327465"/>
            <a:ext cx="191641" cy="192831"/>
          </a:xfrm>
          <a:custGeom>
            <a:avLst/>
            <a:gdLst>
              <a:gd name="T0" fmla="*/ 88 w 165"/>
              <a:gd name="T1" fmla="*/ 115 h 166"/>
              <a:gd name="T2" fmla="*/ 89 w 165"/>
              <a:gd name="T3" fmla="*/ 121 h 166"/>
              <a:gd name="T4" fmla="*/ 44 w 165"/>
              <a:gd name="T5" fmla="*/ 166 h 166"/>
              <a:gd name="T6" fmla="*/ 0 w 165"/>
              <a:gd name="T7" fmla="*/ 112 h 166"/>
              <a:gd name="T8" fmla="*/ 19 w 165"/>
              <a:gd name="T9" fmla="*/ 124 h 166"/>
              <a:gd name="T10" fmla="*/ 24 w 165"/>
              <a:gd name="T11" fmla="*/ 121 h 166"/>
              <a:gd name="T12" fmla="*/ 65 w 165"/>
              <a:gd name="T13" fmla="*/ 96 h 166"/>
              <a:gd name="T14" fmla="*/ 88 w 165"/>
              <a:gd name="T15" fmla="*/ 115 h 166"/>
              <a:gd name="T16" fmla="*/ 165 w 165"/>
              <a:gd name="T17" fmla="*/ 15 h 166"/>
              <a:gd name="T18" fmla="*/ 161 w 165"/>
              <a:gd name="T19" fmla="*/ 29 h 166"/>
              <a:gd name="T20" fmla="*/ 118 w 165"/>
              <a:gd name="T21" fmla="*/ 99 h 166"/>
              <a:gd name="T22" fmla="*/ 98 w 165"/>
              <a:gd name="T23" fmla="*/ 107 h 166"/>
              <a:gd name="T24" fmla="*/ 69 w 165"/>
              <a:gd name="T25" fmla="*/ 78 h 166"/>
              <a:gd name="T26" fmla="*/ 78 w 165"/>
              <a:gd name="T27" fmla="*/ 58 h 166"/>
              <a:gd name="T28" fmla="*/ 137 w 165"/>
              <a:gd name="T29" fmla="*/ 5 h 166"/>
              <a:gd name="T30" fmla="*/ 149 w 165"/>
              <a:gd name="T31" fmla="*/ 0 h 166"/>
              <a:gd name="T32" fmla="*/ 165 w 165"/>
              <a:gd name="T33" fmla="*/ 1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5" h="166">
                <a:moveTo>
                  <a:pt x="88" y="115"/>
                </a:moveTo>
                <a:cubicBezTo>
                  <a:pt x="89" y="121"/>
                  <a:pt x="89" y="121"/>
                  <a:pt x="89" y="121"/>
                </a:cubicBezTo>
                <a:cubicBezTo>
                  <a:pt x="89" y="147"/>
                  <a:pt x="71" y="166"/>
                  <a:pt x="44" y="166"/>
                </a:cubicBezTo>
                <a:cubicBezTo>
                  <a:pt x="13" y="166"/>
                  <a:pt x="0" y="141"/>
                  <a:pt x="0" y="112"/>
                </a:cubicBezTo>
                <a:cubicBezTo>
                  <a:pt x="3" y="115"/>
                  <a:pt x="15" y="124"/>
                  <a:pt x="19" y="124"/>
                </a:cubicBezTo>
                <a:cubicBezTo>
                  <a:pt x="21" y="124"/>
                  <a:pt x="23" y="123"/>
                  <a:pt x="24" y="121"/>
                </a:cubicBezTo>
                <a:cubicBezTo>
                  <a:pt x="32" y="100"/>
                  <a:pt x="44" y="96"/>
                  <a:pt x="65" y="96"/>
                </a:cubicBezTo>
                <a:cubicBezTo>
                  <a:pt x="70" y="105"/>
                  <a:pt x="78" y="112"/>
                  <a:pt x="88" y="115"/>
                </a:cubicBezTo>
                <a:close/>
                <a:moveTo>
                  <a:pt x="165" y="15"/>
                </a:moveTo>
                <a:cubicBezTo>
                  <a:pt x="165" y="20"/>
                  <a:pt x="163" y="25"/>
                  <a:pt x="161" y="29"/>
                </a:cubicBezTo>
                <a:cubicBezTo>
                  <a:pt x="154" y="43"/>
                  <a:pt x="129" y="88"/>
                  <a:pt x="118" y="99"/>
                </a:cubicBezTo>
                <a:cubicBezTo>
                  <a:pt x="112" y="104"/>
                  <a:pt x="105" y="107"/>
                  <a:pt x="98" y="107"/>
                </a:cubicBezTo>
                <a:cubicBezTo>
                  <a:pt x="82" y="107"/>
                  <a:pt x="69" y="94"/>
                  <a:pt x="69" y="78"/>
                </a:cubicBezTo>
                <a:cubicBezTo>
                  <a:pt x="69" y="71"/>
                  <a:pt x="72" y="63"/>
                  <a:pt x="78" y="58"/>
                </a:cubicBezTo>
                <a:cubicBezTo>
                  <a:pt x="137" y="5"/>
                  <a:pt x="137" y="5"/>
                  <a:pt x="137" y="5"/>
                </a:cubicBezTo>
                <a:cubicBezTo>
                  <a:pt x="140" y="2"/>
                  <a:pt x="144" y="0"/>
                  <a:pt x="149" y="0"/>
                </a:cubicBezTo>
                <a:cubicBezTo>
                  <a:pt x="157" y="0"/>
                  <a:pt x="165" y="6"/>
                  <a:pt x="165" y="1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1" name="Freeform 343"/>
          <p:cNvSpPr>
            <a:spLocks noEditPoints="1"/>
          </p:cNvSpPr>
          <p:nvPr/>
        </p:nvSpPr>
        <p:spPr bwMode="auto">
          <a:xfrm>
            <a:off x="3174574" y="4341749"/>
            <a:ext cx="176168" cy="174977"/>
          </a:xfrm>
          <a:custGeom>
            <a:avLst/>
            <a:gdLst>
              <a:gd name="T0" fmla="*/ 121 w 152"/>
              <a:gd name="T1" fmla="*/ 76 h 151"/>
              <a:gd name="T2" fmla="*/ 103 w 152"/>
              <a:gd name="T3" fmla="*/ 92 h 151"/>
              <a:gd name="T4" fmla="*/ 101 w 152"/>
              <a:gd name="T5" fmla="*/ 127 h 151"/>
              <a:gd name="T6" fmla="*/ 100 w 152"/>
              <a:gd name="T7" fmla="*/ 130 h 151"/>
              <a:gd name="T8" fmla="*/ 64 w 152"/>
              <a:gd name="T9" fmla="*/ 150 h 151"/>
              <a:gd name="T10" fmla="*/ 63 w 152"/>
              <a:gd name="T11" fmla="*/ 151 h 151"/>
              <a:gd name="T12" fmla="*/ 61 w 152"/>
              <a:gd name="T13" fmla="*/ 150 h 151"/>
              <a:gd name="T14" fmla="*/ 55 w 152"/>
              <a:gd name="T15" fmla="*/ 144 h 151"/>
              <a:gd name="T16" fmla="*/ 54 w 152"/>
              <a:gd name="T17" fmla="*/ 141 h 151"/>
              <a:gd name="T18" fmla="*/ 62 w 152"/>
              <a:gd name="T19" fmla="*/ 115 h 151"/>
              <a:gd name="T20" fmla="*/ 36 w 152"/>
              <a:gd name="T21" fmla="*/ 89 h 151"/>
              <a:gd name="T22" fmla="*/ 10 w 152"/>
              <a:gd name="T23" fmla="*/ 97 h 151"/>
              <a:gd name="T24" fmla="*/ 10 w 152"/>
              <a:gd name="T25" fmla="*/ 97 h 151"/>
              <a:gd name="T26" fmla="*/ 7 w 152"/>
              <a:gd name="T27" fmla="*/ 97 h 151"/>
              <a:gd name="T28" fmla="*/ 2 w 152"/>
              <a:gd name="T29" fmla="*/ 91 h 151"/>
              <a:gd name="T30" fmla="*/ 1 w 152"/>
              <a:gd name="T31" fmla="*/ 87 h 151"/>
              <a:gd name="T32" fmla="*/ 22 w 152"/>
              <a:gd name="T33" fmla="*/ 52 h 151"/>
              <a:gd name="T34" fmla="*/ 24 w 152"/>
              <a:gd name="T35" fmla="*/ 50 h 151"/>
              <a:gd name="T36" fmla="*/ 59 w 152"/>
              <a:gd name="T37" fmla="*/ 48 h 151"/>
              <a:gd name="T38" fmla="*/ 75 w 152"/>
              <a:gd name="T39" fmla="*/ 30 h 151"/>
              <a:gd name="T40" fmla="*/ 148 w 152"/>
              <a:gd name="T41" fmla="*/ 0 h 151"/>
              <a:gd name="T42" fmla="*/ 152 w 152"/>
              <a:gd name="T43" fmla="*/ 3 h 151"/>
              <a:gd name="T44" fmla="*/ 121 w 152"/>
              <a:gd name="T45" fmla="*/ 76 h 151"/>
              <a:gd name="T46" fmla="*/ 122 w 152"/>
              <a:gd name="T47" fmla="*/ 21 h 151"/>
              <a:gd name="T48" fmla="*/ 113 w 152"/>
              <a:gd name="T49" fmla="*/ 29 h 151"/>
              <a:gd name="T50" fmla="*/ 122 w 152"/>
              <a:gd name="T51" fmla="*/ 38 h 151"/>
              <a:gd name="T52" fmla="*/ 131 w 152"/>
              <a:gd name="T53" fmla="*/ 29 h 151"/>
              <a:gd name="T54" fmla="*/ 122 w 152"/>
              <a:gd name="T55" fmla="*/ 2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2" h="151">
                <a:moveTo>
                  <a:pt x="121" y="76"/>
                </a:moveTo>
                <a:cubicBezTo>
                  <a:pt x="116" y="81"/>
                  <a:pt x="110" y="87"/>
                  <a:pt x="103" y="92"/>
                </a:cubicBezTo>
                <a:cubicBezTo>
                  <a:pt x="101" y="127"/>
                  <a:pt x="101" y="127"/>
                  <a:pt x="101" y="127"/>
                </a:cubicBezTo>
                <a:cubicBezTo>
                  <a:pt x="101" y="128"/>
                  <a:pt x="101" y="129"/>
                  <a:pt x="100" y="130"/>
                </a:cubicBezTo>
                <a:cubicBezTo>
                  <a:pt x="64" y="150"/>
                  <a:pt x="64" y="150"/>
                  <a:pt x="64" y="150"/>
                </a:cubicBezTo>
                <a:cubicBezTo>
                  <a:pt x="64" y="151"/>
                  <a:pt x="63" y="151"/>
                  <a:pt x="63" y="151"/>
                </a:cubicBezTo>
                <a:cubicBezTo>
                  <a:pt x="62" y="151"/>
                  <a:pt x="61" y="150"/>
                  <a:pt x="61" y="150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4" y="143"/>
                  <a:pt x="54" y="142"/>
                  <a:pt x="54" y="141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36" y="89"/>
                  <a:pt x="36" y="89"/>
                  <a:pt x="36" y="89"/>
                </a:cubicBezTo>
                <a:cubicBezTo>
                  <a:pt x="10" y="97"/>
                  <a:pt x="10" y="97"/>
                  <a:pt x="10" y="97"/>
                </a:cubicBezTo>
                <a:cubicBezTo>
                  <a:pt x="10" y="97"/>
                  <a:pt x="10" y="97"/>
                  <a:pt x="10" y="97"/>
                </a:cubicBezTo>
                <a:cubicBezTo>
                  <a:pt x="9" y="97"/>
                  <a:pt x="8" y="97"/>
                  <a:pt x="7" y="97"/>
                </a:cubicBezTo>
                <a:cubicBezTo>
                  <a:pt x="2" y="91"/>
                  <a:pt x="2" y="91"/>
                  <a:pt x="2" y="91"/>
                </a:cubicBezTo>
                <a:cubicBezTo>
                  <a:pt x="1" y="90"/>
                  <a:pt x="0" y="88"/>
                  <a:pt x="1" y="87"/>
                </a:cubicBezTo>
                <a:cubicBezTo>
                  <a:pt x="22" y="52"/>
                  <a:pt x="22" y="52"/>
                  <a:pt x="22" y="52"/>
                </a:cubicBezTo>
                <a:cubicBezTo>
                  <a:pt x="22" y="51"/>
                  <a:pt x="23" y="50"/>
                  <a:pt x="24" y="50"/>
                </a:cubicBezTo>
                <a:cubicBezTo>
                  <a:pt x="59" y="48"/>
                  <a:pt x="59" y="48"/>
                  <a:pt x="59" y="48"/>
                </a:cubicBezTo>
                <a:cubicBezTo>
                  <a:pt x="65" y="42"/>
                  <a:pt x="70" y="36"/>
                  <a:pt x="75" y="30"/>
                </a:cubicBezTo>
                <a:cubicBezTo>
                  <a:pt x="99" y="7"/>
                  <a:pt x="116" y="0"/>
                  <a:pt x="148" y="0"/>
                </a:cubicBezTo>
                <a:cubicBezTo>
                  <a:pt x="150" y="0"/>
                  <a:pt x="152" y="1"/>
                  <a:pt x="152" y="3"/>
                </a:cubicBezTo>
                <a:cubicBezTo>
                  <a:pt x="152" y="33"/>
                  <a:pt x="143" y="54"/>
                  <a:pt x="121" y="76"/>
                </a:cubicBezTo>
                <a:close/>
                <a:moveTo>
                  <a:pt x="122" y="21"/>
                </a:moveTo>
                <a:cubicBezTo>
                  <a:pt x="117" y="21"/>
                  <a:pt x="113" y="25"/>
                  <a:pt x="113" y="29"/>
                </a:cubicBezTo>
                <a:cubicBezTo>
                  <a:pt x="113" y="34"/>
                  <a:pt x="117" y="38"/>
                  <a:pt x="122" y="38"/>
                </a:cubicBezTo>
                <a:cubicBezTo>
                  <a:pt x="127" y="38"/>
                  <a:pt x="131" y="34"/>
                  <a:pt x="131" y="29"/>
                </a:cubicBezTo>
                <a:cubicBezTo>
                  <a:pt x="131" y="25"/>
                  <a:pt x="127" y="21"/>
                  <a:pt x="122" y="2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2" name="Freeform 344"/>
          <p:cNvSpPr>
            <a:spLocks noEditPoints="1"/>
          </p:cNvSpPr>
          <p:nvPr/>
        </p:nvSpPr>
        <p:spPr bwMode="auto">
          <a:xfrm>
            <a:off x="3398352" y="4327465"/>
            <a:ext cx="185690" cy="178547"/>
          </a:xfrm>
          <a:custGeom>
            <a:avLst/>
            <a:gdLst>
              <a:gd name="T0" fmla="*/ 122 w 160"/>
              <a:gd name="T1" fmla="*/ 133 h 154"/>
              <a:gd name="T2" fmla="*/ 71 w 160"/>
              <a:gd name="T3" fmla="*/ 154 h 154"/>
              <a:gd name="T4" fmla="*/ 0 w 160"/>
              <a:gd name="T5" fmla="*/ 83 h 154"/>
              <a:gd name="T6" fmla="*/ 71 w 160"/>
              <a:gd name="T7" fmla="*/ 12 h 154"/>
              <a:gd name="T8" fmla="*/ 71 w 160"/>
              <a:gd name="T9" fmla="*/ 82 h 154"/>
              <a:gd name="T10" fmla="*/ 122 w 160"/>
              <a:gd name="T11" fmla="*/ 133 h 154"/>
              <a:gd name="T12" fmla="*/ 83 w 160"/>
              <a:gd name="T13" fmla="*/ 71 h 154"/>
              <a:gd name="T14" fmla="*/ 83 w 160"/>
              <a:gd name="T15" fmla="*/ 0 h 154"/>
              <a:gd name="T16" fmla="*/ 154 w 160"/>
              <a:gd name="T17" fmla="*/ 71 h 154"/>
              <a:gd name="T18" fmla="*/ 83 w 160"/>
              <a:gd name="T19" fmla="*/ 71 h 154"/>
              <a:gd name="T20" fmla="*/ 160 w 160"/>
              <a:gd name="T21" fmla="*/ 83 h 154"/>
              <a:gd name="T22" fmla="*/ 139 w 160"/>
              <a:gd name="T23" fmla="*/ 133 h 154"/>
              <a:gd name="T24" fmla="*/ 88 w 160"/>
              <a:gd name="T25" fmla="*/ 83 h 154"/>
              <a:gd name="T26" fmla="*/ 160 w 160"/>
              <a:gd name="T27" fmla="*/ 83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0" h="154">
                <a:moveTo>
                  <a:pt x="122" y="133"/>
                </a:moveTo>
                <a:cubicBezTo>
                  <a:pt x="109" y="146"/>
                  <a:pt x="91" y="154"/>
                  <a:pt x="71" y="154"/>
                </a:cubicBezTo>
                <a:cubicBezTo>
                  <a:pt x="32" y="154"/>
                  <a:pt x="0" y="122"/>
                  <a:pt x="0" y="83"/>
                </a:cubicBezTo>
                <a:cubicBezTo>
                  <a:pt x="0" y="44"/>
                  <a:pt x="32" y="12"/>
                  <a:pt x="71" y="12"/>
                </a:cubicBezTo>
                <a:cubicBezTo>
                  <a:pt x="71" y="82"/>
                  <a:pt x="71" y="82"/>
                  <a:pt x="71" y="82"/>
                </a:cubicBezTo>
                <a:lnTo>
                  <a:pt x="122" y="133"/>
                </a:lnTo>
                <a:close/>
                <a:moveTo>
                  <a:pt x="83" y="71"/>
                </a:moveTo>
                <a:cubicBezTo>
                  <a:pt x="83" y="0"/>
                  <a:pt x="83" y="0"/>
                  <a:pt x="83" y="0"/>
                </a:cubicBezTo>
                <a:cubicBezTo>
                  <a:pt x="122" y="0"/>
                  <a:pt x="154" y="32"/>
                  <a:pt x="154" y="71"/>
                </a:cubicBezTo>
                <a:lnTo>
                  <a:pt x="83" y="71"/>
                </a:lnTo>
                <a:close/>
                <a:moveTo>
                  <a:pt x="160" y="83"/>
                </a:moveTo>
                <a:cubicBezTo>
                  <a:pt x="160" y="102"/>
                  <a:pt x="152" y="120"/>
                  <a:pt x="139" y="133"/>
                </a:cubicBezTo>
                <a:cubicBezTo>
                  <a:pt x="88" y="83"/>
                  <a:pt x="88" y="83"/>
                  <a:pt x="88" y="83"/>
                </a:cubicBezTo>
                <a:lnTo>
                  <a:pt x="160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3" name="Freeform 345"/>
          <p:cNvSpPr>
            <a:spLocks/>
          </p:cNvSpPr>
          <p:nvPr/>
        </p:nvSpPr>
        <p:spPr bwMode="auto">
          <a:xfrm>
            <a:off x="3637607" y="4326275"/>
            <a:ext cx="194022" cy="194022"/>
          </a:xfrm>
          <a:custGeom>
            <a:avLst/>
            <a:gdLst>
              <a:gd name="T0" fmla="*/ 162 w 167"/>
              <a:gd name="T1" fmla="*/ 60 h 167"/>
              <a:gd name="T2" fmla="*/ 125 w 167"/>
              <a:gd name="T3" fmla="*/ 97 h 167"/>
              <a:gd name="T4" fmla="*/ 139 w 167"/>
              <a:gd name="T5" fmla="*/ 110 h 167"/>
              <a:gd name="T6" fmla="*/ 125 w 167"/>
              <a:gd name="T7" fmla="*/ 125 h 167"/>
              <a:gd name="T8" fmla="*/ 50 w 167"/>
              <a:gd name="T9" fmla="*/ 133 h 167"/>
              <a:gd name="T10" fmla="*/ 17 w 167"/>
              <a:gd name="T11" fmla="*/ 167 h 167"/>
              <a:gd name="T12" fmla="*/ 0 w 167"/>
              <a:gd name="T13" fmla="*/ 167 h 167"/>
              <a:gd name="T14" fmla="*/ 0 w 167"/>
              <a:gd name="T15" fmla="*/ 150 h 167"/>
              <a:gd name="T16" fmla="*/ 34 w 167"/>
              <a:gd name="T17" fmla="*/ 116 h 167"/>
              <a:gd name="T18" fmla="*/ 42 w 167"/>
              <a:gd name="T19" fmla="*/ 42 h 167"/>
              <a:gd name="T20" fmla="*/ 56 w 167"/>
              <a:gd name="T21" fmla="*/ 28 h 167"/>
              <a:gd name="T22" fmla="*/ 70 w 167"/>
              <a:gd name="T23" fmla="*/ 41 h 167"/>
              <a:gd name="T24" fmla="*/ 107 w 167"/>
              <a:gd name="T25" fmla="*/ 4 h 167"/>
              <a:gd name="T26" fmla="*/ 124 w 167"/>
              <a:gd name="T27" fmla="*/ 4 h 167"/>
              <a:gd name="T28" fmla="*/ 124 w 167"/>
              <a:gd name="T29" fmla="*/ 21 h 167"/>
              <a:gd name="T30" fmla="*/ 87 w 167"/>
              <a:gd name="T31" fmla="*/ 58 h 167"/>
              <a:gd name="T32" fmla="*/ 109 w 167"/>
              <a:gd name="T33" fmla="*/ 80 h 167"/>
              <a:gd name="T34" fmla="*/ 146 w 167"/>
              <a:gd name="T35" fmla="*/ 43 h 167"/>
              <a:gd name="T36" fmla="*/ 162 w 167"/>
              <a:gd name="T37" fmla="*/ 43 h 167"/>
              <a:gd name="T38" fmla="*/ 162 w 167"/>
              <a:gd name="T39" fmla="*/ 6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7" h="167">
                <a:moveTo>
                  <a:pt x="162" y="60"/>
                </a:moveTo>
                <a:cubicBezTo>
                  <a:pt x="125" y="97"/>
                  <a:pt x="125" y="97"/>
                  <a:pt x="125" y="97"/>
                </a:cubicBezTo>
                <a:cubicBezTo>
                  <a:pt x="139" y="110"/>
                  <a:pt x="139" y="110"/>
                  <a:pt x="139" y="110"/>
                </a:cubicBezTo>
                <a:cubicBezTo>
                  <a:pt x="125" y="125"/>
                  <a:pt x="125" y="125"/>
                  <a:pt x="125" y="125"/>
                </a:cubicBezTo>
                <a:cubicBezTo>
                  <a:pt x="104" y="145"/>
                  <a:pt x="73" y="148"/>
                  <a:pt x="50" y="133"/>
                </a:cubicBezTo>
                <a:cubicBezTo>
                  <a:pt x="17" y="167"/>
                  <a:pt x="17" y="167"/>
                  <a:pt x="17" y="167"/>
                </a:cubicBezTo>
                <a:cubicBezTo>
                  <a:pt x="0" y="167"/>
                  <a:pt x="0" y="167"/>
                  <a:pt x="0" y="167"/>
                </a:cubicBezTo>
                <a:cubicBezTo>
                  <a:pt x="0" y="150"/>
                  <a:pt x="0" y="150"/>
                  <a:pt x="0" y="150"/>
                </a:cubicBezTo>
                <a:cubicBezTo>
                  <a:pt x="34" y="116"/>
                  <a:pt x="34" y="116"/>
                  <a:pt x="34" y="116"/>
                </a:cubicBezTo>
                <a:cubicBezTo>
                  <a:pt x="19" y="94"/>
                  <a:pt x="21" y="63"/>
                  <a:pt x="42" y="42"/>
                </a:cubicBezTo>
                <a:cubicBezTo>
                  <a:pt x="56" y="28"/>
                  <a:pt x="56" y="28"/>
                  <a:pt x="56" y="28"/>
                </a:cubicBezTo>
                <a:cubicBezTo>
                  <a:pt x="70" y="41"/>
                  <a:pt x="70" y="41"/>
                  <a:pt x="70" y="41"/>
                </a:cubicBezTo>
                <a:cubicBezTo>
                  <a:pt x="107" y="4"/>
                  <a:pt x="107" y="4"/>
                  <a:pt x="107" y="4"/>
                </a:cubicBezTo>
                <a:cubicBezTo>
                  <a:pt x="112" y="0"/>
                  <a:pt x="119" y="0"/>
                  <a:pt x="124" y="4"/>
                </a:cubicBezTo>
                <a:cubicBezTo>
                  <a:pt x="129" y="9"/>
                  <a:pt x="129" y="17"/>
                  <a:pt x="124" y="21"/>
                </a:cubicBezTo>
                <a:cubicBezTo>
                  <a:pt x="87" y="58"/>
                  <a:pt x="87" y="58"/>
                  <a:pt x="87" y="58"/>
                </a:cubicBezTo>
                <a:cubicBezTo>
                  <a:pt x="109" y="80"/>
                  <a:pt x="109" y="80"/>
                  <a:pt x="109" y="80"/>
                </a:cubicBezTo>
                <a:cubicBezTo>
                  <a:pt x="146" y="43"/>
                  <a:pt x="146" y="43"/>
                  <a:pt x="146" y="43"/>
                </a:cubicBezTo>
                <a:cubicBezTo>
                  <a:pt x="150" y="38"/>
                  <a:pt x="158" y="38"/>
                  <a:pt x="162" y="43"/>
                </a:cubicBezTo>
                <a:cubicBezTo>
                  <a:pt x="167" y="47"/>
                  <a:pt x="167" y="55"/>
                  <a:pt x="162" y="6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4" name="Freeform 346"/>
          <p:cNvSpPr>
            <a:spLocks noEditPoints="1"/>
          </p:cNvSpPr>
          <p:nvPr/>
        </p:nvSpPr>
        <p:spPr bwMode="auto">
          <a:xfrm>
            <a:off x="3878051" y="4341749"/>
            <a:ext cx="16545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12 h 142"/>
              <a:gd name="T12" fmla="*/ 11 w 142"/>
              <a:gd name="T13" fmla="*/ 71 h 142"/>
              <a:gd name="T14" fmla="*/ 71 w 142"/>
              <a:gd name="T15" fmla="*/ 130 h 142"/>
              <a:gd name="T16" fmla="*/ 130 w 142"/>
              <a:gd name="T17" fmla="*/ 71 h 142"/>
              <a:gd name="T18" fmla="*/ 71 w 142"/>
              <a:gd name="T19" fmla="*/ 12 h 142"/>
              <a:gd name="T20" fmla="*/ 47 w 142"/>
              <a:gd name="T21" fmla="*/ 59 h 142"/>
              <a:gd name="T22" fmla="*/ 35 w 142"/>
              <a:gd name="T23" fmla="*/ 47 h 142"/>
              <a:gd name="T24" fmla="*/ 47 w 142"/>
              <a:gd name="T25" fmla="*/ 35 h 142"/>
              <a:gd name="T26" fmla="*/ 59 w 142"/>
              <a:gd name="T27" fmla="*/ 47 h 142"/>
              <a:gd name="T28" fmla="*/ 47 w 142"/>
              <a:gd name="T29" fmla="*/ 59 h 142"/>
              <a:gd name="T30" fmla="*/ 100 w 142"/>
              <a:gd name="T31" fmla="*/ 94 h 142"/>
              <a:gd name="T32" fmla="*/ 41 w 142"/>
              <a:gd name="T33" fmla="*/ 94 h 142"/>
              <a:gd name="T34" fmla="*/ 35 w 142"/>
              <a:gd name="T35" fmla="*/ 89 h 142"/>
              <a:gd name="T36" fmla="*/ 41 w 142"/>
              <a:gd name="T37" fmla="*/ 83 h 142"/>
              <a:gd name="T38" fmla="*/ 100 w 142"/>
              <a:gd name="T39" fmla="*/ 83 h 142"/>
              <a:gd name="T40" fmla="*/ 106 w 142"/>
              <a:gd name="T41" fmla="*/ 89 h 142"/>
              <a:gd name="T42" fmla="*/ 100 w 142"/>
              <a:gd name="T43" fmla="*/ 94 h 142"/>
              <a:gd name="T44" fmla="*/ 94 w 142"/>
              <a:gd name="T45" fmla="*/ 59 h 142"/>
              <a:gd name="T46" fmla="*/ 82 w 142"/>
              <a:gd name="T47" fmla="*/ 47 h 142"/>
              <a:gd name="T48" fmla="*/ 94 w 142"/>
              <a:gd name="T49" fmla="*/ 35 h 142"/>
              <a:gd name="T50" fmla="*/ 106 w 142"/>
              <a:gd name="T51" fmla="*/ 47 h 142"/>
              <a:gd name="T52" fmla="*/ 94 w 142"/>
              <a:gd name="T53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1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1" y="12"/>
                </a:moveTo>
                <a:cubicBezTo>
                  <a:pt x="38" y="12"/>
                  <a:pt x="11" y="38"/>
                  <a:pt x="11" y="71"/>
                </a:cubicBezTo>
                <a:cubicBezTo>
                  <a:pt x="11" y="103"/>
                  <a:pt x="38" y="130"/>
                  <a:pt x="71" y="130"/>
                </a:cubicBezTo>
                <a:cubicBezTo>
                  <a:pt x="103" y="130"/>
                  <a:pt x="130" y="103"/>
                  <a:pt x="130" y="71"/>
                </a:cubicBezTo>
                <a:cubicBezTo>
                  <a:pt x="130" y="38"/>
                  <a:pt x="103" y="12"/>
                  <a:pt x="71" y="12"/>
                </a:cubicBezTo>
                <a:close/>
                <a:moveTo>
                  <a:pt x="47" y="59"/>
                </a:moveTo>
                <a:cubicBezTo>
                  <a:pt x="40" y="59"/>
                  <a:pt x="35" y="54"/>
                  <a:pt x="35" y="47"/>
                </a:cubicBezTo>
                <a:cubicBezTo>
                  <a:pt x="35" y="41"/>
                  <a:pt x="40" y="35"/>
                  <a:pt x="47" y="35"/>
                </a:cubicBezTo>
                <a:cubicBezTo>
                  <a:pt x="53" y="35"/>
                  <a:pt x="59" y="41"/>
                  <a:pt x="59" y="47"/>
                </a:cubicBezTo>
                <a:cubicBezTo>
                  <a:pt x="59" y="54"/>
                  <a:pt x="53" y="59"/>
                  <a:pt x="47" y="59"/>
                </a:cubicBezTo>
                <a:close/>
                <a:moveTo>
                  <a:pt x="100" y="94"/>
                </a:moveTo>
                <a:cubicBezTo>
                  <a:pt x="41" y="94"/>
                  <a:pt x="41" y="94"/>
                  <a:pt x="41" y="94"/>
                </a:cubicBezTo>
                <a:cubicBezTo>
                  <a:pt x="38" y="94"/>
                  <a:pt x="35" y="92"/>
                  <a:pt x="35" y="89"/>
                </a:cubicBezTo>
                <a:cubicBezTo>
                  <a:pt x="35" y="85"/>
                  <a:pt x="38" y="83"/>
                  <a:pt x="41" y="83"/>
                </a:cubicBezTo>
                <a:cubicBezTo>
                  <a:pt x="100" y="83"/>
                  <a:pt x="100" y="83"/>
                  <a:pt x="100" y="83"/>
                </a:cubicBezTo>
                <a:cubicBezTo>
                  <a:pt x="103" y="83"/>
                  <a:pt x="106" y="85"/>
                  <a:pt x="106" y="89"/>
                </a:cubicBezTo>
                <a:cubicBezTo>
                  <a:pt x="106" y="92"/>
                  <a:pt x="103" y="94"/>
                  <a:pt x="100" y="94"/>
                </a:cubicBezTo>
                <a:close/>
                <a:moveTo>
                  <a:pt x="94" y="59"/>
                </a:moveTo>
                <a:cubicBezTo>
                  <a:pt x="88" y="59"/>
                  <a:pt x="82" y="54"/>
                  <a:pt x="82" y="47"/>
                </a:cubicBezTo>
                <a:cubicBezTo>
                  <a:pt x="82" y="41"/>
                  <a:pt x="88" y="35"/>
                  <a:pt x="94" y="35"/>
                </a:cubicBezTo>
                <a:cubicBezTo>
                  <a:pt x="101" y="35"/>
                  <a:pt x="106" y="41"/>
                  <a:pt x="106" y="47"/>
                </a:cubicBezTo>
                <a:cubicBezTo>
                  <a:pt x="106" y="54"/>
                  <a:pt x="101" y="59"/>
                  <a:pt x="94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5" name="Freeform 347"/>
          <p:cNvSpPr>
            <a:spLocks noEditPoints="1"/>
          </p:cNvSpPr>
          <p:nvPr/>
        </p:nvSpPr>
        <p:spPr bwMode="auto">
          <a:xfrm>
            <a:off x="4129206" y="4354843"/>
            <a:ext cx="82133" cy="136887"/>
          </a:xfrm>
          <a:custGeom>
            <a:avLst/>
            <a:gdLst>
              <a:gd name="T0" fmla="*/ 71 w 71"/>
              <a:gd name="T1" fmla="*/ 106 h 118"/>
              <a:gd name="T2" fmla="*/ 59 w 71"/>
              <a:gd name="T3" fmla="*/ 118 h 118"/>
              <a:gd name="T4" fmla="*/ 12 w 71"/>
              <a:gd name="T5" fmla="*/ 118 h 118"/>
              <a:gd name="T6" fmla="*/ 0 w 71"/>
              <a:gd name="T7" fmla="*/ 106 h 118"/>
              <a:gd name="T8" fmla="*/ 0 w 71"/>
              <a:gd name="T9" fmla="*/ 11 h 118"/>
              <a:gd name="T10" fmla="*/ 12 w 71"/>
              <a:gd name="T11" fmla="*/ 0 h 118"/>
              <a:gd name="T12" fmla="*/ 59 w 71"/>
              <a:gd name="T13" fmla="*/ 0 h 118"/>
              <a:gd name="T14" fmla="*/ 71 w 71"/>
              <a:gd name="T15" fmla="*/ 11 h 118"/>
              <a:gd name="T16" fmla="*/ 71 w 71"/>
              <a:gd name="T17" fmla="*/ 106 h 118"/>
              <a:gd name="T18" fmla="*/ 62 w 71"/>
              <a:gd name="T19" fmla="*/ 26 h 118"/>
              <a:gd name="T20" fmla="*/ 59 w 71"/>
              <a:gd name="T21" fmla="*/ 23 h 118"/>
              <a:gd name="T22" fmla="*/ 12 w 71"/>
              <a:gd name="T23" fmla="*/ 23 h 118"/>
              <a:gd name="T24" fmla="*/ 9 w 71"/>
              <a:gd name="T25" fmla="*/ 26 h 118"/>
              <a:gd name="T26" fmla="*/ 9 w 71"/>
              <a:gd name="T27" fmla="*/ 91 h 118"/>
              <a:gd name="T28" fmla="*/ 12 w 71"/>
              <a:gd name="T29" fmla="*/ 94 h 118"/>
              <a:gd name="T30" fmla="*/ 59 w 71"/>
              <a:gd name="T31" fmla="*/ 94 h 118"/>
              <a:gd name="T32" fmla="*/ 62 w 71"/>
              <a:gd name="T33" fmla="*/ 91 h 118"/>
              <a:gd name="T34" fmla="*/ 62 w 71"/>
              <a:gd name="T35" fmla="*/ 26 h 118"/>
              <a:gd name="T36" fmla="*/ 43 w 71"/>
              <a:gd name="T37" fmla="*/ 11 h 118"/>
              <a:gd name="T38" fmla="*/ 28 w 71"/>
              <a:gd name="T39" fmla="*/ 11 h 118"/>
              <a:gd name="T40" fmla="*/ 26 w 71"/>
              <a:gd name="T41" fmla="*/ 13 h 118"/>
              <a:gd name="T42" fmla="*/ 28 w 71"/>
              <a:gd name="T43" fmla="*/ 14 h 118"/>
              <a:gd name="T44" fmla="*/ 43 w 71"/>
              <a:gd name="T45" fmla="*/ 14 h 118"/>
              <a:gd name="T46" fmla="*/ 44 w 71"/>
              <a:gd name="T47" fmla="*/ 13 h 118"/>
              <a:gd name="T48" fmla="*/ 43 w 71"/>
              <a:gd name="T49" fmla="*/ 11 h 118"/>
              <a:gd name="T50" fmla="*/ 35 w 71"/>
              <a:gd name="T51" fmla="*/ 99 h 118"/>
              <a:gd name="T52" fmla="*/ 28 w 71"/>
              <a:gd name="T53" fmla="*/ 106 h 118"/>
              <a:gd name="T54" fmla="*/ 35 w 71"/>
              <a:gd name="T55" fmla="*/ 114 h 118"/>
              <a:gd name="T56" fmla="*/ 43 w 71"/>
              <a:gd name="T57" fmla="*/ 106 h 118"/>
              <a:gd name="T58" fmla="*/ 35 w 71"/>
              <a:gd name="T59" fmla="*/ 9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" h="118">
                <a:moveTo>
                  <a:pt x="71" y="106"/>
                </a:moveTo>
                <a:cubicBezTo>
                  <a:pt x="71" y="113"/>
                  <a:pt x="65" y="118"/>
                  <a:pt x="59" y="118"/>
                </a:cubicBezTo>
                <a:cubicBezTo>
                  <a:pt x="12" y="118"/>
                  <a:pt x="12" y="118"/>
                  <a:pt x="12" y="118"/>
                </a:cubicBezTo>
                <a:cubicBezTo>
                  <a:pt x="5" y="118"/>
                  <a:pt x="0" y="113"/>
                  <a:pt x="0" y="10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65" y="0"/>
                  <a:pt x="71" y="5"/>
                  <a:pt x="71" y="11"/>
                </a:cubicBezTo>
                <a:lnTo>
                  <a:pt x="71" y="106"/>
                </a:lnTo>
                <a:close/>
                <a:moveTo>
                  <a:pt x="62" y="26"/>
                </a:moveTo>
                <a:cubicBezTo>
                  <a:pt x="62" y="25"/>
                  <a:pt x="61" y="23"/>
                  <a:pt x="59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0" y="23"/>
                  <a:pt x="9" y="25"/>
                  <a:pt x="9" y="26"/>
                </a:cubicBezTo>
                <a:cubicBezTo>
                  <a:pt x="9" y="91"/>
                  <a:pt x="9" y="91"/>
                  <a:pt x="9" y="91"/>
                </a:cubicBezTo>
                <a:cubicBezTo>
                  <a:pt x="9" y="93"/>
                  <a:pt x="10" y="94"/>
                  <a:pt x="12" y="94"/>
                </a:cubicBezTo>
                <a:cubicBezTo>
                  <a:pt x="59" y="94"/>
                  <a:pt x="59" y="94"/>
                  <a:pt x="59" y="94"/>
                </a:cubicBezTo>
                <a:cubicBezTo>
                  <a:pt x="61" y="94"/>
                  <a:pt x="62" y="93"/>
                  <a:pt x="62" y="91"/>
                </a:cubicBezTo>
                <a:lnTo>
                  <a:pt x="62" y="26"/>
                </a:lnTo>
                <a:close/>
                <a:moveTo>
                  <a:pt x="43" y="11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14"/>
                  <a:pt x="27" y="14"/>
                  <a:pt x="28" y="14"/>
                </a:cubicBezTo>
                <a:cubicBezTo>
                  <a:pt x="43" y="14"/>
                  <a:pt x="43" y="14"/>
                  <a:pt x="43" y="14"/>
                </a:cubicBezTo>
                <a:cubicBezTo>
                  <a:pt x="44" y="14"/>
                  <a:pt x="44" y="14"/>
                  <a:pt x="44" y="13"/>
                </a:cubicBezTo>
                <a:cubicBezTo>
                  <a:pt x="44" y="12"/>
                  <a:pt x="44" y="11"/>
                  <a:pt x="43" y="11"/>
                </a:cubicBezTo>
                <a:close/>
                <a:moveTo>
                  <a:pt x="35" y="99"/>
                </a:moveTo>
                <a:cubicBezTo>
                  <a:pt x="31" y="99"/>
                  <a:pt x="28" y="102"/>
                  <a:pt x="28" y="106"/>
                </a:cubicBezTo>
                <a:cubicBezTo>
                  <a:pt x="28" y="110"/>
                  <a:pt x="31" y="114"/>
                  <a:pt x="35" y="114"/>
                </a:cubicBezTo>
                <a:cubicBezTo>
                  <a:pt x="39" y="114"/>
                  <a:pt x="43" y="110"/>
                  <a:pt x="43" y="106"/>
                </a:cubicBezTo>
                <a:cubicBezTo>
                  <a:pt x="43" y="102"/>
                  <a:pt x="39" y="99"/>
                  <a:pt x="35" y="9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6" name="Freeform 348"/>
          <p:cNvSpPr>
            <a:spLocks noEditPoints="1"/>
          </p:cNvSpPr>
          <p:nvPr/>
        </p:nvSpPr>
        <p:spPr bwMode="auto">
          <a:xfrm>
            <a:off x="4298231" y="4341749"/>
            <a:ext cx="158313" cy="164264"/>
          </a:xfrm>
          <a:custGeom>
            <a:avLst/>
            <a:gdLst>
              <a:gd name="T0" fmla="*/ 71 w 136"/>
              <a:gd name="T1" fmla="*/ 142 h 142"/>
              <a:gd name="T2" fmla="*/ 0 w 136"/>
              <a:gd name="T3" fmla="*/ 71 h 142"/>
              <a:gd name="T4" fmla="*/ 68 w 136"/>
              <a:gd name="T5" fmla="*/ 0 h 142"/>
              <a:gd name="T6" fmla="*/ 74 w 136"/>
              <a:gd name="T7" fmla="*/ 4 h 142"/>
              <a:gd name="T8" fmla="*/ 72 w 136"/>
              <a:gd name="T9" fmla="*/ 10 h 142"/>
              <a:gd name="T10" fmla="*/ 56 w 136"/>
              <a:gd name="T11" fmla="*/ 47 h 142"/>
              <a:gd name="T12" fmla="*/ 106 w 136"/>
              <a:gd name="T13" fmla="*/ 97 h 142"/>
              <a:gd name="T14" fmla="*/ 127 w 136"/>
              <a:gd name="T15" fmla="*/ 93 h 142"/>
              <a:gd name="T16" fmla="*/ 134 w 136"/>
              <a:gd name="T17" fmla="*/ 94 h 142"/>
              <a:gd name="T18" fmla="*/ 135 w 136"/>
              <a:gd name="T19" fmla="*/ 101 h 142"/>
              <a:gd name="T20" fmla="*/ 71 w 136"/>
              <a:gd name="T21" fmla="*/ 142 h 142"/>
              <a:gd name="T22" fmla="*/ 106 w 136"/>
              <a:gd name="T23" fmla="*/ 109 h 142"/>
              <a:gd name="T24" fmla="*/ 44 w 136"/>
              <a:gd name="T25" fmla="*/ 47 h 142"/>
              <a:gd name="T26" fmla="*/ 54 w 136"/>
              <a:gd name="T27" fmla="*/ 14 h 142"/>
              <a:gd name="T28" fmla="*/ 11 w 136"/>
              <a:gd name="T29" fmla="*/ 71 h 142"/>
              <a:gd name="T30" fmla="*/ 71 w 136"/>
              <a:gd name="T31" fmla="*/ 130 h 142"/>
              <a:gd name="T32" fmla="*/ 116 w 136"/>
              <a:gd name="T33" fmla="*/ 108 h 142"/>
              <a:gd name="T34" fmla="*/ 106 w 136"/>
              <a:gd name="T35" fmla="*/ 10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" h="142">
                <a:moveTo>
                  <a:pt x="71" y="142"/>
                </a:moveTo>
                <a:cubicBezTo>
                  <a:pt x="31" y="142"/>
                  <a:pt x="0" y="110"/>
                  <a:pt x="0" y="71"/>
                </a:cubicBezTo>
                <a:cubicBezTo>
                  <a:pt x="0" y="32"/>
                  <a:pt x="30" y="1"/>
                  <a:pt x="68" y="0"/>
                </a:cubicBezTo>
                <a:cubicBezTo>
                  <a:pt x="70" y="0"/>
                  <a:pt x="73" y="1"/>
                  <a:pt x="74" y="4"/>
                </a:cubicBezTo>
                <a:cubicBezTo>
                  <a:pt x="75" y="6"/>
                  <a:pt x="74" y="9"/>
                  <a:pt x="72" y="10"/>
                </a:cubicBezTo>
                <a:cubicBezTo>
                  <a:pt x="62" y="20"/>
                  <a:pt x="56" y="33"/>
                  <a:pt x="56" y="47"/>
                </a:cubicBezTo>
                <a:cubicBezTo>
                  <a:pt x="56" y="75"/>
                  <a:pt x="78" y="97"/>
                  <a:pt x="106" y="97"/>
                </a:cubicBezTo>
                <a:cubicBezTo>
                  <a:pt x="113" y="97"/>
                  <a:pt x="120" y="96"/>
                  <a:pt x="127" y="93"/>
                </a:cubicBezTo>
                <a:cubicBezTo>
                  <a:pt x="129" y="92"/>
                  <a:pt x="132" y="92"/>
                  <a:pt x="134" y="94"/>
                </a:cubicBezTo>
                <a:cubicBezTo>
                  <a:pt x="136" y="96"/>
                  <a:pt x="136" y="98"/>
                  <a:pt x="135" y="101"/>
                </a:cubicBezTo>
                <a:cubicBezTo>
                  <a:pt x="123" y="126"/>
                  <a:pt x="98" y="142"/>
                  <a:pt x="71" y="142"/>
                </a:cubicBezTo>
                <a:close/>
                <a:moveTo>
                  <a:pt x="106" y="109"/>
                </a:moveTo>
                <a:cubicBezTo>
                  <a:pt x="72" y="109"/>
                  <a:pt x="44" y="81"/>
                  <a:pt x="44" y="47"/>
                </a:cubicBezTo>
                <a:cubicBezTo>
                  <a:pt x="44" y="35"/>
                  <a:pt x="47" y="24"/>
                  <a:pt x="54" y="14"/>
                </a:cubicBezTo>
                <a:cubicBezTo>
                  <a:pt x="29" y="21"/>
                  <a:pt x="11" y="44"/>
                  <a:pt x="11" y="71"/>
                </a:cubicBezTo>
                <a:cubicBezTo>
                  <a:pt x="11" y="103"/>
                  <a:pt x="38" y="130"/>
                  <a:pt x="71" y="130"/>
                </a:cubicBezTo>
                <a:cubicBezTo>
                  <a:pt x="88" y="130"/>
                  <a:pt x="105" y="122"/>
                  <a:pt x="116" y="108"/>
                </a:cubicBezTo>
                <a:cubicBezTo>
                  <a:pt x="113" y="109"/>
                  <a:pt x="109" y="109"/>
                  <a:pt x="106" y="10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7" name="Freeform 349"/>
          <p:cNvSpPr>
            <a:spLocks/>
          </p:cNvSpPr>
          <p:nvPr/>
        </p:nvSpPr>
        <p:spPr bwMode="auto">
          <a:xfrm>
            <a:off x="4549388" y="4341749"/>
            <a:ext cx="164264" cy="178547"/>
          </a:xfrm>
          <a:custGeom>
            <a:avLst/>
            <a:gdLst>
              <a:gd name="T0" fmla="*/ 142 w 142"/>
              <a:gd name="T1" fmla="*/ 112 h 154"/>
              <a:gd name="T2" fmla="*/ 112 w 142"/>
              <a:gd name="T3" fmla="*/ 130 h 154"/>
              <a:gd name="T4" fmla="*/ 83 w 142"/>
              <a:gd name="T5" fmla="*/ 112 h 154"/>
              <a:gd name="T6" fmla="*/ 112 w 142"/>
              <a:gd name="T7" fmla="*/ 94 h 154"/>
              <a:gd name="T8" fmla="*/ 130 w 142"/>
              <a:gd name="T9" fmla="*/ 98 h 154"/>
              <a:gd name="T10" fmla="*/ 130 w 142"/>
              <a:gd name="T11" fmla="*/ 48 h 154"/>
              <a:gd name="T12" fmla="*/ 59 w 142"/>
              <a:gd name="T13" fmla="*/ 70 h 154"/>
              <a:gd name="T14" fmla="*/ 59 w 142"/>
              <a:gd name="T15" fmla="*/ 136 h 154"/>
              <a:gd name="T16" fmla="*/ 29 w 142"/>
              <a:gd name="T17" fmla="*/ 154 h 154"/>
              <a:gd name="T18" fmla="*/ 0 w 142"/>
              <a:gd name="T19" fmla="*/ 136 h 154"/>
              <a:gd name="T20" fmla="*/ 29 w 142"/>
              <a:gd name="T21" fmla="*/ 118 h 154"/>
              <a:gd name="T22" fmla="*/ 47 w 142"/>
              <a:gd name="T23" fmla="*/ 122 h 154"/>
              <a:gd name="T24" fmla="*/ 47 w 142"/>
              <a:gd name="T25" fmla="*/ 32 h 154"/>
              <a:gd name="T26" fmla="*/ 53 w 142"/>
              <a:gd name="T27" fmla="*/ 24 h 154"/>
              <a:gd name="T28" fmla="*/ 130 w 142"/>
              <a:gd name="T29" fmla="*/ 0 h 154"/>
              <a:gd name="T30" fmla="*/ 133 w 142"/>
              <a:gd name="T31" fmla="*/ 0 h 154"/>
              <a:gd name="T32" fmla="*/ 142 w 142"/>
              <a:gd name="T33" fmla="*/ 9 h 154"/>
              <a:gd name="T34" fmla="*/ 142 w 142"/>
              <a:gd name="T35" fmla="*/ 11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2" h="154">
                <a:moveTo>
                  <a:pt x="142" y="112"/>
                </a:moveTo>
                <a:cubicBezTo>
                  <a:pt x="142" y="125"/>
                  <a:pt x="122" y="130"/>
                  <a:pt x="112" y="130"/>
                </a:cubicBezTo>
                <a:cubicBezTo>
                  <a:pt x="102" y="130"/>
                  <a:pt x="83" y="125"/>
                  <a:pt x="83" y="112"/>
                </a:cubicBezTo>
                <a:cubicBezTo>
                  <a:pt x="83" y="99"/>
                  <a:pt x="102" y="94"/>
                  <a:pt x="112" y="94"/>
                </a:cubicBezTo>
                <a:cubicBezTo>
                  <a:pt x="118" y="94"/>
                  <a:pt x="124" y="96"/>
                  <a:pt x="130" y="98"/>
                </a:cubicBezTo>
                <a:cubicBezTo>
                  <a:pt x="130" y="48"/>
                  <a:pt x="130" y="48"/>
                  <a:pt x="130" y="48"/>
                </a:cubicBezTo>
                <a:cubicBezTo>
                  <a:pt x="59" y="70"/>
                  <a:pt x="59" y="70"/>
                  <a:pt x="59" y="70"/>
                </a:cubicBezTo>
                <a:cubicBezTo>
                  <a:pt x="59" y="136"/>
                  <a:pt x="59" y="136"/>
                  <a:pt x="59" y="136"/>
                </a:cubicBezTo>
                <a:cubicBezTo>
                  <a:pt x="59" y="149"/>
                  <a:pt x="39" y="154"/>
                  <a:pt x="29" y="154"/>
                </a:cubicBezTo>
                <a:cubicBezTo>
                  <a:pt x="19" y="154"/>
                  <a:pt x="0" y="149"/>
                  <a:pt x="0" y="136"/>
                </a:cubicBezTo>
                <a:cubicBezTo>
                  <a:pt x="0" y="123"/>
                  <a:pt x="19" y="118"/>
                  <a:pt x="29" y="118"/>
                </a:cubicBezTo>
                <a:cubicBezTo>
                  <a:pt x="35" y="118"/>
                  <a:pt x="42" y="119"/>
                  <a:pt x="47" y="12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28"/>
                  <a:pt x="50" y="25"/>
                  <a:pt x="53" y="24"/>
                </a:cubicBezTo>
                <a:cubicBezTo>
                  <a:pt x="130" y="0"/>
                  <a:pt x="130" y="0"/>
                  <a:pt x="130" y="0"/>
                </a:cubicBezTo>
                <a:cubicBezTo>
                  <a:pt x="131" y="0"/>
                  <a:pt x="132" y="0"/>
                  <a:pt x="133" y="0"/>
                </a:cubicBezTo>
                <a:cubicBezTo>
                  <a:pt x="138" y="0"/>
                  <a:pt x="142" y="4"/>
                  <a:pt x="142" y="9"/>
                </a:cubicBezTo>
                <a:lnTo>
                  <a:pt x="142" y="11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" name="Freeform 350"/>
          <p:cNvSpPr>
            <a:spLocks/>
          </p:cNvSpPr>
          <p:nvPr/>
        </p:nvSpPr>
        <p:spPr bwMode="auto">
          <a:xfrm>
            <a:off x="4755312" y="4341748"/>
            <a:ext cx="149980" cy="163074"/>
          </a:xfrm>
          <a:custGeom>
            <a:avLst/>
            <a:gdLst>
              <a:gd name="T0" fmla="*/ 104 w 129"/>
              <a:gd name="T1" fmla="*/ 141 h 141"/>
              <a:gd name="T2" fmla="*/ 82 w 129"/>
              <a:gd name="T3" fmla="*/ 132 h 141"/>
              <a:gd name="T4" fmla="*/ 10 w 129"/>
              <a:gd name="T5" fmla="*/ 60 h 141"/>
              <a:gd name="T6" fmla="*/ 0 w 129"/>
              <a:gd name="T7" fmla="*/ 35 h 141"/>
              <a:gd name="T8" fmla="*/ 35 w 129"/>
              <a:gd name="T9" fmla="*/ 0 h 141"/>
              <a:gd name="T10" fmla="*/ 60 w 129"/>
              <a:gd name="T11" fmla="*/ 11 h 141"/>
              <a:gd name="T12" fmla="*/ 116 w 129"/>
              <a:gd name="T13" fmla="*/ 67 h 141"/>
              <a:gd name="T14" fmla="*/ 117 w 129"/>
              <a:gd name="T15" fmla="*/ 69 h 141"/>
              <a:gd name="T16" fmla="*/ 110 w 129"/>
              <a:gd name="T17" fmla="*/ 76 h 141"/>
              <a:gd name="T18" fmla="*/ 108 w 129"/>
              <a:gd name="T19" fmla="*/ 75 h 141"/>
              <a:gd name="T20" fmla="*/ 52 w 129"/>
              <a:gd name="T21" fmla="*/ 19 h 141"/>
              <a:gd name="T22" fmla="*/ 35 w 129"/>
              <a:gd name="T23" fmla="*/ 12 h 141"/>
              <a:gd name="T24" fmla="*/ 11 w 129"/>
              <a:gd name="T25" fmla="*/ 35 h 141"/>
              <a:gd name="T26" fmla="*/ 19 w 129"/>
              <a:gd name="T27" fmla="*/ 52 h 141"/>
              <a:gd name="T28" fmla="*/ 90 w 129"/>
              <a:gd name="T29" fmla="*/ 124 h 141"/>
              <a:gd name="T30" fmla="*/ 104 w 129"/>
              <a:gd name="T31" fmla="*/ 130 h 141"/>
              <a:gd name="T32" fmla="*/ 117 w 129"/>
              <a:gd name="T33" fmla="*/ 116 h 141"/>
              <a:gd name="T34" fmla="*/ 111 w 129"/>
              <a:gd name="T35" fmla="*/ 103 h 141"/>
              <a:gd name="T36" fmla="*/ 58 w 129"/>
              <a:gd name="T37" fmla="*/ 49 h 141"/>
              <a:gd name="T38" fmla="*/ 52 w 129"/>
              <a:gd name="T39" fmla="*/ 47 h 141"/>
              <a:gd name="T40" fmla="*/ 46 w 129"/>
              <a:gd name="T41" fmla="*/ 53 h 141"/>
              <a:gd name="T42" fmla="*/ 48 w 129"/>
              <a:gd name="T43" fmla="*/ 58 h 141"/>
              <a:gd name="T44" fmla="*/ 86 w 129"/>
              <a:gd name="T45" fmla="*/ 96 h 141"/>
              <a:gd name="T46" fmla="*/ 87 w 129"/>
              <a:gd name="T47" fmla="*/ 98 h 141"/>
              <a:gd name="T48" fmla="*/ 80 w 129"/>
              <a:gd name="T49" fmla="*/ 105 h 141"/>
              <a:gd name="T50" fmla="*/ 78 w 129"/>
              <a:gd name="T51" fmla="*/ 105 h 141"/>
              <a:gd name="T52" fmla="*/ 40 w 129"/>
              <a:gd name="T53" fmla="*/ 67 h 141"/>
              <a:gd name="T54" fmla="*/ 34 w 129"/>
              <a:gd name="T55" fmla="*/ 53 h 141"/>
              <a:gd name="T56" fmla="*/ 52 w 129"/>
              <a:gd name="T57" fmla="*/ 35 h 141"/>
              <a:gd name="T58" fmla="*/ 66 w 129"/>
              <a:gd name="T59" fmla="*/ 41 h 141"/>
              <a:gd name="T60" fmla="*/ 120 w 129"/>
              <a:gd name="T61" fmla="*/ 94 h 141"/>
              <a:gd name="T62" fmla="*/ 129 w 129"/>
              <a:gd name="T63" fmla="*/ 116 h 141"/>
              <a:gd name="T64" fmla="*/ 104 w 129"/>
              <a:gd name="T65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9" h="141">
                <a:moveTo>
                  <a:pt x="104" y="141"/>
                </a:moveTo>
                <a:cubicBezTo>
                  <a:pt x="95" y="141"/>
                  <a:pt x="88" y="138"/>
                  <a:pt x="82" y="132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0" y="45"/>
                  <a:pt x="0" y="35"/>
                </a:cubicBezTo>
                <a:cubicBezTo>
                  <a:pt x="0" y="16"/>
                  <a:pt x="15" y="0"/>
                  <a:pt x="35" y="0"/>
                </a:cubicBezTo>
                <a:cubicBezTo>
                  <a:pt x="44" y="0"/>
                  <a:pt x="53" y="4"/>
                  <a:pt x="60" y="11"/>
                </a:cubicBezTo>
                <a:cubicBezTo>
                  <a:pt x="116" y="67"/>
                  <a:pt x="116" y="67"/>
                  <a:pt x="116" y="67"/>
                </a:cubicBezTo>
                <a:cubicBezTo>
                  <a:pt x="116" y="67"/>
                  <a:pt x="117" y="68"/>
                  <a:pt x="117" y="69"/>
                </a:cubicBezTo>
                <a:cubicBezTo>
                  <a:pt x="117" y="71"/>
                  <a:pt x="112" y="76"/>
                  <a:pt x="110" y="76"/>
                </a:cubicBezTo>
                <a:cubicBezTo>
                  <a:pt x="109" y="76"/>
                  <a:pt x="108" y="75"/>
                  <a:pt x="108" y="75"/>
                </a:cubicBezTo>
                <a:cubicBezTo>
                  <a:pt x="52" y="19"/>
                  <a:pt x="52" y="19"/>
                  <a:pt x="52" y="19"/>
                </a:cubicBezTo>
                <a:cubicBezTo>
                  <a:pt x="47" y="14"/>
                  <a:pt x="41" y="12"/>
                  <a:pt x="35" y="12"/>
                </a:cubicBezTo>
                <a:cubicBezTo>
                  <a:pt x="22" y="12"/>
                  <a:pt x="11" y="22"/>
                  <a:pt x="11" y="35"/>
                </a:cubicBezTo>
                <a:cubicBezTo>
                  <a:pt x="11" y="42"/>
                  <a:pt x="14" y="48"/>
                  <a:pt x="19" y="52"/>
                </a:cubicBezTo>
                <a:cubicBezTo>
                  <a:pt x="90" y="124"/>
                  <a:pt x="90" y="124"/>
                  <a:pt x="90" y="124"/>
                </a:cubicBezTo>
                <a:cubicBezTo>
                  <a:pt x="94" y="127"/>
                  <a:pt x="99" y="130"/>
                  <a:pt x="104" y="130"/>
                </a:cubicBezTo>
                <a:cubicBezTo>
                  <a:pt x="111" y="130"/>
                  <a:pt x="117" y="124"/>
                  <a:pt x="117" y="116"/>
                </a:cubicBezTo>
                <a:cubicBezTo>
                  <a:pt x="117" y="111"/>
                  <a:pt x="115" y="106"/>
                  <a:pt x="111" y="103"/>
                </a:cubicBezTo>
                <a:cubicBezTo>
                  <a:pt x="58" y="49"/>
                  <a:pt x="58" y="49"/>
                  <a:pt x="58" y="49"/>
                </a:cubicBezTo>
                <a:cubicBezTo>
                  <a:pt x="56" y="48"/>
                  <a:pt x="54" y="47"/>
                  <a:pt x="52" y="47"/>
                </a:cubicBezTo>
                <a:cubicBezTo>
                  <a:pt x="49" y="47"/>
                  <a:pt x="46" y="49"/>
                  <a:pt x="46" y="53"/>
                </a:cubicBezTo>
                <a:cubicBezTo>
                  <a:pt x="46" y="55"/>
                  <a:pt x="47" y="57"/>
                  <a:pt x="48" y="58"/>
                </a:cubicBezTo>
                <a:cubicBezTo>
                  <a:pt x="86" y="96"/>
                  <a:pt x="86" y="96"/>
                  <a:pt x="86" y="96"/>
                </a:cubicBezTo>
                <a:cubicBezTo>
                  <a:pt x="87" y="97"/>
                  <a:pt x="87" y="98"/>
                  <a:pt x="87" y="98"/>
                </a:cubicBezTo>
                <a:cubicBezTo>
                  <a:pt x="87" y="100"/>
                  <a:pt x="82" y="105"/>
                  <a:pt x="80" y="105"/>
                </a:cubicBezTo>
                <a:cubicBezTo>
                  <a:pt x="79" y="105"/>
                  <a:pt x="78" y="105"/>
                  <a:pt x="78" y="105"/>
                </a:cubicBezTo>
                <a:cubicBezTo>
                  <a:pt x="40" y="67"/>
                  <a:pt x="40" y="67"/>
                  <a:pt x="40" y="67"/>
                </a:cubicBezTo>
                <a:cubicBezTo>
                  <a:pt x="36" y="63"/>
                  <a:pt x="34" y="58"/>
                  <a:pt x="34" y="53"/>
                </a:cubicBezTo>
                <a:cubicBezTo>
                  <a:pt x="34" y="43"/>
                  <a:pt x="42" y="35"/>
                  <a:pt x="52" y="35"/>
                </a:cubicBezTo>
                <a:cubicBezTo>
                  <a:pt x="58" y="35"/>
                  <a:pt x="63" y="37"/>
                  <a:pt x="66" y="41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6" y="100"/>
                  <a:pt x="129" y="108"/>
                  <a:pt x="129" y="116"/>
                </a:cubicBezTo>
                <a:cubicBezTo>
                  <a:pt x="129" y="130"/>
                  <a:pt x="118" y="141"/>
                  <a:pt x="104" y="14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9" name="Freeform 351"/>
          <p:cNvSpPr>
            <a:spLocks/>
          </p:cNvSpPr>
          <p:nvPr/>
        </p:nvSpPr>
        <p:spPr bwMode="auto">
          <a:xfrm>
            <a:off x="4956475" y="4341749"/>
            <a:ext cx="134506" cy="164264"/>
          </a:xfrm>
          <a:custGeom>
            <a:avLst/>
            <a:gdLst>
              <a:gd name="T0" fmla="*/ 116 w 116"/>
              <a:gd name="T1" fmla="*/ 12 h 142"/>
              <a:gd name="T2" fmla="*/ 110 w 116"/>
              <a:gd name="T3" fmla="*/ 21 h 142"/>
              <a:gd name="T4" fmla="*/ 105 w 116"/>
              <a:gd name="T5" fmla="*/ 21 h 142"/>
              <a:gd name="T6" fmla="*/ 102 w 116"/>
              <a:gd name="T7" fmla="*/ 24 h 142"/>
              <a:gd name="T8" fmla="*/ 102 w 116"/>
              <a:gd name="T9" fmla="*/ 30 h 142"/>
              <a:gd name="T10" fmla="*/ 102 w 116"/>
              <a:gd name="T11" fmla="*/ 136 h 142"/>
              <a:gd name="T12" fmla="*/ 97 w 116"/>
              <a:gd name="T13" fmla="*/ 142 h 142"/>
              <a:gd name="T14" fmla="*/ 87 w 116"/>
              <a:gd name="T15" fmla="*/ 142 h 142"/>
              <a:gd name="T16" fmla="*/ 81 w 116"/>
              <a:gd name="T17" fmla="*/ 136 h 142"/>
              <a:gd name="T18" fmla="*/ 81 w 116"/>
              <a:gd name="T19" fmla="*/ 24 h 142"/>
              <a:gd name="T20" fmla="*/ 68 w 116"/>
              <a:gd name="T21" fmla="*/ 24 h 142"/>
              <a:gd name="T22" fmla="*/ 68 w 116"/>
              <a:gd name="T23" fmla="*/ 136 h 142"/>
              <a:gd name="T24" fmla="*/ 62 w 116"/>
              <a:gd name="T25" fmla="*/ 142 h 142"/>
              <a:gd name="T26" fmla="*/ 52 w 116"/>
              <a:gd name="T27" fmla="*/ 142 h 142"/>
              <a:gd name="T28" fmla="*/ 46 w 116"/>
              <a:gd name="T29" fmla="*/ 136 h 142"/>
              <a:gd name="T30" fmla="*/ 46 w 116"/>
              <a:gd name="T31" fmla="*/ 90 h 142"/>
              <a:gd name="T32" fmla="*/ 24 w 116"/>
              <a:gd name="T33" fmla="*/ 85 h 142"/>
              <a:gd name="T34" fmla="*/ 6 w 116"/>
              <a:gd name="T35" fmla="*/ 68 h 142"/>
              <a:gd name="T36" fmla="*/ 0 w 116"/>
              <a:gd name="T37" fmla="*/ 44 h 142"/>
              <a:gd name="T38" fmla="*/ 8 w 116"/>
              <a:gd name="T39" fmla="*/ 18 h 142"/>
              <a:gd name="T40" fmla="*/ 28 w 116"/>
              <a:gd name="T41" fmla="*/ 3 h 142"/>
              <a:gd name="T42" fmla="*/ 66 w 116"/>
              <a:gd name="T43" fmla="*/ 0 h 142"/>
              <a:gd name="T44" fmla="*/ 110 w 116"/>
              <a:gd name="T45" fmla="*/ 0 h 142"/>
              <a:gd name="T46" fmla="*/ 116 w 116"/>
              <a:gd name="T47" fmla="*/ 5 h 142"/>
              <a:gd name="T48" fmla="*/ 116 w 116"/>
              <a:gd name="T49" fmla="*/ 1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6" h="142">
                <a:moveTo>
                  <a:pt x="116" y="12"/>
                </a:moveTo>
                <a:cubicBezTo>
                  <a:pt x="116" y="15"/>
                  <a:pt x="114" y="21"/>
                  <a:pt x="110" y="21"/>
                </a:cubicBezTo>
                <a:cubicBezTo>
                  <a:pt x="109" y="21"/>
                  <a:pt x="107" y="21"/>
                  <a:pt x="105" y="21"/>
                </a:cubicBezTo>
                <a:cubicBezTo>
                  <a:pt x="104" y="21"/>
                  <a:pt x="103" y="22"/>
                  <a:pt x="102" y="24"/>
                </a:cubicBezTo>
                <a:cubicBezTo>
                  <a:pt x="102" y="26"/>
                  <a:pt x="102" y="28"/>
                  <a:pt x="102" y="30"/>
                </a:cubicBezTo>
                <a:cubicBezTo>
                  <a:pt x="102" y="136"/>
                  <a:pt x="102" y="136"/>
                  <a:pt x="102" y="136"/>
                </a:cubicBezTo>
                <a:cubicBezTo>
                  <a:pt x="102" y="139"/>
                  <a:pt x="100" y="142"/>
                  <a:pt x="97" y="142"/>
                </a:cubicBezTo>
                <a:cubicBezTo>
                  <a:pt x="87" y="142"/>
                  <a:pt x="87" y="142"/>
                  <a:pt x="87" y="142"/>
                </a:cubicBezTo>
                <a:cubicBezTo>
                  <a:pt x="83" y="142"/>
                  <a:pt x="81" y="139"/>
                  <a:pt x="81" y="136"/>
                </a:cubicBezTo>
                <a:cubicBezTo>
                  <a:pt x="81" y="24"/>
                  <a:pt x="81" y="24"/>
                  <a:pt x="81" y="24"/>
                </a:cubicBezTo>
                <a:cubicBezTo>
                  <a:pt x="68" y="24"/>
                  <a:pt x="68" y="24"/>
                  <a:pt x="68" y="24"/>
                </a:cubicBezTo>
                <a:cubicBezTo>
                  <a:pt x="68" y="136"/>
                  <a:pt x="68" y="136"/>
                  <a:pt x="68" y="136"/>
                </a:cubicBezTo>
                <a:cubicBezTo>
                  <a:pt x="68" y="139"/>
                  <a:pt x="65" y="142"/>
                  <a:pt x="62" y="142"/>
                </a:cubicBezTo>
                <a:cubicBezTo>
                  <a:pt x="52" y="142"/>
                  <a:pt x="52" y="142"/>
                  <a:pt x="52" y="142"/>
                </a:cubicBezTo>
                <a:cubicBezTo>
                  <a:pt x="49" y="142"/>
                  <a:pt x="46" y="139"/>
                  <a:pt x="46" y="136"/>
                </a:cubicBezTo>
                <a:cubicBezTo>
                  <a:pt x="46" y="90"/>
                  <a:pt x="46" y="90"/>
                  <a:pt x="46" y="90"/>
                </a:cubicBezTo>
                <a:cubicBezTo>
                  <a:pt x="37" y="90"/>
                  <a:pt x="30" y="88"/>
                  <a:pt x="24" y="85"/>
                </a:cubicBezTo>
                <a:cubicBezTo>
                  <a:pt x="16" y="81"/>
                  <a:pt x="10" y="76"/>
                  <a:pt x="6" y="68"/>
                </a:cubicBezTo>
                <a:cubicBezTo>
                  <a:pt x="2" y="61"/>
                  <a:pt x="0" y="53"/>
                  <a:pt x="0" y="44"/>
                </a:cubicBezTo>
                <a:cubicBezTo>
                  <a:pt x="0" y="34"/>
                  <a:pt x="3" y="25"/>
                  <a:pt x="8" y="18"/>
                </a:cubicBezTo>
                <a:cubicBezTo>
                  <a:pt x="14" y="11"/>
                  <a:pt x="20" y="6"/>
                  <a:pt x="28" y="3"/>
                </a:cubicBezTo>
                <a:cubicBezTo>
                  <a:pt x="35" y="1"/>
                  <a:pt x="49" y="0"/>
                  <a:pt x="66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4" y="0"/>
                  <a:pt x="116" y="2"/>
                  <a:pt x="116" y="5"/>
                </a:cubicBezTo>
                <a:lnTo>
                  <a:pt x="116" y="12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0" name="Freeform 352"/>
          <p:cNvSpPr>
            <a:spLocks noEditPoints="1"/>
          </p:cNvSpPr>
          <p:nvPr/>
        </p:nvSpPr>
        <p:spPr bwMode="auto">
          <a:xfrm>
            <a:off x="5139783" y="4341749"/>
            <a:ext cx="163074" cy="164264"/>
          </a:xfrm>
          <a:custGeom>
            <a:avLst/>
            <a:gdLst>
              <a:gd name="T0" fmla="*/ 59 w 141"/>
              <a:gd name="T1" fmla="*/ 136 h 142"/>
              <a:gd name="T2" fmla="*/ 53 w 141"/>
              <a:gd name="T3" fmla="*/ 142 h 142"/>
              <a:gd name="T4" fmla="*/ 5 w 141"/>
              <a:gd name="T5" fmla="*/ 142 h 142"/>
              <a:gd name="T6" fmla="*/ 0 w 141"/>
              <a:gd name="T7" fmla="*/ 136 h 142"/>
              <a:gd name="T8" fmla="*/ 0 w 141"/>
              <a:gd name="T9" fmla="*/ 6 h 142"/>
              <a:gd name="T10" fmla="*/ 5 w 141"/>
              <a:gd name="T11" fmla="*/ 0 h 142"/>
              <a:gd name="T12" fmla="*/ 53 w 141"/>
              <a:gd name="T13" fmla="*/ 0 h 142"/>
              <a:gd name="T14" fmla="*/ 59 w 141"/>
              <a:gd name="T15" fmla="*/ 6 h 142"/>
              <a:gd name="T16" fmla="*/ 59 w 141"/>
              <a:gd name="T17" fmla="*/ 136 h 142"/>
              <a:gd name="T18" fmla="*/ 141 w 141"/>
              <a:gd name="T19" fmla="*/ 136 h 142"/>
              <a:gd name="T20" fmla="*/ 136 w 141"/>
              <a:gd name="T21" fmla="*/ 142 h 142"/>
              <a:gd name="T22" fmla="*/ 88 w 141"/>
              <a:gd name="T23" fmla="*/ 142 h 142"/>
              <a:gd name="T24" fmla="*/ 82 w 141"/>
              <a:gd name="T25" fmla="*/ 136 h 142"/>
              <a:gd name="T26" fmla="*/ 82 w 141"/>
              <a:gd name="T27" fmla="*/ 6 h 142"/>
              <a:gd name="T28" fmla="*/ 88 w 141"/>
              <a:gd name="T29" fmla="*/ 0 h 142"/>
              <a:gd name="T30" fmla="*/ 136 w 141"/>
              <a:gd name="T31" fmla="*/ 0 h 142"/>
              <a:gd name="T32" fmla="*/ 141 w 141"/>
              <a:gd name="T33" fmla="*/ 6 h 142"/>
              <a:gd name="T34" fmla="*/ 141 w 141"/>
              <a:gd name="T35" fmla="*/ 13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1" h="142">
                <a:moveTo>
                  <a:pt x="59" y="136"/>
                </a:moveTo>
                <a:cubicBezTo>
                  <a:pt x="59" y="139"/>
                  <a:pt x="56" y="142"/>
                  <a:pt x="53" y="142"/>
                </a:cubicBezTo>
                <a:cubicBezTo>
                  <a:pt x="5" y="142"/>
                  <a:pt x="5" y="142"/>
                  <a:pt x="5" y="142"/>
                </a:cubicBezTo>
                <a:cubicBezTo>
                  <a:pt x="2" y="142"/>
                  <a:pt x="0" y="139"/>
                  <a:pt x="0" y="13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6" y="0"/>
                  <a:pt x="59" y="3"/>
                  <a:pt x="59" y="6"/>
                </a:cubicBezTo>
                <a:lnTo>
                  <a:pt x="59" y="136"/>
                </a:lnTo>
                <a:close/>
                <a:moveTo>
                  <a:pt x="141" y="136"/>
                </a:moveTo>
                <a:cubicBezTo>
                  <a:pt x="141" y="139"/>
                  <a:pt x="139" y="142"/>
                  <a:pt x="136" y="142"/>
                </a:cubicBezTo>
                <a:cubicBezTo>
                  <a:pt x="88" y="142"/>
                  <a:pt x="88" y="142"/>
                  <a:pt x="88" y="142"/>
                </a:cubicBezTo>
                <a:cubicBezTo>
                  <a:pt x="85" y="142"/>
                  <a:pt x="82" y="139"/>
                  <a:pt x="82" y="136"/>
                </a:cubicBezTo>
                <a:cubicBezTo>
                  <a:pt x="82" y="6"/>
                  <a:pt x="82" y="6"/>
                  <a:pt x="82" y="6"/>
                </a:cubicBezTo>
                <a:cubicBezTo>
                  <a:pt x="82" y="3"/>
                  <a:pt x="85" y="0"/>
                  <a:pt x="88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1" y="3"/>
                  <a:pt x="141" y="6"/>
                </a:cubicBezTo>
                <a:lnTo>
                  <a:pt x="141" y="13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1" name="Freeform 353"/>
          <p:cNvSpPr>
            <a:spLocks/>
          </p:cNvSpPr>
          <p:nvPr/>
        </p:nvSpPr>
        <p:spPr bwMode="auto">
          <a:xfrm>
            <a:off x="5345708" y="4341750"/>
            <a:ext cx="151170" cy="149980"/>
          </a:xfrm>
          <a:custGeom>
            <a:avLst/>
            <a:gdLst>
              <a:gd name="T0" fmla="*/ 130 w 130"/>
              <a:gd name="T1" fmla="*/ 74 h 130"/>
              <a:gd name="T2" fmla="*/ 121 w 130"/>
              <a:gd name="T3" fmla="*/ 83 h 130"/>
              <a:gd name="T4" fmla="*/ 83 w 130"/>
              <a:gd name="T5" fmla="*/ 83 h 130"/>
              <a:gd name="T6" fmla="*/ 83 w 130"/>
              <a:gd name="T7" fmla="*/ 121 h 130"/>
              <a:gd name="T8" fmla="*/ 74 w 130"/>
              <a:gd name="T9" fmla="*/ 130 h 130"/>
              <a:gd name="T10" fmla="*/ 56 w 130"/>
              <a:gd name="T11" fmla="*/ 130 h 130"/>
              <a:gd name="T12" fmla="*/ 47 w 130"/>
              <a:gd name="T13" fmla="*/ 121 h 130"/>
              <a:gd name="T14" fmla="*/ 47 w 130"/>
              <a:gd name="T15" fmla="*/ 83 h 130"/>
              <a:gd name="T16" fmla="*/ 9 w 130"/>
              <a:gd name="T17" fmla="*/ 83 h 130"/>
              <a:gd name="T18" fmla="*/ 0 w 130"/>
              <a:gd name="T19" fmla="*/ 74 h 130"/>
              <a:gd name="T20" fmla="*/ 0 w 130"/>
              <a:gd name="T21" fmla="*/ 56 h 130"/>
              <a:gd name="T22" fmla="*/ 9 w 130"/>
              <a:gd name="T23" fmla="*/ 47 h 130"/>
              <a:gd name="T24" fmla="*/ 47 w 130"/>
              <a:gd name="T25" fmla="*/ 47 h 130"/>
              <a:gd name="T26" fmla="*/ 47 w 130"/>
              <a:gd name="T27" fmla="*/ 9 h 130"/>
              <a:gd name="T28" fmla="*/ 56 w 130"/>
              <a:gd name="T29" fmla="*/ 0 h 130"/>
              <a:gd name="T30" fmla="*/ 74 w 130"/>
              <a:gd name="T31" fmla="*/ 0 h 130"/>
              <a:gd name="T32" fmla="*/ 83 w 130"/>
              <a:gd name="T33" fmla="*/ 9 h 130"/>
              <a:gd name="T34" fmla="*/ 83 w 130"/>
              <a:gd name="T35" fmla="*/ 47 h 130"/>
              <a:gd name="T36" fmla="*/ 121 w 130"/>
              <a:gd name="T37" fmla="*/ 47 h 130"/>
              <a:gd name="T38" fmla="*/ 130 w 130"/>
              <a:gd name="T39" fmla="*/ 56 h 130"/>
              <a:gd name="T40" fmla="*/ 130 w 130"/>
              <a:gd name="T41" fmla="*/ 7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0" h="130">
                <a:moveTo>
                  <a:pt x="130" y="74"/>
                </a:moveTo>
                <a:cubicBezTo>
                  <a:pt x="130" y="79"/>
                  <a:pt x="126" y="83"/>
                  <a:pt x="121" y="83"/>
                </a:cubicBezTo>
                <a:cubicBezTo>
                  <a:pt x="83" y="83"/>
                  <a:pt x="83" y="83"/>
                  <a:pt x="83" y="83"/>
                </a:cubicBezTo>
                <a:cubicBezTo>
                  <a:pt x="83" y="121"/>
                  <a:pt x="83" y="121"/>
                  <a:pt x="83" y="121"/>
                </a:cubicBezTo>
                <a:cubicBezTo>
                  <a:pt x="83" y="126"/>
                  <a:pt x="79" y="130"/>
                  <a:pt x="74" y="130"/>
                </a:cubicBezTo>
                <a:cubicBezTo>
                  <a:pt x="56" y="130"/>
                  <a:pt x="56" y="130"/>
                  <a:pt x="56" y="130"/>
                </a:cubicBezTo>
                <a:cubicBezTo>
                  <a:pt x="51" y="130"/>
                  <a:pt x="47" y="126"/>
                  <a:pt x="47" y="121"/>
                </a:cubicBezTo>
                <a:cubicBezTo>
                  <a:pt x="47" y="83"/>
                  <a:pt x="47" y="83"/>
                  <a:pt x="47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4" y="83"/>
                  <a:pt x="0" y="79"/>
                  <a:pt x="0" y="7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1"/>
                  <a:pt x="4" y="47"/>
                  <a:pt x="9" y="47"/>
                </a:cubicBezTo>
                <a:cubicBezTo>
                  <a:pt x="47" y="47"/>
                  <a:pt x="47" y="47"/>
                  <a:pt x="47" y="47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4"/>
                  <a:pt x="51" y="0"/>
                  <a:pt x="56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9" y="0"/>
                  <a:pt x="83" y="4"/>
                  <a:pt x="83" y="9"/>
                </a:cubicBezTo>
                <a:cubicBezTo>
                  <a:pt x="83" y="47"/>
                  <a:pt x="83" y="47"/>
                  <a:pt x="83" y="47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26" y="47"/>
                  <a:pt x="130" y="51"/>
                  <a:pt x="130" y="56"/>
                </a:cubicBezTo>
                <a:lnTo>
                  <a:pt x="130" y="7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2" name="Freeform 354"/>
          <p:cNvSpPr>
            <a:spLocks noEditPoints="1"/>
          </p:cNvSpPr>
          <p:nvPr/>
        </p:nvSpPr>
        <p:spPr bwMode="auto">
          <a:xfrm>
            <a:off x="5582582" y="4327465"/>
            <a:ext cx="165454" cy="178547"/>
          </a:xfrm>
          <a:custGeom>
            <a:avLst/>
            <a:gdLst>
              <a:gd name="T0" fmla="*/ 71 w 142"/>
              <a:gd name="T1" fmla="*/ 154 h 154"/>
              <a:gd name="T2" fmla="*/ 0 w 142"/>
              <a:gd name="T3" fmla="*/ 83 h 154"/>
              <a:gd name="T4" fmla="*/ 29 w 142"/>
              <a:gd name="T5" fmla="*/ 26 h 154"/>
              <a:gd name="T6" fmla="*/ 45 w 142"/>
              <a:gd name="T7" fmla="*/ 28 h 154"/>
              <a:gd name="T8" fmla="*/ 43 w 142"/>
              <a:gd name="T9" fmla="*/ 45 h 154"/>
              <a:gd name="T10" fmla="*/ 24 w 142"/>
              <a:gd name="T11" fmla="*/ 83 h 154"/>
              <a:gd name="T12" fmla="*/ 71 w 142"/>
              <a:gd name="T13" fmla="*/ 130 h 154"/>
              <a:gd name="T14" fmla="*/ 119 w 142"/>
              <a:gd name="T15" fmla="*/ 83 h 154"/>
              <a:gd name="T16" fmla="*/ 100 w 142"/>
              <a:gd name="T17" fmla="*/ 45 h 154"/>
              <a:gd name="T18" fmla="*/ 97 w 142"/>
              <a:gd name="T19" fmla="*/ 28 h 154"/>
              <a:gd name="T20" fmla="*/ 114 w 142"/>
              <a:gd name="T21" fmla="*/ 26 h 154"/>
              <a:gd name="T22" fmla="*/ 142 w 142"/>
              <a:gd name="T23" fmla="*/ 83 h 154"/>
              <a:gd name="T24" fmla="*/ 71 w 142"/>
              <a:gd name="T25" fmla="*/ 154 h 154"/>
              <a:gd name="T26" fmla="*/ 83 w 142"/>
              <a:gd name="T27" fmla="*/ 71 h 154"/>
              <a:gd name="T28" fmla="*/ 71 w 142"/>
              <a:gd name="T29" fmla="*/ 83 h 154"/>
              <a:gd name="T30" fmla="*/ 59 w 142"/>
              <a:gd name="T31" fmla="*/ 71 h 154"/>
              <a:gd name="T32" fmla="*/ 59 w 142"/>
              <a:gd name="T33" fmla="*/ 12 h 154"/>
              <a:gd name="T34" fmla="*/ 71 w 142"/>
              <a:gd name="T35" fmla="*/ 0 h 154"/>
              <a:gd name="T36" fmla="*/ 83 w 142"/>
              <a:gd name="T37" fmla="*/ 12 h 154"/>
              <a:gd name="T38" fmla="*/ 83 w 142"/>
              <a:gd name="T39" fmla="*/ 7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2" h="154">
                <a:moveTo>
                  <a:pt x="71" y="154"/>
                </a:moveTo>
                <a:cubicBezTo>
                  <a:pt x="32" y="154"/>
                  <a:pt x="0" y="122"/>
                  <a:pt x="0" y="83"/>
                </a:cubicBezTo>
                <a:cubicBezTo>
                  <a:pt x="0" y="60"/>
                  <a:pt x="11" y="40"/>
                  <a:pt x="29" y="26"/>
                </a:cubicBezTo>
                <a:cubicBezTo>
                  <a:pt x="34" y="22"/>
                  <a:pt x="41" y="23"/>
                  <a:pt x="45" y="28"/>
                </a:cubicBezTo>
                <a:cubicBezTo>
                  <a:pt x="49" y="34"/>
                  <a:pt x="48" y="41"/>
                  <a:pt x="43" y="45"/>
                </a:cubicBezTo>
                <a:cubicBezTo>
                  <a:pt x="31" y="54"/>
                  <a:pt x="24" y="68"/>
                  <a:pt x="24" y="83"/>
                </a:cubicBezTo>
                <a:cubicBezTo>
                  <a:pt x="24" y="109"/>
                  <a:pt x="45" y="130"/>
                  <a:pt x="71" y="130"/>
                </a:cubicBezTo>
                <a:cubicBezTo>
                  <a:pt x="97" y="130"/>
                  <a:pt x="119" y="109"/>
                  <a:pt x="119" y="83"/>
                </a:cubicBezTo>
                <a:cubicBezTo>
                  <a:pt x="119" y="68"/>
                  <a:pt x="112" y="54"/>
                  <a:pt x="100" y="45"/>
                </a:cubicBezTo>
                <a:cubicBezTo>
                  <a:pt x="94" y="41"/>
                  <a:pt x="93" y="34"/>
                  <a:pt x="97" y="28"/>
                </a:cubicBezTo>
                <a:cubicBezTo>
                  <a:pt x="101" y="23"/>
                  <a:pt x="109" y="22"/>
                  <a:pt x="114" y="26"/>
                </a:cubicBezTo>
                <a:cubicBezTo>
                  <a:pt x="132" y="40"/>
                  <a:pt x="142" y="60"/>
                  <a:pt x="142" y="83"/>
                </a:cubicBezTo>
                <a:cubicBezTo>
                  <a:pt x="142" y="122"/>
                  <a:pt x="110" y="154"/>
                  <a:pt x="71" y="154"/>
                </a:cubicBezTo>
                <a:close/>
                <a:moveTo>
                  <a:pt x="83" y="71"/>
                </a:moveTo>
                <a:cubicBezTo>
                  <a:pt x="83" y="77"/>
                  <a:pt x="78" y="83"/>
                  <a:pt x="71" y="83"/>
                </a:cubicBezTo>
                <a:cubicBezTo>
                  <a:pt x="65" y="83"/>
                  <a:pt x="59" y="77"/>
                  <a:pt x="59" y="71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5"/>
                  <a:pt x="65" y="0"/>
                  <a:pt x="71" y="0"/>
                </a:cubicBezTo>
                <a:cubicBezTo>
                  <a:pt x="78" y="0"/>
                  <a:pt x="83" y="5"/>
                  <a:pt x="83" y="12"/>
                </a:cubicBezTo>
                <a:lnTo>
                  <a:pt x="83" y="7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3" name="Freeform 355"/>
          <p:cNvSpPr>
            <a:spLocks noEditPoints="1"/>
          </p:cNvSpPr>
          <p:nvPr/>
        </p:nvSpPr>
        <p:spPr bwMode="auto">
          <a:xfrm>
            <a:off x="5790886" y="4341749"/>
            <a:ext cx="178547" cy="164264"/>
          </a:xfrm>
          <a:custGeom>
            <a:avLst/>
            <a:gdLst>
              <a:gd name="T0" fmla="*/ 154 w 154"/>
              <a:gd name="T1" fmla="*/ 115 h 142"/>
              <a:gd name="T2" fmla="*/ 151 w 154"/>
              <a:gd name="T3" fmla="*/ 118 h 142"/>
              <a:gd name="T4" fmla="*/ 130 w 154"/>
              <a:gd name="T5" fmla="*/ 118 h 142"/>
              <a:gd name="T6" fmla="*/ 130 w 154"/>
              <a:gd name="T7" fmla="*/ 133 h 142"/>
              <a:gd name="T8" fmla="*/ 121 w 154"/>
              <a:gd name="T9" fmla="*/ 142 h 142"/>
              <a:gd name="T10" fmla="*/ 32 w 154"/>
              <a:gd name="T11" fmla="*/ 142 h 142"/>
              <a:gd name="T12" fmla="*/ 23 w 154"/>
              <a:gd name="T13" fmla="*/ 133 h 142"/>
              <a:gd name="T14" fmla="*/ 23 w 154"/>
              <a:gd name="T15" fmla="*/ 118 h 142"/>
              <a:gd name="T16" fmla="*/ 3 w 154"/>
              <a:gd name="T17" fmla="*/ 118 h 142"/>
              <a:gd name="T18" fmla="*/ 0 w 154"/>
              <a:gd name="T19" fmla="*/ 115 h 142"/>
              <a:gd name="T20" fmla="*/ 0 w 154"/>
              <a:gd name="T21" fmla="*/ 77 h 142"/>
              <a:gd name="T22" fmla="*/ 18 w 154"/>
              <a:gd name="T23" fmla="*/ 59 h 142"/>
              <a:gd name="T24" fmla="*/ 23 w 154"/>
              <a:gd name="T25" fmla="*/ 59 h 142"/>
              <a:gd name="T26" fmla="*/ 23 w 154"/>
              <a:gd name="T27" fmla="*/ 9 h 142"/>
              <a:gd name="T28" fmla="*/ 32 w 154"/>
              <a:gd name="T29" fmla="*/ 0 h 142"/>
              <a:gd name="T30" fmla="*/ 94 w 154"/>
              <a:gd name="T31" fmla="*/ 0 h 142"/>
              <a:gd name="T32" fmla="*/ 110 w 154"/>
              <a:gd name="T33" fmla="*/ 6 h 142"/>
              <a:gd name="T34" fmla="*/ 124 w 154"/>
              <a:gd name="T35" fmla="*/ 20 h 142"/>
              <a:gd name="T36" fmla="*/ 130 w 154"/>
              <a:gd name="T37" fmla="*/ 35 h 142"/>
              <a:gd name="T38" fmla="*/ 130 w 154"/>
              <a:gd name="T39" fmla="*/ 59 h 142"/>
              <a:gd name="T40" fmla="*/ 136 w 154"/>
              <a:gd name="T41" fmla="*/ 59 h 142"/>
              <a:gd name="T42" fmla="*/ 154 w 154"/>
              <a:gd name="T43" fmla="*/ 77 h 142"/>
              <a:gd name="T44" fmla="*/ 154 w 154"/>
              <a:gd name="T45" fmla="*/ 115 h 142"/>
              <a:gd name="T46" fmla="*/ 118 w 154"/>
              <a:gd name="T47" fmla="*/ 71 h 142"/>
              <a:gd name="T48" fmla="*/ 118 w 154"/>
              <a:gd name="T49" fmla="*/ 35 h 142"/>
              <a:gd name="T50" fmla="*/ 103 w 154"/>
              <a:gd name="T51" fmla="*/ 35 h 142"/>
              <a:gd name="T52" fmla="*/ 94 w 154"/>
              <a:gd name="T53" fmla="*/ 26 h 142"/>
              <a:gd name="T54" fmla="*/ 94 w 154"/>
              <a:gd name="T55" fmla="*/ 12 h 142"/>
              <a:gd name="T56" fmla="*/ 35 w 154"/>
              <a:gd name="T57" fmla="*/ 12 h 142"/>
              <a:gd name="T58" fmla="*/ 35 w 154"/>
              <a:gd name="T59" fmla="*/ 71 h 142"/>
              <a:gd name="T60" fmla="*/ 118 w 154"/>
              <a:gd name="T61" fmla="*/ 71 h 142"/>
              <a:gd name="T62" fmla="*/ 118 w 154"/>
              <a:gd name="T63" fmla="*/ 130 h 142"/>
              <a:gd name="T64" fmla="*/ 118 w 154"/>
              <a:gd name="T65" fmla="*/ 106 h 142"/>
              <a:gd name="T66" fmla="*/ 35 w 154"/>
              <a:gd name="T67" fmla="*/ 106 h 142"/>
              <a:gd name="T68" fmla="*/ 35 w 154"/>
              <a:gd name="T69" fmla="*/ 130 h 142"/>
              <a:gd name="T70" fmla="*/ 118 w 154"/>
              <a:gd name="T71" fmla="*/ 130 h 142"/>
              <a:gd name="T72" fmla="*/ 136 w 154"/>
              <a:gd name="T73" fmla="*/ 71 h 142"/>
              <a:gd name="T74" fmla="*/ 130 w 154"/>
              <a:gd name="T75" fmla="*/ 77 h 142"/>
              <a:gd name="T76" fmla="*/ 136 w 154"/>
              <a:gd name="T77" fmla="*/ 83 h 142"/>
              <a:gd name="T78" fmla="*/ 142 w 154"/>
              <a:gd name="T79" fmla="*/ 77 h 142"/>
              <a:gd name="T80" fmla="*/ 136 w 154"/>
              <a:gd name="T81" fmla="*/ 7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4" h="142">
                <a:moveTo>
                  <a:pt x="154" y="115"/>
                </a:moveTo>
                <a:cubicBezTo>
                  <a:pt x="154" y="117"/>
                  <a:pt x="152" y="118"/>
                  <a:pt x="151" y="118"/>
                </a:cubicBezTo>
                <a:cubicBezTo>
                  <a:pt x="130" y="118"/>
                  <a:pt x="130" y="118"/>
                  <a:pt x="130" y="118"/>
                </a:cubicBezTo>
                <a:cubicBezTo>
                  <a:pt x="130" y="133"/>
                  <a:pt x="130" y="133"/>
                  <a:pt x="130" y="133"/>
                </a:cubicBezTo>
                <a:cubicBezTo>
                  <a:pt x="130" y="138"/>
                  <a:pt x="126" y="142"/>
                  <a:pt x="121" y="142"/>
                </a:cubicBezTo>
                <a:cubicBezTo>
                  <a:pt x="32" y="142"/>
                  <a:pt x="32" y="142"/>
                  <a:pt x="32" y="142"/>
                </a:cubicBezTo>
                <a:cubicBezTo>
                  <a:pt x="27" y="142"/>
                  <a:pt x="23" y="138"/>
                  <a:pt x="23" y="133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3" y="118"/>
                  <a:pt x="3" y="118"/>
                  <a:pt x="3" y="118"/>
                </a:cubicBezTo>
                <a:cubicBezTo>
                  <a:pt x="1" y="118"/>
                  <a:pt x="0" y="117"/>
                  <a:pt x="0" y="115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67"/>
                  <a:pt x="8" y="59"/>
                  <a:pt x="18" y="59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4"/>
                  <a:pt x="27" y="0"/>
                  <a:pt x="32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9" y="0"/>
                  <a:pt x="106" y="3"/>
                  <a:pt x="110" y="6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7" y="24"/>
                  <a:pt x="130" y="30"/>
                  <a:pt x="130" y="35"/>
                </a:cubicBezTo>
                <a:cubicBezTo>
                  <a:pt x="130" y="59"/>
                  <a:pt x="130" y="59"/>
                  <a:pt x="130" y="59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46" y="59"/>
                  <a:pt x="154" y="67"/>
                  <a:pt x="154" y="77"/>
                </a:cubicBezTo>
                <a:lnTo>
                  <a:pt x="154" y="115"/>
                </a:lnTo>
                <a:close/>
                <a:moveTo>
                  <a:pt x="118" y="71"/>
                </a:moveTo>
                <a:cubicBezTo>
                  <a:pt x="118" y="35"/>
                  <a:pt x="118" y="35"/>
                  <a:pt x="118" y="35"/>
                </a:cubicBezTo>
                <a:cubicBezTo>
                  <a:pt x="103" y="35"/>
                  <a:pt x="103" y="35"/>
                  <a:pt x="103" y="35"/>
                </a:cubicBezTo>
                <a:cubicBezTo>
                  <a:pt x="98" y="35"/>
                  <a:pt x="94" y="31"/>
                  <a:pt x="94" y="26"/>
                </a:cubicBezTo>
                <a:cubicBezTo>
                  <a:pt x="94" y="12"/>
                  <a:pt x="94" y="12"/>
                  <a:pt x="94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71"/>
                  <a:pt x="35" y="71"/>
                  <a:pt x="35" y="71"/>
                </a:cubicBezTo>
                <a:lnTo>
                  <a:pt x="118" y="71"/>
                </a:lnTo>
                <a:close/>
                <a:moveTo>
                  <a:pt x="118" y="130"/>
                </a:moveTo>
                <a:cubicBezTo>
                  <a:pt x="118" y="106"/>
                  <a:pt x="118" y="106"/>
                  <a:pt x="118" y="106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5" y="130"/>
                  <a:pt x="35" y="130"/>
                  <a:pt x="35" y="130"/>
                </a:cubicBezTo>
                <a:lnTo>
                  <a:pt x="118" y="130"/>
                </a:lnTo>
                <a:close/>
                <a:moveTo>
                  <a:pt x="136" y="71"/>
                </a:moveTo>
                <a:cubicBezTo>
                  <a:pt x="133" y="71"/>
                  <a:pt x="130" y="73"/>
                  <a:pt x="130" y="77"/>
                </a:cubicBezTo>
                <a:cubicBezTo>
                  <a:pt x="130" y="80"/>
                  <a:pt x="133" y="83"/>
                  <a:pt x="136" y="83"/>
                </a:cubicBezTo>
                <a:cubicBezTo>
                  <a:pt x="139" y="83"/>
                  <a:pt x="142" y="80"/>
                  <a:pt x="142" y="77"/>
                </a:cubicBezTo>
                <a:cubicBezTo>
                  <a:pt x="142" y="73"/>
                  <a:pt x="139" y="71"/>
                  <a:pt x="136" y="7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4" name="Freeform 356"/>
          <p:cNvSpPr>
            <a:spLocks/>
          </p:cNvSpPr>
          <p:nvPr/>
        </p:nvSpPr>
        <p:spPr bwMode="auto">
          <a:xfrm>
            <a:off x="6012284" y="4327466"/>
            <a:ext cx="178547" cy="167835"/>
          </a:xfrm>
          <a:custGeom>
            <a:avLst/>
            <a:gdLst>
              <a:gd name="T0" fmla="*/ 138 w 154"/>
              <a:gd name="T1" fmla="*/ 119 h 145"/>
              <a:gd name="T2" fmla="*/ 114 w 154"/>
              <a:gd name="T3" fmla="*/ 109 h 145"/>
              <a:gd name="T4" fmla="*/ 104 w 154"/>
              <a:gd name="T5" fmla="*/ 120 h 145"/>
              <a:gd name="T6" fmla="*/ 107 w 154"/>
              <a:gd name="T7" fmla="*/ 141 h 145"/>
              <a:gd name="T8" fmla="*/ 107 w 154"/>
              <a:gd name="T9" fmla="*/ 142 h 145"/>
              <a:gd name="T10" fmla="*/ 104 w 154"/>
              <a:gd name="T11" fmla="*/ 142 h 145"/>
              <a:gd name="T12" fmla="*/ 75 w 154"/>
              <a:gd name="T13" fmla="*/ 145 h 145"/>
              <a:gd name="T14" fmla="*/ 62 w 154"/>
              <a:gd name="T15" fmla="*/ 135 h 145"/>
              <a:gd name="T16" fmla="*/ 72 w 154"/>
              <a:gd name="T17" fmla="*/ 110 h 145"/>
              <a:gd name="T18" fmla="*/ 54 w 154"/>
              <a:gd name="T19" fmla="*/ 95 h 145"/>
              <a:gd name="T20" fmla="*/ 36 w 154"/>
              <a:gd name="T21" fmla="*/ 111 h 145"/>
              <a:gd name="T22" fmla="*/ 45 w 154"/>
              <a:gd name="T23" fmla="*/ 134 h 145"/>
              <a:gd name="T24" fmla="*/ 40 w 154"/>
              <a:gd name="T25" fmla="*/ 142 h 145"/>
              <a:gd name="T26" fmla="*/ 30 w 154"/>
              <a:gd name="T27" fmla="*/ 145 h 145"/>
              <a:gd name="T28" fmla="*/ 7 w 154"/>
              <a:gd name="T29" fmla="*/ 143 h 145"/>
              <a:gd name="T30" fmla="*/ 2 w 154"/>
              <a:gd name="T31" fmla="*/ 142 h 145"/>
              <a:gd name="T32" fmla="*/ 1 w 154"/>
              <a:gd name="T33" fmla="*/ 142 h 145"/>
              <a:gd name="T34" fmla="*/ 0 w 154"/>
              <a:gd name="T35" fmla="*/ 142 h 145"/>
              <a:gd name="T36" fmla="*/ 0 w 154"/>
              <a:gd name="T37" fmla="*/ 47 h 145"/>
              <a:gd name="T38" fmla="*/ 7 w 154"/>
              <a:gd name="T39" fmla="*/ 48 h 145"/>
              <a:gd name="T40" fmla="*/ 30 w 154"/>
              <a:gd name="T41" fmla="*/ 51 h 145"/>
              <a:gd name="T42" fmla="*/ 40 w 154"/>
              <a:gd name="T43" fmla="*/ 47 h 145"/>
              <a:gd name="T44" fmla="*/ 45 w 154"/>
              <a:gd name="T45" fmla="*/ 39 h 145"/>
              <a:gd name="T46" fmla="*/ 36 w 154"/>
              <a:gd name="T47" fmla="*/ 16 h 145"/>
              <a:gd name="T48" fmla="*/ 54 w 154"/>
              <a:gd name="T49" fmla="*/ 0 h 145"/>
              <a:gd name="T50" fmla="*/ 72 w 154"/>
              <a:gd name="T51" fmla="*/ 16 h 145"/>
              <a:gd name="T52" fmla="*/ 62 w 154"/>
              <a:gd name="T53" fmla="*/ 40 h 145"/>
              <a:gd name="T54" fmla="*/ 75 w 154"/>
              <a:gd name="T55" fmla="*/ 50 h 145"/>
              <a:gd name="T56" fmla="*/ 107 w 154"/>
              <a:gd name="T57" fmla="*/ 47 h 145"/>
              <a:gd name="T58" fmla="*/ 107 w 154"/>
              <a:gd name="T59" fmla="*/ 47 h 145"/>
              <a:gd name="T60" fmla="*/ 106 w 154"/>
              <a:gd name="T61" fmla="*/ 54 h 145"/>
              <a:gd name="T62" fmla="*/ 103 w 154"/>
              <a:gd name="T63" fmla="*/ 77 h 145"/>
              <a:gd name="T64" fmla="*/ 107 w 154"/>
              <a:gd name="T65" fmla="*/ 88 h 145"/>
              <a:gd name="T66" fmla="*/ 115 w 154"/>
              <a:gd name="T67" fmla="*/ 92 h 145"/>
              <a:gd name="T68" fmla="*/ 138 w 154"/>
              <a:gd name="T69" fmla="*/ 83 h 145"/>
              <a:gd name="T70" fmla="*/ 154 w 154"/>
              <a:gd name="T71" fmla="*/ 101 h 145"/>
              <a:gd name="T72" fmla="*/ 138 w 154"/>
              <a:gd name="T73" fmla="*/ 119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4" h="145">
                <a:moveTo>
                  <a:pt x="138" y="119"/>
                </a:moveTo>
                <a:cubicBezTo>
                  <a:pt x="127" y="119"/>
                  <a:pt x="124" y="109"/>
                  <a:pt x="114" y="109"/>
                </a:cubicBezTo>
                <a:cubicBezTo>
                  <a:pt x="107" y="109"/>
                  <a:pt x="104" y="113"/>
                  <a:pt x="104" y="120"/>
                </a:cubicBezTo>
                <a:cubicBezTo>
                  <a:pt x="104" y="127"/>
                  <a:pt x="107" y="134"/>
                  <a:pt x="107" y="141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106" y="142"/>
                  <a:pt x="105" y="142"/>
                  <a:pt x="104" y="142"/>
                </a:cubicBezTo>
                <a:cubicBezTo>
                  <a:pt x="94" y="143"/>
                  <a:pt x="85" y="145"/>
                  <a:pt x="75" y="145"/>
                </a:cubicBezTo>
                <a:cubicBezTo>
                  <a:pt x="68" y="145"/>
                  <a:pt x="62" y="142"/>
                  <a:pt x="62" y="135"/>
                </a:cubicBezTo>
                <a:cubicBezTo>
                  <a:pt x="62" y="124"/>
                  <a:pt x="72" y="121"/>
                  <a:pt x="72" y="110"/>
                </a:cubicBezTo>
                <a:cubicBezTo>
                  <a:pt x="72" y="100"/>
                  <a:pt x="64" y="95"/>
                  <a:pt x="54" y="95"/>
                </a:cubicBezTo>
                <a:cubicBezTo>
                  <a:pt x="45" y="95"/>
                  <a:pt x="36" y="100"/>
                  <a:pt x="36" y="111"/>
                </a:cubicBezTo>
                <a:cubicBezTo>
                  <a:pt x="36" y="122"/>
                  <a:pt x="45" y="127"/>
                  <a:pt x="45" y="134"/>
                </a:cubicBezTo>
                <a:cubicBezTo>
                  <a:pt x="45" y="137"/>
                  <a:pt x="43" y="140"/>
                  <a:pt x="40" y="142"/>
                </a:cubicBezTo>
                <a:cubicBezTo>
                  <a:pt x="38" y="145"/>
                  <a:pt x="34" y="145"/>
                  <a:pt x="30" y="145"/>
                </a:cubicBezTo>
                <a:cubicBezTo>
                  <a:pt x="22" y="145"/>
                  <a:pt x="14" y="144"/>
                  <a:pt x="7" y="143"/>
                </a:cubicBezTo>
                <a:cubicBezTo>
                  <a:pt x="5" y="143"/>
                  <a:pt x="4" y="143"/>
                  <a:pt x="2" y="142"/>
                </a:cubicBezTo>
                <a:cubicBezTo>
                  <a:pt x="1" y="142"/>
                  <a:pt x="1" y="142"/>
                  <a:pt x="1" y="142"/>
                </a:cubicBezTo>
                <a:cubicBezTo>
                  <a:pt x="1" y="142"/>
                  <a:pt x="0" y="142"/>
                  <a:pt x="0" y="142"/>
                </a:cubicBezTo>
                <a:cubicBezTo>
                  <a:pt x="0" y="47"/>
                  <a:pt x="0" y="47"/>
                  <a:pt x="0" y="47"/>
                </a:cubicBezTo>
                <a:cubicBezTo>
                  <a:pt x="1" y="48"/>
                  <a:pt x="6" y="48"/>
                  <a:pt x="7" y="48"/>
                </a:cubicBezTo>
                <a:cubicBezTo>
                  <a:pt x="14" y="50"/>
                  <a:pt x="22" y="51"/>
                  <a:pt x="30" y="51"/>
                </a:cubicBezTo>
                <a:cubicBezTo>
                  <a:pt x="34" y="51"/>
                  <a:pt x="38" y="50"/>
                  <a:pt x="40" y="47"/>
                </a:cubicBezTo>
                <a:cubicBezTo>
                  <a:pt x="43" y="45"/>
                  <a:pt x="45" y="42"/>
                  <a:pt x="45" y="39"/>
                </a:cubicBezTo>
                <a:cubicBezTo>
                  <a:pt x="45" y="33"/>
                  <a:pt x="36" y="28"/>
                  <a:pt x="36" y="16"/>
                </a:cubicBezTo>
                <a:cubicBezTo>
                  <a:pt x="36" y="5"/>
                  <a:pt x="45" y="0"/>
                  <a:pt x="54" y="0"/>
                </a:cubicBezTo>
                <a:cubicBezTo>
                  <a:pt x="64" y="0"/>
                  <a:pt x="72" y="5"/>
                  <a:pt x="72" y="16"/>
                </a:cubicBezTo>
                <a:cubicBezTo>
                  <a:pt x="72" y="27"/>
                  <a:pt x="62" y="30"/>
                  <a:pt x="62" y="40"/>
                </a:cubicBezTo>
                <a:cubicBezTo>
                  <a:pt x="62" y="47"/>
                  <a:pt x="68" y="50"/>
                  <a:pt x="75" y="50"/>
                </a:cubicBezTo>
                <a:cubicBezTo>
                  <a:pt x="86" y="50"/>
                  <a:pt x="96" y="48"/>
                  <a:pt x="107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6" y="48"/>
                  <a:pt x="106" y="53"/>
                  <a:pt x="106" y="54"/>
                </a:cubicBezTo>
                <a:cubicBezTo>
                  <a:pt x="104" y="62"/>
                  <a:pt x="103" y="69"/>
                  <a:pt x="103" y="77"/>
                </a:cubicBezTo>
                <a:cubicBezTo>
                  <a:pt x="103" y="81"/>
                  <a:pt x="104" y="85"/>
                  <a:pt x="107" y="88"/>
                </a:cubicBezTo>
                <a:cubicBezTo>
                  <a:pt x="109" y="90"/>
                  <a:pt x="112" y="92"/>
                  <a:pt x="115" y="92"/>
                </a:cubicBezTo>
                <a:cubicBezTo>
                  <a:pt x="121" y="92"/>
                  <a:pt x="126" y="83"/>
                  <a:pt x="138" y="83"/>
                </a:cubicBezTo>
                <a:cubicBezTo>
                  <a:pt x="149" y="83"/>
                  <a:pt x="154" y="92"/>
                  <a:pt x="154" y="101"/>
                </a:cubicBezTo>
                <a:cubicBezTo>
                  <a:pt x="154" y="111"/>
                  <a:pt x="149" y="119"/>
                  <a:pt x="138" y="11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5" name="Freeform 357"/>
          <p:cNvSpPr>
            <a:spLocks noEditPoints="1"/>
          </p:cNvSpPr>
          <p:nvPr/>
        </p:nvSpPr>
        <p:spPr bwMode="auto">
          <a:xfrm>
            <a:off x="6239635" y="4327464"/>
            <a:ext cx="178547" cy="164264"/>
          </a:xfrm>
          <a:custGeom>
            <a:avLst/>
            <a:gdLst>
              <a:gd name="T0" fmla="*/ 130 w 154"/>
              <a:gd name="T1" fmla="*/ 115 h 142"/>
              <a:gd name="T2" fmla="*/ 103 w 154"/>
              <a:gd name="T3" fmla="*/ 142 h 142"/>
              <a:gd name="T4" fmla="*/ 26 w 154"/>
              <a:gd name="T5" fmla="*/ 142 h 142"/>
              <a:gd name="T6" fmla="*/ 0 w 154"/>
              <a:gd name="T7" fmla="*/ 115 h 142"/>
              <a:gd name="T8" fmla="*/ 0 w 154"/>
              <a:gd name="T9" fmla="*/ 38 h 142"/>
              <a:gd name="T10" fmla="*/ 26 w 154"/>
              <a:gd name="T11" fmla="*/ 12 h 142"/>
              <a:gd name="T12" fmla="*/ 50 w 154"/>
              <a:gd name="T13" fmla="*/ 12 h 142"/>
              <a:gd name="T14" fmla="*/ 53 w 154"/>
              <a:gd name="T15" fmla="*/ 15 h 142"/>
              <a:gd name="T16" fmla="*/ 50 w 154"/>
              <a:gd name="T17" fmla="*/ 18 h 142"/>
              <a:gd name="T18" fmla="*/ 38 w 154"/>
              <a:gd name="T19" fmla="*/ 23 h 142"/>
              <a:gd name="T20" fmla="*/ 37 w 154"/>
              <a:gd name="T21" fmla="*/ 24 h 142"/>
              <a:gd name="T22" fmla="*/ 26 w 154"/>
              <a:gd name="T23" fmla="*/ 24 h 142"/>
              <a:gd name="T24" fmla="*/ 11 w 154"/>
              <a:gd name="T25" fmla="*/ 38 h 142"/>
              <a:gd name="T26" fmla="*/ 11 w 154"/>
              <a:gd name="T27" fmla="*/ 115 h 142"/>
              <a:gd name="T28" fmla="*/ 26 w 154"/>
              <a:gd name="T29" fmla="*/ 130 h 142"/>
              <a:gd name="T30" fmla="*/ 103 w 154"/>
              <a:gd name="T31" fmla="*/ 130 h 142"/>
              <a:gd name="T32" fmla="*/ 118 w 154"/>
              <a:gd name="T33" fmla="*/ 115 h 142"/>
              <a:gd name="T34" fmla="*/ 118 w 154"/>
              <a:gd name="T35" fmla="*/ 96 h 142"/>
              <a:gd name="T36" fmla="*/ 119 w 154"/>
              <a:gd name="T37" fmla="*/ 93 h 142"/>
              <a:gd name="T38" fmla="*/ 124 w 154"/>
              <a:gd name="T39" fmla="*/ 89 h 142"/>
              <a:gd name="T40" fmla="*/ 128 w 154"/>
              <a:gd name="T41" fmla="*/ 89 h 142"/>
              <a:gd name="T42" fmla="*/ 130 w 154"/>
              <a:gd name="T43" fmla="*/ 91 h 142"/>
              <a:gd name="T44" fmla="*/ 130 w 154"/>
              <a:gd name="T45" fmla="*/ 115 h 142"/>
              <a:gd name="T46" fmla="*/ 116 w 154"/>
              <a:gd name="T47" fmla="*/ 81 h 142"/>
              <a:gd name="T48" fmla="*/ 112 w 154"/>
              <a:gd name="T49" fmla="*/ 83 h 142"/>
              <a:gd name="T50" fmla="*/ 110 w 154"/>
              <a:gd name="T51" fmla="*/ 82 h 142"/>
              <a:gd name="T52" fmla="*/ 106 w 154"/>
              <a:gd name="T53" fmla="*/ 77 h 142"/>
              <a:gd name="T54" fmla="*/ 106 w 154"/>
              <a:gd name="T55" fmla="*/ 59 h 142"/>
              <a:gd name="T56" fmla="*/ 91 w 154"/>
              <a:gd name="T57" fmla="*/ 59 h 142"/>
              <a:gd name="T58" fmla="*/ 51 w 154"/>
              <a:gd name="T59" fmla="*/ 71 h 142"/>
              <a:gd name="T60" fmla="*/ 44 w 154"/>
              <a:gd name="T61" fmla="*/ 115 h 142"/>
              <a:gd name="T62" fmla="*/ 42 w 154"/>
              <a:gd name="T63" fmla="*/ 118 h 142"/>
              <a:gd name="T64" fmla="*/ 41 w 154"/>
              <a:gd name="T65" fmla="*/ 118 h 142"/>
              <a:gd name="T66" fmla="*/ 39 w 154"/>
              <a:gd name="T67" fmla="*/ 117 h 142"/>
              <a:gd name="T68" fmla="*/ 23 w 154"/>
              <a:gd name="T69" fmla="*/ 77 h 142"/>
              <a:gd name="T70" fmla="*/ 91 w 154"/>
              <a:gd name="T71" fmla="*/ 24 h 142"/>
              <a:gd name="T72" fmla="*/ 106 w 154"/>
              <a:gd name="T73" fmla="*/ 24 h 142"/>
              <a:gd name="T74" fmla="*/ 106 w 154"/>
              <a:gd name="T75" fmla="*/ 6 h 142"/>
              <a:gd name="T76" fmla="*/ 110 w 154"/>
              <a:gd name="T77" fmla="*/ 0 h 142"/>
              <a:gd name="T78" fmla="*/ 112 w 154"/>
              <a:gd name="T79" fmla="*/ 0 h 142"/>
              <a:gd name="T80" fmla="*/ 116 w 154"/>
              <a:gd name="T81" fmla="*/ 2 h 142"/>
              <a:gd name="T82" fmla="*/ 152 w 154"/>
              <a:gd name="T83" fmla="*/ 37 h 142"/>
              <a:gd name="T84" fmla="*/ 152 w 154"/>
              <a:gd name="T85" fmla="*/ 46 h 142"/>
              <a:gd name="T86" fmla="*/ 116 w 154"/>
              <a:gd name="T87" fmla="*/ 8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2">
                <a:moveTo>
                  <a:pt x="130" y="115"/>
                </a:moveTo>
                <a:cubicBezTo>
                  <a:pt x="130" y="130"/>
                  <a:pt x="118" y="142"/>
                  <a:pt x="103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1" y="142"/>
                  <a:pt x="0" y="130"/>
                  <a:pt x="0" y="115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24"/>
                  <a:pt x="11" y="12"/>
                  <a:pt x="26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1" y="12"/>
                  <a:pt x="53" y="13"/>
                  <a:pt x="53" y="15"/>
                </a:cubicBezTo>
                <a:cubicBezTo>
                  <a:pt x="53" y="16"/>
                  <a:pt x="52" y="17"/>
                  <a:pt x="50" y="18"/>
                </a:cubicBezTo>
                <a:cubicBezTo>
                  <a:pt x="46" y="19"/>
                  <a:pt x="42" y="21"/>
                  <a:pt x="38" y="23"/>
                </a:cubicBezTo>
                <a:cubicBezTo>
                  <a:pt x="38" y="23"/>
                  <a:pt x="37" y="24"/>
                  <a:pt x="37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18" y="24"/>
                  <a:pt x="11" y="30"/>
                  <a:pt x="11" y="38"/>
                </a:cubicBezTo>
                <a:cubicBezTo>
                  <a:pt x="11" y="115"/>
                  <a:pt x="11" y="115"/>
                  <a:pt x="11" y="115"/>
                </a:cubicBezTo>
                <a:cubicBezTo>
                  <a:pt x="11" y="123"/>
                  <a:pt x="18" y="130"/>
                  <a:pt x="26" y="130"/>
                </a:cubicBezTo>
                <a:cubicBezTo>
                  <a:pt x="103" y="130"/>
                  <a:pt x="103" y="130"/>
                  <a:pt x="103" y="130"/>
                </a:cubicBezTo>
                <a:cubicBezTo>
                  <a:pt x="111" y="130"/>
                  <a:pt x="118" y="123"/>
                  <a:pt x="118" y="115"/>
                </a:cubicBezTo>
                <a:cubicBezTo>
                  <a:pt x="118" y="96"/>
                  <a:pt x="118" y="96"/>
                  <a:pt x="118" y="96"/>
                </a:cubicBezTo>
                <a:cubicBezTo>
                  <a:pt x="118" y="94"/>
                  <a:pt x="118" y="93"/>
                  <a:pt x="119" y="93"/>
                </a:cubicBezTo>
                <a:cubicBezTo>
                  <a:pt x="121" y="92"/>
                  <a:pt x="123" y="91"/>
                  <a:pt x="124" y="89"/>
                </a:cubicBezTo>
                <a:cubicBezTo>
                  <a:pt x="125" y="89"/>
                  <a:pt x="127" y="88"/>
                  <a:pt x="128" y="89"/>
                </a:cubicBezTo>
                <a:cubicBezTo>
                  <a:pt x="129" y="89"/>
                  <a:pt x="130" y="90"/>
                  <a:pt x="130" y="91"/>
                </a:cubicBezTo>
                <a:lnTo>
                  <a:pt x="130" y="115"/>
                </a:lnTo>
                <a:close/>
                <a:moveTo>
                  <a:pt x="116" y="81"/>
                </a:moveTo>
                <a:cubicBezTo>
                  <a:pt x="115" y="82"/>
                  <a:pt x="113" y="83"/>
                  <a:pt x="112" y="83"/>
                </a:cubicBezTo>
                <a:cubicBezTo>
                  <a:pt x="111" y="83"/>
                  <a:pt x="110" y="83"/>
                  <a:pt x="110" y="82"/>
                </a:cubicBezTo>
                <a:cubicBezTo>
                  <a:pt x="107" y="81"/>
                  <a:pt x="106" y="79"/>
                  <a:pt x="106" y="77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91" y="59"/>
                  <a:pt x="91" y="59"/>
                  <a:pt x="91" y="59"/>
                </a:cubicBezTo>
                <a:cubicBezTo>
                  <a:pt x="71" y="59"/>
                  <a:pt x="58" y="63"/>
                  <a:pt x="51" y="71"/>
                </a:cubicBezTo>
                <a:cubicBezTo>
                  <a:pt x="43" y="80"/>
                  <a:pt x="41" y="94"/>
                  <a:pt x="44" y="115"/>
                </a:cubicBezTo>
                <a:cubicBezTo>
                  <a:pt x="44" y="116"/>
                  <a:pt x="43" y="118"/>
                  <a:pt x="42" y="118"/>
                </a:cubicBezTo>
                <a:cubicBezTo>
                  <a:pt x="42" y="118"/>
                  <a:pt x="41" y="118"/>
                  <a:pt x="41" y="118"/>
                </a:cubicBezTo>
                <a:cubicBezTo>
                  <a:pt x="40" y="118"/>
                  <a:pt x="39" y="118"/>
                  <a:pt x="39" y="117"/>
                </a:cubicBezTo>
                <a:cubicBezTo>
                  <a:pt x="38" y="116"/>
                  <a:pt x="23" y="95"/>
                  <a:pt x="23" y="77"/>
                </a:cubicBezTo>
                <a:cubicBezTo>
                  <a:pt x="23" y="52"/>
                  <a:pt x="31" y="24"/>
                  <a:pt x="91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6" y="6"/>
                  <a:pt x="106" y="6"/>
                  <a:pt x="106" y="6"/>
                </a:cubicBezTo>
                <a:cubicBezTo>
                  <a:pt x="106" y="4"/>
                  <a:pt x="107" y="1"/>
                  <a:pt x="110" y="0"/>
                </a:cubicBezTo>
                <a:cubicBezTo>
                  <a:pt x="110" y="0"/>
                  <a:pt x="111" y="0"/>
                  <a:pt x="112" y="0"/>
                </a:cubicBezTo>
                <a:cubicBezTo>
                  <a:pt x="113" y="0"/>
                  <a:pt x="115" y="1"/>
                  <a:pt x="116" y="2"/>
                </a:cubicBezTo>
                <a:cubicBezTo>
                  <a:pt x="152" y="37"/>
                  <a:pt x="152" y="37"/>
                  <a:pt x="152" y="37"/>
                </a:cubicBezTo>
                <a:cubicBezTo>
                  <a:pt x="154" y="40"/>
                  <a:pt x="154" y="43"/>
                  <a:pt x="152" y="46"/>
                </a:cubicBezTo>
                <a:lnTo>
                  <a:pt x="116" y="8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6" name="Freeform 358"/>
          <p:cNvSpPr>
            <a:spLocks noEditPoints="1"/>
          </p:cNvSpPr>
          <p:nvPr/>
        </p:nvSpPr>
        <p:spPr bwMode="auto">
          <a:xfrm>
            <a:off x="6461034" y="4341749"/>
            <a:ext cx="136887" cy="164264"/>
          </a:xfrm>
          <a:custGeom>
            <a:avLst/>
            <a:gdLst>
              <a:gd name="T0" fmla="*/ 118 w 118"/>
              <a:gd name="T1" fmla="*/ 77 h 142"/>
              <a:gd name="T2" fmla="*/ 62 w 118"/>
              <a:gd name="T3" fmla="*/ 141 h 142"/>
              <a:gd name="T4" fmla="*/ 59 w 118"/>
              <a:gd name="T5" fmla="*/ 142 h 142"/>
              <a:gd name="T6" fmla="*/ 57 w 118"/>
              <a:gd name="T7" fmla="*/ 141 h 142"/>
              <a:gd name="T8" fmla="*/ 0 w 118"/>
              <a:gd name="T9" fmla="*/ 77 h 142"/>
              <a:gd name="T10" fmla="*/ 0 w 118"/>
              <a:gd name="T11" fmla="*/ 6 h 142"/>
              <a:gd name="T12" fmla="*/ 6 w 118"/>
              <a:gd name="T13" fmla="*/ 0 h 142"/>
              <a:gd name="T14" fmla="*/ 112 w 118"/>
              <a:gd name="T15" fmla="*/ 0 h 142"/>
              <a:gd name="T16" fmla="*/ 118 w 118"/>
              <a:gd name="T17" fmla="*/ 6 h 142"/>
              <a:gd name="T18" fmla="*/ 118 w 118"/>
              <a:gd name="T19" fmla="*/ 77 h 142"/>
              <a:gd name="T20" fmla="*/ 101 w 118"/>
              <a:gd name="T21" fmla="*/ 18 h 142"/>
              <a:gd name="T22" fmla="*/ 59 w 118"/>
              <a:gd name="T23" fmla="*/ 18 h 142"/>
              <a:gd name="T24" fmla="*/ 59 w 118"/>
              <a:gd name="T25" fmla="*/ 123 h 142"/>
              <a:gd name="T26" fmla="*/ 79 w 118"/>
              <a:gd name="T27" fmla="*/ 110 h 142"/>
              <a:gd name="T28" fmla="*/ 101 w 118"/>
              <a:gd name="T29" fmla="*/ 77 h 142"/>
              <a:gd name="T30" fmla="*/ 101 w 118"/>
              <a:gd name="T31" fmla="*/ 1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8" h="142">
                <a:moveTo>
                  <a:pt x="118" y="77"/>
                </a:moveTo>
                <a:cubicBezTo>
                  <a:pt x="118" y="116"/>
                  <a:pt x="64" y="140"/>
                  <a:pt x="62" y="141"/>
                </a:cubicBezTo>
                <a:cubicBezTo>
                  <a:pt x="61" y="142"/>
                  <a:pt x="60" y="142"/>
                  <a:pt x="59" y="142"/>
                </a:cubicBezTo>
                <a:cubicBezTo>
                  <a:pt x="58" y="142"/>
                  <a:pt x="57" y="142"/>
                  <a:pt x="57" y="141"/>
                </a:cubicBezTo>
                <a:cubicBezTo>
                  <a:pt x="54" y="140"/>
                  <a:pt x="0" y="116"/>
                  <a:pt x="0" y="77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6" y="0"/>
                  <a:pt x="118" y="3"/>
                  <a:pt x="118" y="6"/>
                </a:cubicBezTo>
                <a:lnTo>
                  <a:pt x="118" y="77"/>
                </a:lnTo>
                <a:close/>
                <a:moveTo>
                  <a:pt x="101" y="18"/>
                </a:moveTo>
                <a:cubicBezTo>
                  <a:pt x="59" y="18"/>
                  <a:pt x="59" y="18"/>
                  <a:pt x="59" y="18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64" y="120"/>
                  <a:pt x="71" y="116"/>
                  <a:pt x="79" y="110"/>
                </a:cubicBezTo>
                <a:cubicBezTo>
                  <a:pt x="89" y="102"/>
                  <a:pt x="101" y="90"/>
                  <a:pt x="101" y="77"/>
                </a:cubicBezTo>
                <a:lnTo>
                  <a:pt x="101" y="1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7" name="Freeform 359"/>
          <p:cNvSpPr>
            <a:spLocks noEditPoints="1"/>
          </p:cNvSpPr>
          <p:nvPr/>
        </p:nvSpPr>
        <p:spPr bwMode="auto">
          <a:xfrm>
            <a:off x="6645532" y="4354843"/>
            <a:ext cx="164264" cy="151170"/>
          </a:xfrm>
          <a:custGeom>
            <a:avLst/>
            <a:gdLst>
              <a:gd name="T0" fmla="*/ 20 w 142"/>
              <a:gd name="T1" fmla="*/ 23 h 130"/>
              <a:gd name="T2" fmla="*/ 0 w 142"/>
              <a:gd name="T3" fmla="*/ 23 h 130"/>
              <a:gd name="T4" fmla="*/ 0 w 142"/>
              <a:gd name="T5" fmla="*/ 11 h 130"/>
              <a:gd name="T6" fmla="*/ 20 w 142"/>
              <a:gd name="T7" fmla="*/ 11 h 130"/>
              <a:gd name="T8" fmla="*/ 20 w 142"/>
              <a:gd name="T9" fmla="*/ 23 h 130"/>
              <a:gd name="T10" fmla="*/ 79 w 142"/>
              <a:gd name="T11" fmla="*/ 71 h 130"/>
              <a:gd name="T12" fmla="*/ 0 w 142"/>
              <a:gd name="T13" fmla="*/ 71 h 130"/>
              <a:gd name="T14" fmla="*/ 0 w 142"/>
              <a:gd name="T15" fmla="*/ 59 h 130"/>
              <a:gd name="T16" fmla="*/ 79 w 142"/>
              <a:gd name="T17" fmla="*/ 59 h 130"/>
              <a:gd name="T18" fmla="*/ 79 w 142"/>
              <a:gd name="T19" fmla="*/ 71 h 130"/>
              <a:gd name="T20" fmla="*/ 32 w 142"/>
              <a:gd name="T21" fmla="*/ 118 h 130"/>
              <a:gd name="T22" fmla="*/ 0 w 142"/>
              <a:gd name="T23" fmla="*/ 118 h 130"/>
              <a:gd name="T24" fmla="*/ 0 w 142"/>
              <a:gd name="T25" fmla="*/ 106 h 130"/>
              <a:gd name="T26" fmla="*/ 32 w 142"/>
              <a:gd name="T27" fmla="*/ 106 h 130"/>
              <a:gd name="T28" fmla="*/ 32 w 142"/>
              <a:gd name="T29" fmla="*/ 118 h 130"/>
              <a:gd name="T30" fmla="*/ 59 w 142"/>
              <a:gd name="T31" fmla="*/ 6 h 130"/>
              <a:gd name="T32" fmla="*/ 59 w 142"/>
              <a:gd name="T33" fmla="*/ 29 h 130"/>
              <a:gd name="T34" fmla="*/ 53 w 142"/>
              <a:gd name="T35" fmla="*/ 35 h 130"/>
              <a:gd name="T36" fmla="*/ 29 w 142"/>
              <a:gd name="T37" fmla="*/ 35 h 130"/>
              <a:gd name="T38" fmla="*/ 23 w 142"/>
              <a:gd name="T39" fmla="*/ 29 h 130"/>
              <a:gd name="T40" fmla="*/ 23 w 142"/>
              <a:gd name="T41" fmla="*/ 6 h 130"/>
              <a:gd name="T42" fmla="*/ 29 w 142"/>
              <a:gd name="T43" fmla="*/ 0 h 130"/>
              <a:gd name="T44" fmla="*/ 53 w 142"/>
              <a:gd name="T45" fmla="*/ 0 h 130"/>
              <a:gd name="T46" fmla="*/ 59 w 142"/>
              <a:gd name="T47" fmla="*/ 6 h 130"/>
              <a:gd name="T48" fmla="*/ 71 w 142"/>
              <a:gd name="T49" fmla="*/ 100 h 130"/>
              <a:gd name="T50" fmla="*/ 71 w 142"/>
              <a:gd name="T51" fmla="*/ 124 h 130"/>
              <a:gd name="T52" fmla="*/ 65 w 142"/>
              <a:gd name="T53" fmla="*/ 130 h 130"/>
              <a:gd name="T54" fmla="*/ 41 w 142"/>
              <a:gd name="T55" fmla="*/ 130 h 130"/>
              <a:gd name="T56" fmla="*/ 35 w 142"/>
              <a:gd name="T57" fmla="*/ 124 h 130"/>
              <a:gd name="T58" fmla="*/ 35 w 142"/>
              <a:gd name="T59" fmla="*/ 100 h 130"/>
              <a:gd name="T60" fmla="*/ 41 w 142"/>
              <a:gd name="T61" fmla="*/ 94 h 130"/>
              <a:gd name="T62" fmla="*/ 65 w 142"/>
              <a:gd name="T63" fmla="*/ 94 h 130"/>
              <a:gd name="T64" fmla="*/ 71 w 142"/>
              <a:gd name="T65" fmla="*/ 100 h 130"/>
              <a:gd name="T66" fmla="*/ 142 w 142"/>
              <a:gd name="T67" fmla="*/ 23 h 130"/>
              <a:gd name="T68" fmla="*/ 62 w 142"/>
              <a:gd name="T69" fmla="*/ 23 h 130"/>
              <a:gd name="T70" fmla="*/ 62 w 142"/>
              <a:gd name="T71" fmla="*/ 11 h 130"/>
              <a:gd name="T72" fmla="*/ 142 w 142"/>
              <a:gd name="T73" fmla="*/ 11 h 130"/>
              <a:gd name="T74" fmla="*/ 142 w 142"/>
              <a:gd name="T75" fmla="*/ 23 h 130"/>
              <a:gd name="T76" fmla="*/ 142 w 142"/>
              <a:gd name="T77" fmla="*/ 118 h 130"/>
              <a:gd name="T78" fmla="*/ 74 w 142"/>
              <a:gd name="T79" fmla="*/ 118 h 130"/>
              <a:gd name="T80" fmla="*/ 74 w 142"/>
              <a:gd name="T81" fmla="*/ 106 h 130"/>
              <a:gd name="T82" fmla="*/ 142 w 142"/>
              <a:gd name="T83" fmla="*/ 106 h 130"/>
              <a:gd name="T84" fmla="*/ 142 w 142"/>
              <a:gd name="T85" fmla="*/ 118 h 130"/>
              <a:gd name="T86" fmla="*/ 118 w 142"/>
              <a:gd name="T87" fmla="*/ 53 h 130"/>
              <a:gd name="T88" fmla="*/ 118 w 142"/>
              <a:gd name="T89" fmla="*/ 77 h 130"/>
              <a:gd name="T90" fmla="*/ 112 w 142"/>
              <a:gd name="T91" fmla="*/ 82 h 130"/>
              <a:gd name="T92" fmla="*/ 88 w 142"/>
              <a:gd name="T93" fmla="*/ 82 h 130"/>
              <a:gd name="T94" fmla="*/ 82 w 142"/>
              <a:gd name="T95" fmla="*/ 77 h 130"/>
              <a:gd name="T96" fmla="*/ 82 w 142"/>
              <a:gd name="T97" fmla="*/ 53 h 130"/>
              <a:gd name="T98" fmla="*/ 88 w 142"/>
              <a:gd name="T99" fmla="*/ 47 h 130"/>
              <a:gd name="T100" fmla="*/ 112 w 142"/>
              <a:gd name="T101" fmla="*/ 47 h 130"/>
              <a:gd name="T102" fmla="*/ 118 w 142"/>
              <a:gd name="T103" fmla="*/ 53 h 130"/>
              <a:gd name="T104" fmla="*/ 142 w 142"/>
              <a:gd name="T105" fmla="*/ 71 h 130"/>
              <a:gd name="T106" fmla="*/ 121 w 142"/>
              <a:gd name="T107" fmla="*/ 71 h 130"/>
              <a:gd name="T108" fmla="*/ 121 w 142"/>
              <a:gd name="T109" fmla="*/ 59 h 130"/>
              <a:gd name="T110" fmla="*/ 142 w 142"/>
              <a:gd name="T111" fmla="*/ 59 h 130"/>
              <a:gd name="T112" fmla="*/ 142 w 142"/>
              <a:gd name="T113" fmla="*/ 7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2" h="130">
                <a:moveTo>
                  <a:pt x="20" y="23"/>
                </a:moveTo>
                <a:cubicBezTo>
                  <a:pt x="0" y="23"/>
                  <a:pt x="0" y="23"/>
                  <a:pt x="0" y="23"/>
                </a:cubicBezTo>
                <a:cubicBezTo>
                  <a:pt x="0" y="11"/>
                  <a:pt x="0" y="11"/>
                  <a:pt x="0" y="11"/>
                </a:cubicBezTo>
                <a:cubicBezTo>
                  <a:pt x="20" y="11"/>
                  <a:pt x="20" y="11"/>
                  <a:pt x="20" y="11"/>
                </a:cubicBezTo>
                <a:lnTo>
                  <a:pt x="20" y="23"/>
                </a:lnTo>
                <a:close/>
                <a:moveTo>
                  <a:pt x="79" y="71"/>
                </a:moveTo>
                <a:cubicBezTo>
                  <a:pt x="0" y="71"/>
                  <a:pt x="0" y="71"/>
                  <a:pt x="0" y="71"/>
                </a:cubicBezTo>
                <a:cubicBezTo>
                  <a:pt x="0" y="59"/>
                  <a:pt x="0" y="59"/>
                  <a:pt x="0" y="59"/>
                </a:cubicBezTo>
                <a:cubicBezTo>
                  <a:pt x="79" y="59"/>
                  <a:pt x="79" y="59"/>
                  <a:pt x="79" y="59"/>
                </a:cubicBezTo>
                <a:lnTo>
                  <a:pt x="79" y="71"/>
                </a:lnTo>
                <a:close/>
                <a:moveTo>
                  <a:pt x="32" y="118"/>
                </a:moveTo>
                <a:cubicBezTo>
                  <a:pt x="0" y="118"/>
                  <a:pt x="0" y="118"/>
                  <a:pt x="0" y="118"/>
                </a:cubicBezTo>
                <a:cubicBezTo>
                  <a:pt x="0" y="106"/>
                  <a:pt x="0" y="106"/>
                  <a:pt x="0" y="106"/>
                </a:cubicBezTo>
                <a:cubicBezTo>
                  <a:pt x="32" y="106"/>
                  <a:pt x="32" y="106"/>
                  <a:pt x="32" y="106"/>
                </a:cubicBezTo>
                <a:lnTo>
                  <a:pt x="32" y="118"/>
                </a:lnTo>
                <a:close/>
                <a:moveTo>
                  <a:pt x="59" y="6"/>
                </a:moveTo>
                <a:cubicBezTo>
                  <a:pt x="59" y="29"/>
                  <a:pt x="59" y="29"/>
                  <a:pt x="59" y="29"/>
                </a:cubicBezTo>
                <a:cubicBezTo>
                  <a:pt x="59" y="32"/>
                  <a:pt x="56" y="35"/>
                  <a:pt x="53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6" y="35"/>
                  <a:pt x="23" y="32"/>
                  <a:pt x="23" y="29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2"/>
                  <a:pt x="26" y="0"/>
                  <a:pt x="29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6" y="0"/>
                  <a:pt x="59" y="2"/>
                  <a:pt x="59" y="6"/>
                </a:cubicBezTo>
                <a:close/>
                <a:moveTo>
                  <a:pt x="71" y="100"/>
                </a:moveTo>
                <a:cubicBezTo>
                  <a:pt x="71" y="124"/>
                  <a:pt x="71" y="124"/>
                  <a:pt x="71" y="124"/>
                </a:cubicBezTo>
                <a:cubicBezTo>
                  <a:pt x="71" y="127"/>
                  <a:pt x="68" y="130"/>
                  <a:pt x="65" y="130"/>
                </a:cubicBezTo>
                <a:cubicBezTo>
                  <a:pt x="41" y="130"/>
                  <a:pt x="41" y="130"/>
                  <a:pt x="41" y="130"/>
                </a:cubicBezTo>
                <a:cubicBezTo>
                  <a:pt x="38" y="130"/>
                  <a:pt x="35" y="127"/>
                  <a:pt x="35" y="124"/>
                </a:cubicBezTo>
                <a:cubicBezTo>
                  <a:pt x="35" y="100"/>
                  <a:pt x="35" y="100"/>
                  <a:pt x="35" y="100"/>
                </a:cubicBezTo>
                <a:cubicBezTo>
                  <a:pt x="35" y="97"/>
                  <a:pt x="38" y="94"/>
                  <a:pt x="41" y="94"/>
                </a:cubicBezTo>
                <a:cubicBezTo>
                  <a:pt x="65" y="94"/>
                  <a:pt x="65" y="94"/>
                  <a:pt x="65" y="94"/>
                </a:cubicBezTo>
                <a:cubicBezTo>
                  <a:pt x="68" y="94"/>
                  <a:pt x="71" y="97"/>
                  <a:pt x="71" y="100"/>
                </a:cubicBezTo>
                <a:close/>
                <a:moveTo>
                  <a:pt x="142" y="23"/>
                </a:moveTo>
                <a:cubicBezTo>
                  <a:pt x="62" y="23"/>
                  <a:pt x="62" y="23"/>
                  <a:pt x="62" y="23"/>
                </a:cubicBezTo>
                <a:cubicBezTo>
                  <a:pt x="62" y="11"/>
                  <a:pt x="62" y="11"/>
                  <a:pt x="62" y="11"/>
                </a:cubicBezTo>
                <a:cubicBezTo>
                  <a:pt x="142" y="11"/>
                  <a:pt x="142" y="11"/>
                  <a:pt x="142" y="11"/>
                </a:cubicBezTo>
                <a:lnTo>
                  <a:pt x="142" y="23"/>
                </a:lnTo>
                <a:close/>
                <a:moveTo>
                  <a:pt x="142" y="118"/>
                </a:moveTo>
                <a:cubicBezTo>
                  <a:pt x="74" y="118"/>
                  <a:pt x="74" y="118"/>
                  <a:pt x="74" y="118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142" y="106"/>
                  <a:pt x="142" y="106"/>
                  <a:pt x="142" y="106"/>
                </a:cubicBezTo>
                <a:lnTo>
                  <a:pt x="142" y="118"/>
                </a:lnTo>
                <a:close/>
                <a:moveTo>
                  <a:pt x="118" y="53"/>
                </a:moveTo>
                <a:cubicBezTo>
                  <a:pt x="118" y="77"/>
                  <a:pt x="118" y="77"/>
                  <a:pt x="118" y="77"/>
                </a:cubicBezTo>
                <a:cubicBezTo>
                  <a:pt x="118" y="80"/>
                  <a:pt x="115" y="82"/>
                  <a:pt x="112" y="82"/>
                </a:cubicBezTo>
                <a:cubicBezTo>
                  <a:pt x="88" y="82"/>
                  <a:pt x="88" y="82"/>
                  <a:pt x="88" y="82"/>
                </a:cubicBezTo>
                <a:cubicBezTo>
                  <a:pt x="85" y="82"/>
                  <a:pt x="82" y="80"/>
                  <a:pt x="82" y="77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50"/>
                  <a:pt x="85" y="47"/>
                  <a:pt x="88" y="47"/>
                </a:cubicBezTo>
                <a:cubicBezTo>
                  <a:pt x="112" y="47"/>
                  <a:pt x="112" y="47"/>
                  <a:pt x="112" y="47"/>
                </a:cubicBezTo>
                <a:cubicBezTo>
                  <a:pt x="115" y="47"/>
                  <a:pt x="118" y="50"/>
                  <a:pt x="118" y="53"/>
                </a:cubicBezTo>
                <a:close/>
                <a:moveTo>
                  <a:pt x="142" y="71"/>
                </a:moveTo>
                <a:cubicBezTo>
                  <a:pt x="121" y="71"/>
                  <a:pt x="121" y="71"/>
                  <a:pt x="121" y="71"/>
                </a:cubicBezTo>
                <a:cubicBezTo>
                  <a:pt x="121" y="59"/>
                  <a:pt x="121" y="59"/>
                  <a:pt x="121" y="59"/>
                </a:cubicBezTo>
                <a:cubicBezTo>
                  <a:pt x="142" y="59"/>
                  <a:pt x="142" y="59"/>
                  <a:pt x="142" y="59"/>
                </a:cubicBezTo>
                <a:lnTo>
                  <a:pt x="142" y="7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8" name="Freeform 360"/>
          <p:cNvSpPr>
            <a:spLocks noEditPoints="1"/>
          </p:cNvSpPr>
          <p:nvPr/>
        </p:nvSpPr>
        <p:spPr bwMode="auto">
          <a:xfrm>
            <a:off x="6856219" y="4341749"/>
            <a:ext cx="16545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1 w 142"/>
              <a:gd name="T11" fmla="*/ 12 h 142"/>
              <a:gd name="T12" fmla="*/ 12 w 142"/>
              <a:gd name="T13" fmla="*/ 71 h 142"/>
              <a:gd name="T14" fmla="*/ 71 w 142"/>
              <a:gd name="T15" fmla="*/ 130 h 142"/>
              <a:gd name="T16" fmla="*/ 130 w 142"/>
              <a:gd name="T17" fmla="*/ 71 h 142"/>
              <a:gd name="T18" fmla="*/ 71 w 142"/>
              <a:gd name="T19" fmla="*/ 12 h 142"/>
              <a:gd name="T20" fmla="*/ 47 w 142"/>
              <a:gd name="T21" fmla="*/ 59 h 142"/>
              <a:gd name="T22" fmla="*/ 36 w 142"/>
              <a:gd name="T23" fmla="*/ 47 h 142"/>
              <a:gd name="T24" fmla="*/ 47 w 142"/>
              <a:gd name="T25" fmla="*/ 35 h 142"/>
              <a:gd name="T26" fmla="*/ 59 w 142"/>
              <a:gd name="T27" fmla="*/ 47 h 142"/>
              <a:gd name="T28" fmla="*/ 47 w 142"/>
              <a:gd name="T29" fmla="*/ 59 h 142"/>
              <a:gd name="T30" fmla="*/ 71 w 142"/>
              <a:gd name="T31" fmla="*/ 112 h 142"/>
              <a:gd name="T32" fmla="*/ 37 w 142"/>
              <a:gd name="T33" fmla="*/ 87 h 142"/>
              <a:gd name="T34" fmla="*/ 41 w 142"/>
              <a:gd name="T35" fmla="*/ 80 h 142"/>
              <a:gd name="T36" fmla="*/ 49 w 142"/>
              <a:gd name="T37" fmla="*/ 84 h 142"/>
              <a:gd name="T38" fmla="*/ 71 w 142"/>
              <a:gd name="T39" fmla="*/ 100 h 142"/>
              <a:gd name="T40" fmla="*/ 94 w 142"/>
              <a:gd name="T41" fmla="*/ 84 h 142"/>
              <a:gd name="T42" fmla="*/ 101 w 142"/>
              <a:gd name="T43" fmla="*/ 80 h 142"/>
              <a:gd name="T44" fmla="*/ 105 w 142"/>
              <a:gd name="T45" fmla="*/ 87 h 142"/>
              <a:gd name="T46" fmla="*/ 71 w 142"/>
              <a:gd name="T47" fmla="*/ 112 h 142"/>
              <a:gd name="T48" fmla="*/ 95 w 142"/>
              <a:gd name="T49" fmla="*/ 59 h 142"/>
              <a:gd name="T50" fmla="*/ 83 w 142"/>
              <a:gd name="T51" fmla="*/ 47 h 142"/>
              <a:gd name="T52" fmla="*/ 95 w 142"/>
              <a:gd name="T53" fmla="*/ 35 h 142"/>
              <a:gd name="T54" fmla="*/ 107 w 142"/>
              <a:gd name="T55" fmla="*/ 47 h 142"/>
              <a:gd name="T56" fmla="*/ 95 w 142"/>
              <a:gd name="T57" fmla="*/ 5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1" y="12"/>
                </a:moveTo>
                <a:cubicBezTo>
                  <a:pt x="38" y="12"/>
                  <a:pt x="12" y="38"/>
                  <a:pt x="12" y="71"/>
                </a:cubicBezTo>
                <a:cubicBezTo>
                  <a:pt x="12" y="103"/>
                  <a:pt x="38" y="130"/>
                  <a:pt x="71" y="130"/>
                </a:cubicBezTo>
                <a:cubicBezTo>
                  <a:pt x="104" y="130"/>
                  <a:pt x="130" y="103"/>
                  <a:pt x="130" y="71"/>
                </a:cubicBezTo>
                <a:cubicBezTo>
                  <a:pt x="130" y="38"/>
                  <a:pt x="104" y="12"/>
                  <a:pt x="71" y="12"/>
                </a:cubicBezTo>
                <a:close/>
                <a:moveTo>
                  <a:pt x="47" y="59"/>
                </a:moveTo>
                <a:cubicBezTo>
                  <a:pt x="41" y="59"/>
                  <a:pt x="36" y="54"/>
                  <a:pt x="36" y="47"/>
                </a:cubicBezTo>
                <a:cubicBezTo>
                  <a:pt x="36" y="41"/>
                  <a:pt x="41" y="35"/>
                  <a:pt x="47" y="35"/>
                </a:cubicBezTo>
                <a:cubicBezTo>
                  <a:pt x="54" y="35"/>
                  <a:pt x="59" y="41"/>
                  <a:pt x="59" y="47"/>
                </a:cubicBezTo>
                <a:cubicBezTo>
                  <a:pt x="59" y="54"/>
                  <a:pt x="54" y="59"/>
                  <a:pt x="47" y="59"/>
                </a:cubicBezTo>
                <a:close/>
                <a:moveTo>
                  <a:pt x="71" y="112"/>
                </a:moveTo>
                <a:cubicBezTo>
                  <a:pt x="55" y="112"/>
                  <a:pt x="42" y="102"/>
                  <a:pt x="37" y="87"/>
                </a:cubicBezTo>
                <a:cubicBezTo>
                  <a:pt x="36" y="84"/>
                  <a:pt x="38" y="81"/>
                  <a:pt x="41" y="80"/>
                </a:cubicBezTo>
                <a:cubicBezTo>
                  <a:pt x="44" y="79"/>
                  <a:pt x="48" y="81"/>
                  <a:pt x="49" y="84"/>
                </a:cubicBezTo>
                <a:cubicBezTo>
                  <a:pt x="52" y="94"/>
                  <a:pt x="61" y="100"/>
                  <a:pt x="71" y="100"/>
                </a:cubicBezTo>
                <a:cubicBezTo>
                  <a:pt x="81" y="100"/>
                  <a:pt x="91" y="94"/>
                  <a:pt x="94" y="84"/>
                </a:cubicBezTo>
                <a:cubicBezTo>
                  <a:pt x="95" y="81"/>
                  <a:pt x="98" y="79"/>
                  <a:pt x="101" y="80"/>
                </a:cubicBezTo>
                <a:cubicBezTo>
                  <a:pt x="104" y="81"/>
                  <a:pt x="106" y="84"/>
                  <a:pt x="105" y="87"/>
                </a:cubicBezTo>
                <a:cubicBezTo>
                  <a:pt x="100" y="102"/>
                  <a:pt x="87" y="112"/>
                  <a:pt x="71" y="112"/>
                </a:cubicBezTo>
                <a:close/>
                <a:moveTo>
                  <a:pt x="95" y="59"/>
                </a:moveTo>
                <a:cubicBezTo>
                  <a:pt x="88" y="59"/>
                  <a:pt x="83" y="54"/>
                  <a:pt x="83" y="47"/>
                </a:cubicBezTo>
                <a:cubicBezTo>
                  <a:pt x="83" y="41"/>
                  <a:pt x="88" y="35"/>
                  <a:pt x="95" y="35"/>
                </a:cubicBezTo>
                <a:cubicBezTo>
                  <a:pt x="101" y="35"/>
                  <a:pt x="107" y="41"/>
                  <a:pt x="107" y="47"/>
                </a:cubicBezTo>
                <a:cubicBezTo>
                  <a:pt x="107" y="54"/>
                  <a:pt x="101" y="59"/>
                  <a:pt x="95" y="5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9" name="Freeform 361"/>
          <p:cNvSpPr>
            <a:spLocks noEditPoints="1"/>
          </p:cNvSpPr>
          <p:nvPr/>
        </p:nvSpPr>
        <p:spPr bwMode="auto">
          <a:xfrm>
            <a:off x="7065714" y="4327465"/>
            <a:ext cx="191641" cy="192831"/>
          </a:xfrm>
          <a:custGeom>
            <a:avLst/>
            <a:gdLst>
              <a:gd name="T0" fmla="*/ 165 w 165"/>
              <a:gd name="T1" fmla="*/ 83 h 166"/>
              <a:gd name="T2" fmla="*/ 82 w 165"/>
              <a:gd name="T3" fmla="*/ 166 h 166"/>
              <a:gd name="T4" fmla="*/ 0 w 165"/>
              <a:gd name="T5" fmla="*/ 83 h 166"/>
              <a:gd name="T6" fmla="*/ 82 w 165"/>
              <a:gd name="T7" fmla="*/ 0 h 166"/>
              <a:gd name="T8" fmla="*/ 165 w 165"/>
              <a:gd name="T9" fmla="*/ 83 h 166"/>
              <a:gd name="T10" fmla="*/ 153 w 165"/>
              <a:gd name="T11" fmla="*/ 83 h 166"/>
              <a:gd name="T12" fmla="*/ 153 w 165"/>
              <a:gd name="T13" fmla="*/ 83 h 166"/>
              <a:gd name="T14" fmla="*/ 144 w 165"/>
              <a:gd name="T15" fmla="*/ 91 h 166"/>
              <a:gd name="T16" fmla="*/ 122 w 165"/>
              <a:gd name="T17" fmla="*/ 70 h 166"/>
              <a:gd name="T18" fmla="*/ 128 w 165"/>
              <a:gd name="T19" fmla="*/ 40 h 166"/>
              <a:gd name="T20" fmla="*/ 140 w 165"/>
              <a:gd name="T21" fmla="*/ 41 h 166"/>
              <a:gd name="T22" fmla="*/ 104 w 165"/>
              <a:gd name="T23" fmla="*/ 15 h 166"/>
              <a:gd name="T24" fmla="*/ 109 w 165"/>
              <a:gd name="T25" fmla="*/ 27 h 166"/>
              <a:gd name="T26" fmla="*/ 82 w 165"/>
              <a:gd name="T27" fmla="*/ 41 h 166"/>
              <a:gd name="T28" fmla="*/ 56 w 165"/>
              <a:gd name="T29" fmla="*/ 27 h 166"/>
              <a:gd name="T30" fmla="*/ 61 w 165"/>
              <a:gd name="T31" fmla="*/ 15 h 166"/>
              <a:gd name="T32" fmla="*/ 25 w 165"/>
              <a:gd name="T33" fmla="*/ 41 h 166"/>
              <a:gd name="T34" fmla="*/ 37 w 165"/>
              <a:gd name="T35" fmla="*/ 40 h 166"/>
              <a:gd name="T36" fmla="*/ 43 w 165"/>
              <a:gd name="T37" fmla="*/ 70 h 166"/>
              <a:gd name="T38" fmla="*/ 21 w 165"/>
              <a:gd name="T39" fmla="*/ 91 h 166"/>
              <a:gd name="T40" fmla="*/ 11 w 165"/>
              <a:gd name="T41" fmla="*/ 83 h 166"/>
              <a:gd name="T42" fmla="*/ 11 w 165"/>
              <a:gd name="T43" fmla="*/ 83 h 166"/>
              <a:gd name="T44" fmla="*/ 25 w 165"/>
              <a:gd name="T45" fmla="*/ 125 h 166"/>
              <a:gd name="T46" fmla="*/ 28 w 165"/>
              <a:gd name="T47" fmla="*/ 113 h 166"/>
              <a:gd name="T48" fmla="*/ 58 w 165"/>
              <a:gd name="T49" fmla="*/ 116 h 166"/>
              <a:gd name="T50" fmla="*/ 71 w 165"/>
              <a:gd name="T51" fmla="*/ 144 h 166"/>
              <a:gd name="T52" fmla="*/ 60 w 165"/>
              <a:gd name="T53" fmla="*/ 150 h 166"/>
              <a:gd name="T54" fmla="*/ 82 w 165"/>
              <a:gd name="T55" fmla="*/ 154 h 166"/>
              <a:gd name="T56" fmla="*/ 105 w 165"/>
              <a:gd name="T57" fmla="*/ 150 h 166"/>
              <a:gd name="T58" fmla="*/ 94 w 165"/>
              <a:gd name="T59" fmla="*/ 144 h 166"/>
              <a:gd name="T60" fmla="*/ 107 w 165"/>
              <a:gd name="T61" fmla="*/ 116 h 166"/>
              <a:gd name="T62" fmla="*/ 137 w 165"/>
              <a:gd name="T63" fmla="*/ 113 h 166"/>
              <a:gd name="T64" fmla="*/ 140 w 165"/>
              <a:gd name="T65" fmla="*/ 125 h 166"/>
              <a:gd name="T66" fmla="*/ 153 w 165"/>
              <a:gd name="T67" fmla="*/ 83 h 166"/>
              <a:gd name="T68" fmla="*/ 82 w 165"/>
              <a:gd name="T69" fmla="*/ 56 h 166"/>
              <a:gd name="T70" fmla="*/ 109 w 165"/>
              <a:gd name="T71" fmla="*/ 75 h 166"/>
              <a:gd name="T72" fmla="*/ 99 w 165"/>
              <a:gd name="T73" fmla="*/ 106 h 166"/>
              <a:gd name="T74" fmla="*/ 66 w 165"/>
              <a:gd name="T75" fmla="*/ 106 h 166"/>
              <a:gd name="T76" fmla="*/ 56 w 165"/>
              <a:gd name="T77" fmla="*/ 75 h 166"/>
              <a:gd name="T78" fmla="*/ 82 w 165"/>
              <a:gd name="T79" fmla="*/ 5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66">
                <a:moveTo>
                  <a:pt x="165" y="83"/>
                </a:moveTo>
                <a:cubicBezTo>
                  <a:pt x="165" y="129"/>
                  <a:pt x="128" y="166"/>
                  <a:pt x="82" y="166"/>
                </a:cubicBezTo>
                <a:cubicBezTo>
                  <a:pt x="37" y="166"/>
                  <a:pt x="0" y="129"/>
                  <a:pt x="0" y="83"/>
                </a:cubicBezTo>
                <a:cubicBezTo>
                  <a:pt x="0" y="37"/>
                  <a:pt x="37" y="0"/>
                  <a:pt x="82" y="0"/>
                </a:cubicBezTo>
                <a:cubicBezTo>
                  <a:pt x="128" y="0"/>
                  <a:pt x="165" y="37"/>
                  <a:pt x="165" y="83"/>
                </a:cubicBezTo>
                <a:close/>
                <a:moveTo>
                  <a:pt x="153" y="83"/>
                </a:moveTo>
                <a:cubicBezTo>
                  <a:pt x="153" y="83"/>
                  <a:pt x="153" y="83"/>
                  <a:pt x="153" y="83"/>
                </a:cubicBezTo>
                <a:cubicBezTo>
                  <a:pt x="144" y="91"/>
                  <a:pt x="144" y="91"/>
                  <a:pt x="144" y="91"/>
                </a:cubicBezTo>
                <a:cubicBezTo>
                  <a:pt x="122" y="70"/>
                  <a:pt x="122" y="70"/>
                  <a:pt x="122" y="70"/>
                </a:cubicBezTo>
                <a:cubicBezTo>
                  <a:pt x="128" y="40"/>
                  <a:pt x="128" y="40"/>
                  <a:pt x="128" y="40"/>
                </a:cubicBezTo>
                <a:cubicBezTo>
                  <a:pt x="140" y="41"/>
                  <a:pt x="140" y="41"/>
                  <a:pt x="140" y="41"/>
                </a:cubicBezTo>
                <a:cubicBezTo>
                  <a:pt x="131" y="29"/>
                  <a:pt x="119" y="20"/>
                  <a:pt x="104" y="15"/>
                </a:cubicBezTo>
                <a:cubicBezTo>
                  <a:pt x="109" y="27"/>
                  <a:pt x="109" y="27"/>
                  <a:pt x="109" y="27"/>
                </a:cubicBezTo>
                <a:cubicBezTo>
                  <a:pt x="82" y="41"/>
                  <a:pt x="82" y="41"/>
                  <a:pt x="82" y="41"/>
                </a:cubicBezTo>
                <a:cubicBezTo>
                  <a:pt x="56" y="27"/>
                  <a:pt x="56" y="27"/>
                  <a:pt x="56" y="27"/>
                </a:cubicBezTo>
                <a:cubicBezTo>
                  <a:pt x="61" y="15"/>
                  <a:pt x="61" y="15"/>
                  <a:pt x="61" y="15"/>
                </a:cubicBezTo>
                <a:cubicBezTo>
                  <a:pt x="46" y="20"/>
                  <a:pt x="34" y="29"/>
                  <a:pt x="25" y="41"/>
                </a:cubicBezTo>
                <a:cubicBezTo>
                  <a:pt x="37" y="40"/>
                  <a:pt x="37" y="40"/>
                  <a:pt x="37" y="40"/>
                </a:cubicBezTo>
                <a:cubicBezTo>
                  <a:pt x="43" y="70"/>
                  <a:pt x="43" y="70"/>
                  <a:pt x="43" y="70"/>
                </a:cubicBezTo>
                <a:cubicBezTo>
                  <a:pt x="21" y="91"/>
                  <a:pt x="21" y="91"/>
                  <a:pt x="21" y="91"/>
                </a:cubicBezTo>
                <a:cubicBezTo>
                  <a:pt x="11" y="83"/>
                  <a:pt x="11" y="83"/>
                  <a:pt x="11" y="83"/>
                </a:cubicBezTo>
                <a:cubicBezTo>
                  <a:pt x="11" y="83"/>
                  <a:pt x="11" y="83"/>
                  <a:pt x="11" y="83"/>
                </a:cubicBezTo>
                <a:cubicBezTo>
                  <a:pt x="11" y="99"/>
                  <a:pt x="16" y="113"/>
                  <a:pt x="25" y="125"/>
                </a:cubicBezTo>
                <a:cubicBezTo>
                  <a:pt x="28" y="113"/>
                  <a:pt x="28" y="113"/>
                  <a:pt x="28" y="113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71" y="144"/>
                  <a:pt x="71" y="144"/>
                  <a:pt x="71" y="144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7" y="152"/>
                  <a:pt x="75" y="154"/>
                  <a:pt x="82" y="154"/>
                </a:cubicBezTo>
                <a:cubicBezTo>
                  <a:pt x="90" y="154"/>
                  <a:pt x="98" y="152"/>
                  <a:pt x="105" y="150"/>
                </a:cubicBezTo>
                <a:cubicBezTo>
                  <a:pt x="94" y="144"/>
                  <a:pt x="94" y="144"/>
                  <a:pt x="94" y="144"/>
                </a:cubicBezTo>
                <a:cubicBezTo>
                  <a:pt x="107" y="116"/>
                  <a:pt x="107" y="116"/>
                  <a:pt x="107" y="116"/>
                </a:cubicBezTo>
                <a:cubicBezTo>
                  <a:pt x="137" y="113"/>
                  <a:pt x="137" y="113"/>
                  <a:pt x="137" y="113"/>
                </a:cubicBezTo>
                <a:cubicBezTo>
                  <a:pt x="140" y="125"/>
                  <a:pt x="140" y="125"/>
                  <a:pt x="140" y="125"/>
                </a:cubicBezTo>
                <a:cubicBezTo>
                  <a:pt x="148" y="113"/>
                  <a:pt x="153" y="99"/>
                  <a:pt x="153" y="83"/>
                </a:cubicBezTo>
                <a:close/>
                <a:moveTo>
                  <a:pt x="82" y="56"/>
                </a:moveTo>
                <a:cubicBezTo>
                  <a:pt x="109" y="75"/>
                  <a:pt x="109" y="75"/>
                  <a:pt x="109" y="75"/>
                </a:cubicBezTo>
                <a:cubicBezTo>
                  <a:pt x="99" y="106"/>
                  <a:pt x="99" y="106"/>
                  <a:pt x="99" y="106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56" y="75"/>
                  <a:pt x="56" y="75"/>
                  <a:pt x="56" y="75"/>
                </a:cubicBezTo>
                <a:lnTo>
                  <a:pt x="82" y="5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0" name="Freeform 362"/>
          <p:cNvSpPr>
            <a:spLocks noEditPoints="1"/>
          </p:cNvSpPr>
          <p:nvPr/>
        </p:nvSpPr>
        <p:spPr bwMode="auto">
          <a:xfrm>
            <a:off x="7304967" y="4327464"/>
            <a:ext cx="191641" cy="209495"/>
          </a:xfrm>
          <a:custGeom>
            <a:avLst/>
            <a:gdLst>
              <a:gd name="T0" fmla="*/ 128 w 166"/>
              <a:gd name="T1" fmla="*/ 108 h 180"/>
              <a:gd name="T2" fmla="*/ 85 w 166"/>
              <a:gd name="T3" fmla="*/ 148 h 180"/>
              <a:gd name="T4" fmla="*/ 85 w 166"/>
              <a:gd name="T5" fmla="*/ 118 h 180"/>
              <a:gd name="T6" fmla="*/ 80 w 166"/>
              <a:gd name="T7" fmla="*/ 117 h 180"/>
              <a:gd name="T8" fmla="*/ 80 w 166"/>
              <a:gd name="T9" fmla="*/ 148 h 180"/>
              <a:gd name="T10" fmla="*/ 37 w 166"/>
              <a:gd name="T11" fmla="*/ 108 h 180"/>
              <a:gd name="T12" fmla="*/ 3 w 166"/>
              <a:gd name="T13" fmla="*/ 85 h 180"/>
              <a:gd name="T14" fmla="*/ 8 w 166"/>
              <a:gd name="T15" fmla="*/ 79 h 180"/>
              <a:gd name="T16" fmla="*/ 10 w 166"/>
              <a:gd name="T17" fmla="*/ 80 h 180"/>
              <a:gd name="T18" fmla="*/ 10 w 166"/>
              <a:gd name="T19" fmla="*/ 16 h 180"/>
              <a:gd name="T20" fmla="*/ 25 w 166"/>
              <a:gd name="T21" fmla="*/ 0 h 180"/>
              <a:gd name="T22" fmla="*/ 141 w 166"/>
              <a:gd name="T23" fmla="*/ 0 h 180"/>
              <a:gd name="T24" fmla="*/ 156 w 166"/>
              <a:gd name="T25" fmla="*/ 16 h 180"/>
              <a:gd name="T26" fmla="*/ 156 w 166"/>
              <a:gd name="T27" fmla="*/ 80 h 180"/>
              <a:gd name="T28" fmla="*/ 158 w 166"/>
              <a:gd name="T29" fmla="*/ 79 h 180"/>
              <a:gd name="T30" fmla="*/ 163 w 166"/>
              <a:gd name="T31" fmla="*/ 85 h 180"/>
              <a:gd name="T32" fmla="*/ 128 w 166"/>
              <a:gd name="T33" fmla="*/ 108 h 180"/>
              <a:gd name="T34" fmla="*/ 148 w 166"/>
              <a:gd name="T35" fmla="*/ 23 h 180"/>
              <a:gd name="T36" fmla="*/ 135 w 166"/>
              <a:gd name="T37" fmla="*/ 9 h 180"/>
              <a:gd name="T38" fmla="*/ 32 w 166"/>
              <a:gd name="T39" fmla="*/ 9 h 180"/>
              <a:gd name="T40" fmla="*/ 19 w 166"/>
              <a:gd name="T41" fmla="*/ 23 h 180"/>
              <a:gd name="T42" fmla="*/ 19 w 166"/>
              <a:gd name="T43" fmla="*/ 86 h 180"/>
              <a:gd name="T44" fmla="*/ 70 w 166"/>
              <a:gd name="T45" fmla="*/ 95 h 180"/>
              <a:gd name="T46" fmla="*/ 78 w 166"/>
              <a:gd name="T47" fmla="*/ 97 h 180"/>
              <a:gd name="T48" fmla="*/ 79 w 166"/>
              <a:gd name="T49" fmla="*/ 98 h 180"/>
              <a:gd name="T50" fmla="*/ 85 w 166"/>
              <a:gd name="T51" fmla="*/ 103 h 180"/>
              <a:gd name="T52" fmla="*/ 96 w 166"/>
              <a:gd name="T53" fmla="*/ 95 h 180"/>
              <a:gd name="T54" fmla="*/ 148 w 166"/>
              <a:gd name="T55" fmla="*/ 85 h 180"/>
              <a:gd name="T56" fmla="*/ 148 w 166"/>
              <a:gd name="T57" fmla="*/ 23 h 180"/>
              <a:gd name="T58" fmla="*/ 61 w 166"/>
              <a:gd name="T59" fmla="*/ 87 h 180"/>
              <a:gd name="T60" fmla="*/ 41 w 166"/>
              <a:gd name="T61" fmla="*/ 68 h 180"/>
              <a:gd name="T62" fmla="*/ 61 w 166"/>
              <a:gd name="T63" fmla="*/ 50 h 180"/>
              <a:gd name="T64" fmla="*/ 81 w 166"/>
              <a:gd name="T65" fmla="*/ 68 h 180"/>
              <a:gd name="T66" fmla="*/ 61 w 166"/>
              <a:gd name="T67" fmla="*/ 87 h 180"/>
              <a:gd name="T68" fmla="*/ 107 w 166"/>
              <a:gd name="T69" fmla="*/ 87 h 180"/>
              <a:gd name="T70" fmla="*/ 87 w 166"/>
              <a:gd name="T71" fmla="*/ 68 h 180"/>
              <a:gd name="T72" fmla="*/ 107 w 166"/>
              <a:gd name="T73" fmla="*/ 50 h 180"/>
              <a:gd name="T74" fmla="*/ 127 w 166"/>
              <a:gd name="T75" fmla="*/ 68 h 180"/>
              <a:gd name="T76" fmla="*/ 107 w 166"/>
              <a:gd name="T77" fmla="*/ 87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6" h="180">
                <a:moveTo>
                  <a:pt x="128" y="108"/>
                </a:moveTo>
                <a:cubicBezTo>
                  <a:pt x="147" y="170"/>
                  <a:pt x="84" y="180"/>
                  <a:pt x="85" y="148"/>
                </a:cubicBezTo>
                <a:cubicBezTo>
                  <a:pt x="85" y="149"/>
                  <a:pt x="85" y="131"/>
                  <a:pt x="85" y="118"/>
                </a:cubicBezTo>
                <a:cubicBezTo>
                  <a:pt x="84" y="117"/>
                  <a:pt x="82" y="117"/>
                  <a:pt x="80" y="117"/>
                </a:cubicBezTo>
                <a:cubicBezTo>
                  <a:pt x="80" y="130"/>
                  <a:pt x="80" y="149"/>
                  <a:pt x="80" y="148"/>
                </a:cubicBezTo>
                <a:cubicBezTo>
                  <a:pt x="81" y="180"/>
                  <a:pt x="19" y="170"/>
                  <a:pt x="37" y="108"/>
                </a:cubicBezTo>
                <a:cubicBezTo>
                  <a:pt x="20" y="101"/>
                  <a:pt x="8" y="92"/>
                  <a:pt x="3" y="85"/>
                </a:cubicBezTo>
                <a:cubicBezTo>
                  <a:pt x="0" y="80"/>
                  <a:pt x="3" y="75"/>
                  <a:pt x="8" y="79"/>
                </a:cubicBezTo>
                <a:cubicBezTo>
                  <a:pt x="8" y="79"/>
                  <a:pt x="9" y="80"/>
                  <a:pt x="10" y="80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7"/>
                  <a:pt x="16" y="0"/>
                  <a:pt x="25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9" y="0"/>
                  <a:pt x="156" y="7"/>
                  <a:pt x="156" y="16"/>
                </a:cubicBezTo>
                <a:cubicBezTo>
                  <a:pt x="156" y="80"/>
                  <a:pt x="156" y="80"/>
                  <a:pt x="156" y="80"/>
                </a:cubicBezTo>
                <a:cubicBezTo>
                  <a:pt x="156" y="80"/>
                  <a:pt x="157" y="79"/>
                  <a:pt x="158" y="79"/>
                </a:cubicBezTo>
                <a:cubicBezTo>
                  <a:pt x="163" y="75"/>
                  <a:pt x="166" y="80"/>
                  <a:pt x="163" y="85"/>
                </a:cubicBezTo>
                <a:cubicBezTo>
                  <a:pt x="157" y="92"/>
                  <a:pt x="146" y="101"/>
                  <a:pt x="128" y="108"/>
                </a:cubicBezTo>
                <a:close/>
                <a:moveTo>
                  <a:pt x="148" y="23"/>
                </a:moveTo>
                <a:cubicBezTo>
                  <a:pt x="148" y="13"/>
                  <a:pt x="144" y="9"/>
                  <a:pt x="135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22" y="9"/>
                  <a:pt x="19" y="12"/>
                  <a:pt x="19" y="23"/>
                </a:cubicBezTo>
                <a:cubicBezTo>
                  <a:pt x="19" y="86"/>
                  <a:pt x="19" y="86"/>
                  <a:pt x="19" y="86"/>
                </a:cubicBezTo>
                <a:cubicBezTo>
                  <a:pt x="41" y="97"/>
                  <a:pt x="59" y="95"/>
                  <a:pt x="70" y="95"/>
                </a:cubicBezTo>
                <a:cubicBezTo>
                  <a:pt x="74" y="95"/>
                  <a:pt x="77" y="95"/>
                  <a:pt x="78" y="97"/>
                </a:cubicBezTo>
                <a:cubicBezTo>
                  <a:pt x="79" y="97"/>
                  <a:pt x="79" y="98"/>
                  <a:pt x="79" y="98"/>
                </a:cubicBezTo>
                <a:cubicBezTo>
                  <a:pt x="81" y="100"/>
                  <a:pt x="83" y="101"/>
                  <a:pt x="85" y="103"/>
                </a:cubicBezTo>
                <a:cubicBezTo>
                  <a:pt x="85" y="98"/>
                  <a:pt x="88" y="94"/>
                  <a:pt x="96" y="95"/>
                </a:cubicBezTo>
                <a:cubicBezTo>
                  <a:pt x="106" y="95"/>
                  <a:pt x="125" y="97"/>
                  <a:pt x="148" y="85"/>
                </a:cubicBezTo>
                <a:lnTo>
                  <a:pt x="148" y="23"/>
                </a:lnTo>
                <a:close/>
                <a:moveTo>
                  <a:pt x="61" y="87"/>
                </a:moveTo>
                <a:cubicBezTo>
                  <a:pt x="50" y="87"/>
                  <a:pt x="41" y="79"/>
                  <a:pt x="41" y="68"/>
                </a:cubicBezTo>
                <a:cubicBezTo>
                  <a:pt x="41" y="58"/>
                  <a:pt x="50" y="50"/>
                  <a:pt x="61" y="50"/>
                </a:cubicBezTo>
                <a:cubicBezTo>
                  <a:pt x="72" y="50"/>
                  <a:pt x="81" y="58"/>
                  <a:pt x="81" y="68"/>
                </a:cubicBezTo>
                <a:cubicBezTo>
                  <a:pt x="81" y="79"/>
                  <a:pt x="72" y="87"/>
                  <a:pt x="61" y="87"/>
                </a:cubicBezTo>
                <a:close/>
                <a:moveTo>
                  <a:pt x="107" y="87"/>
                </a:moveTo>
                <a:cubicBezTo>
                  <a:pt x="96" y="87"/>
                  <a:pt x="87" y="79"/>
                  <a:pt x="87" y="68"/>
                </a:cubicBezTo>
                <a:cubicBezTo>
                  <a:pt x="87" y="58"/>
                  <a:pt x="96" y="50"/>
                  <a:pt x="107" y="50"/>
                </a:cubicBezTo>
                <a:cubicBezTo>
                  <a:pt x="118" y="50"/>
                  <a:pt x="127" y="58"/>
                  <a:pt x="127" y="68"/>
                </a:cubicBezTo>
                <a:cubicBezTo>
                  <a:pt x="127" y="79"/>
                  <a:pt x="118" y="87"/>
                  <a:pt x="107" y="8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1" name="Freeform 363"/>
          <p:cNvSpPr>
            <a:spLocks noEditPoints="1"/>
          </p:cNvSpPr>
          <p:nvPr/>
        </p:nvSpPr>
        <p:spPr bwMode="auto">
          <a:xfrm>
            <a:off x="7543030" y="4341749"/>
            <a:ext cx="16545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12 w 142"/>
              <a:gd name="T11" fmla="*/ 71 h 142"/>
              <a:gd name="T12" fmla="*/ 71 w 142"/>
              <a:gd name="T13" fmla="*/ 130 h 142"/>
              <a:gd name="T14" fmla="*/ 130 w 142"/>
              <a:gd name="T15" fmla="*/ 71 h 142"/>
              <a:gd name="T16" fmla="*/ 71 w 142"/>
              <a:gd name="T17" fmla="*/ 12 h 142"/>
              <a:gd name="T18" fmla="*/ 12 w 142"/>
              <a:gd name="T19" fmla="*/ 71 h 142"/>
              <a:gd name="T20" fmla="*/ 106 w 142"/>
              <a:gd name="T21" fmla="*/ 97 h 142"/>
              <a:gd name="T22" fmla="*/ 73 w 142"/>
              <a:gd name="T23" fmla="*/ 115 h 142"/>
              <a:gd name="T24" fmla="*/ 28 w 142"/>
              <a:gd name="T25" fmla="*/ 70 h 142"/>
              <a:gd name="T26" fmla="*/ 72 w 142"/>
              <a:gd name="T27" fmla="*/ 26 h 142"/>
              <a:gd name="T28" fmla="*/ 105 w 142"/>
              <a:gd name="T29" fmla="*/ 44 h 142"/>
              <a:gd name="T30" fmla="*/ 105 w 142"/>
              <a:gd name="T31" fmla="*/ 54 h 142"/>
              <a:gd name="T32" fmla="*/ 104 w 142"/>
              <a:gd name="T33" fmla="*/ 56 h 142"/>
              <a:gd name="T34" fmla="*/ 93 w 142"/>
              <a:gd name="T35" fmla="*/ 56 h 142"/>
              <a:gd name="T36" fmla="*/ 91 w 142"/>
              <a:gd name="T37" fmla="*/ 54 h 142"/>
              <a:gd name="T38" fmla="*/ 91 w 142"/>
              <a:gd name="T39" fmla="*/ 48 h 142"/>
              <a:gd name="T40" fmla="*/ 73 w 142"/>
              <a:gd name="T41" fmla="*/ 39 h 142"/>
              <a:gd name="T42" fmla="*/ 43 w 142"/>
              <a:gd name="T43" fmla="*/ 70 h 142"/>
              <a:gd name="T44" fmla="*/ 73 w 142"/>
              <a:gd name="T45" fmla="*/ 102 h 142"/>
              <a:gd name="T46" fmla="*/ 93 w 142"/>
              <a:gd name="T47" fmla="*/ 94 h 142"/>
              <a:gd name="T48" fmla="*/ 93 w 142"/>
              <a:gd name="T49" fmla="*/ 87 h 142"/>
              <a:gd name="T50" fmla="*/ 94 w 142"/>
              <a:gd name="T51" fmla="*/ 86 h 142"/>
              <a:gd name="T52" fmla="*/ 105 w 142"/>
              <a:gd name="T53" fmla="*/ 86 h 142"/>
              <a:gd name="T54" fmla="*/ 106 w 142"/>
              <a:gd name="T55" fmla="*/ 87 h 142"/>
              <a:gd name="T56" fmla="*/ 106 w 142"/>
              <a:gd name="T57" fmla="*/ 9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12" y="71"/>
                </a:moveTo>
                <a:cubicBezTo>
                  <a:pt x="12" y="103"/>
                  <a:pt x="39" y="130"/>
                  <a:pt x="71" y="130"/>
                </a:cubicBezTo>
                <a:cubicBezTo>
                  <a:pt x="104" y="130"/>
                  <a:pt x="130" y="103"/>
                  <a:pt x="130" y="71"/>
                </a:cubicBezTo>
                <a:cubicBezTo>
                  <a:pt x="130" y="38"/>
                  <a:pt x="104" y="12"/>
                  <a:pt x="71" y="12"/>
                </a:cubicBezTo>
                <a:cubicBezTo>
                  <a:pt x="39" y="12"/>
                  <a:pt x="12" y="38"/>
                  <a:pt x="12" y="71"/>
                </a:cubicBezTo>
                <a:close/>
                <a:moveTo>
                  <a:pt x="106" y="97"/>
                </a:moveTo>
                <a:cubicBezTo>
                  <a:pt x="106" y="110"/>
                  <a:pt x="86" y="115"/>
                  <a:pt x="73" y="115"/>
                </a:cubicBezTo>
                <a:cubicBezTo>
                  <a:pt x="47" y="115"/>
                  <a:pt x="28" y="96"/>
                  <a:pt x="28" y="70"/>
                </a:cubicBezTo>
                <a:cubicBezTo>
                  <a:pt x="28" y="45"/>
                  <a:pt x="47" y="26"/>
                  <a:pt x="72" y="26"/>
                </a:cubicBezTo>
                <a:cubicBezTo>
                  <a:pt x="81" y="26"/>
                  <a:pt x="105" y="30"/>
                  <a:pt x="105" y="44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05" y="55"/>
                  <a:pt x="105" y="56"/>
                  <a:pt x="104" y="56"/>
                </a:cubicBezTo>
                <a:cubicBezTo>
                  <a:pt x="93" y="56"/>
                  <a:pt x="93" y="56"/>
                  <a:pt x="93" y="56"/>
                </a:cubicBezTo>
                <a:cubicBezTo>
                  <a:pt x="92" y="56"/>
                  <a:pt x="91" y="55"/>
                  <a:pt x="91" y="54"/>
                </a:cubicBezTo>
                <a:cubicBezTo>
                  <a:pt x="91" y="48"/>
                  <a:pt x="91" y="48"/>
                  <a:pt x="91" y="48"/>
                </a:cubicBezTo>
                <a:cubicBezTo>
                  <a:pt x="91" y="42"/>
                  <a:pt x="80" y="39"/>
                  <a:pt x="73" y="39"/>
                </a:cubicBezTo>
                <a:cubicBezTo>
                  <a:pt x="55" y="39"/>
                  <a:pt x="43" y="52"/>
                  <a:pt x="43" y="70"/>
                </a:cubicBezTo>
                <a:cubicBezTo>
                  <a:pt x="43" y="88"/>
                  <a:pt x="56" y="102"/>
                  <a:pt x="73" y="102"/>
                </a:cubicBezTo>
                <a:cubicBezTo>
                  <a:pt x="80" y="102"/>
                  <a:pt x="93" y="100"/>
                  <a:pt x="93" y="94"/>
                </a:cubicBezTo>
                <a:cubicBezTo>
                  <a:pt x="93" y="87"/>
                  <a:pt x="93" y="87"/>
                  <a:pt x="93" y="87"/>
                </a:cubicBezTo>
                <a:cubicBezTo>
                  <a:pt x="93" y="86"/>
                  <a:pt x="93" y="86"/>
                  <a:pt x="94" y="86"/>
                </a:cubicBezTo>
                <a:cubicBezTo>
                  <a:pt x="105" y="86"/>
                  <a:pt x="105" y="86"/>
                  <a:pt x="105" y="86"/>
                </a:cubicBezTo>
                <a:cubicBezTo>
                  <a:pt x="106" y="86"/>
                  <a:pt x="106" y="86"/>
                  <a:pt x="106" y="87"/>
                </a:cubicBezTo>
                <a:lnTo>
                  <a:pt x="106" y="9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2" name="Freeform 364"/>
          <p:cNvSpPr>
            <a:spLocks noEditPoints="1"/>
          </p:cNvSpPr>
          <p:nvPr/>
        </p:nvSpPr>
        <p:spPr bwMode="auto">
          <a:xfrm>
            <a:off x="7757287" y="4327465"/>
            <a:ext cx="151170" cy="192831"/>
          </a:xfrm>
          <a:custGeom>
            <a:avLst/>
            <a:gdLst>
              <a:gd name="T0" fmla="*/ 59 w 130"/>
              <a:gd name="T1" fmla="*/ 65 h 166"/>
              <a:gd name="T2" fmla="*/ 47 w 130"/>
              <a:gd name="T3" fmla="*/ 82 h 166"/>
              <a:gd name="T4" fmla="*/ 47 w 130"/>
              <a:gd name="T5" fmla="*/ 154 h 166"/>
              <a:gd name="T6" fmla="*/ 35 w 130"/>
              <a:gd name="T7" fmla="*/ 166 h 166"/>
              <a:gd name="T8" fmla="*/ 23 w 130"/>
              <a:gd name="T9" fmla="*/ 166 h 166"/>
              <a:gd name="T10" fmla="*/ 11 w 130"/>
              <a:gd name="T11" fmla="*/ 154 h 166"/>
              <a:gd name="T12" fmla="*/ 11 w 130"/>
              <a:gd name="T13" fmla="*/ 82 h 166"/>
              <a:gd name="T14" fmla="*/ 0 w 130"/>
              <a:gd name="T15" fmla="*/ 65 h 166"/>
              <a:gd name="T16" fmla="*/ 0 w 130"/>
              <a:gd name="T17" fmla="*/ 6 h 166"/>
              <a:gd name="T18" fmla="*/ 6 w 130"/>
              <a:gd name="T19" fmla="*/ 0 h 166"/>
              <a:gd name="T20" fmla="*/ 11 w 130"/>
              <a:gd name="T21" fmla="*/ 6 h 166"/>
              <a:gd name="T22" fmla="*/ 11 w 130"/>
              <a:gd name="T23" fmla="*/ 44 h 166"/>
              <a:gd name="T24" fmla="*/ 17 w 130"/>
              <a:gd name="T25" fmla="*/ 50 h 166"/>
              <a:gd name="T26" fmla="*/ 23 w 130"/>
              <a:gd name="T27" fmla="*/ 44 h 166"/>
              <a:gd name="T28" fmla="*/ 23 w 130"/>
              <a:gd name="T29" fmla="*/ 6 h 166"/>
              <a:gd name="T30" fmla="*/ 29 w 130"/>
              <a:gd name="T31" fmla="*/ 0 h 166"/>
              <a:gd name="T32" fmla="*/ 35 w 130"/>
              <a:gd name="T33" fmla="*/ 6 h 166"/>
              <a:gd name="T34" fmla="*/ 35 w 130"/>
              <a:gd name="T35" fmla="*/ 44 h 166"/>
              <a:gd name="T36" fmla="*/ 41 w 130"/>
              <a:gd name="T37" fmla="*/ 50 h 166"/>
              <a:gd name="T38" fmla="*/ 47 w 130"/>
              <a:gd name="T39" fmla="*/ 44 h 166"/>
              <a:gd name="T40" fmla="*/ 47 w 130"/>
              <a:gd name="T41" fmla="*/ 6 h 166"/>
              <a:gd name="T42" fmla="*/ 53 w 130"/>
              <a:gd name="T43" fmla="*/ 0 h 166"/>
              <a:gd name="T44" fmla="*/ 59 w 130"/>
              <a:gd name="T45" fmla="*/ 6 h 166"/>
              <a:gd name="T46" fmla="*/ 59 w 130"/>
              <a:gd name="T47" fmla="*/ 65 h 166"/>
              <a:gd name="T48" fmla="*/ 130 w 130"/>
              <a:gd name="T49" fmla="*/ 154 h 166"/>
              <a:gd name="T50" fmla="*/ 118 w 130"/>
              <a:gd name="T51" fmla="*/ 166 h 166"/>
              <a:gd name="T52" fmla="*/ 106 w 130"/>
              <a:gd name="T53" fmla="*/ 166 h 166"/>
              <a:gd name="T54" fmla="*/ 94 w 130"/>
              <a:gd name="T55" fmla="*/ 154 h 166"/>
              <a:gd name="T56" fmla="*/ 94 w 130"/>
              <a:gd name="T57" fmla="*/ 106 h 166"/>
              <a:gd name="T58" fmla="*/ 74 w 130"/>
              <a:gd name="T59" fmla="*/ 106 h 166"/>
              <a:gd name="T60" fmla="*/ 71 w 130"/>
              <a:gd name="T61" fmla="*/ 103 h 166"/>
              <a:gd name="T62" fmla="*/ 71 w 130"/>
              <a:gd name="T63" fmla="*/ 30 h 166"/>
              <a:gd name="T64" fmla="*/ 100 w 130"/>
              <a:gd name="T65" fmla="*/ 0 h 166"/>
              <a:gd name="T66" fmla="*/ 124 w 130"/>
              <a:gd name="T67" fmla="*/ 0 h 166"/>
              <a:gd name="T68" fmla="*/ 130 w 130"/>
              <a:gd name="T69" fmla="*/ 6 h 166"/>
              <a:gd name="T70" fmla="*/ 130 w 130"/>
              <a:gd name="T71" fmla="*/ 15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0" h="166">
                <a:moveTo>
                  <a:pt x="59" y="65"/>
                </a:moveTo>
                <a:cubicBezTo>
                  <a:pt x="59" y="73"/>
                  <a:pt x="54" y="79"/>
                  <a:pt x="47" y="82"/>
                </a:cubicBezTo>
                <a:cubicBezTo>
                  <a:pt x="47" y="154"/>
                  <a:pt x="47" y="154"/>
                  <a:pt x="47" y="154"/>
                </a:cubicBezTo>
                <a:cubicBezTo>
                  <a:pt x="47" y="160"/>
                  <a:pt x="42" y="166"/>
                  <a:pt x="35" y="166"/>
                </a:cubicBezTo>
                <a:cubicBezTo>
                  <a:pt x="23" y="166"/>
                  <a:pt x="23" y="166"/>
                  <a:pt x="23" y="166"/>
                </a:cubicBezTo>
                <a:cubicBezTo>
                  <a:pt x="17" y="166"/>
                  <a:pt x="11" y="160"/>
                  <a:pt x="11" y="154"/>
                </a:cubicBezTo>
                <a:cubicBezTo>
                  <a:pt x="11" y="82"/>
                  <a:pt x="11" y="82"/>
                  <a:pt x="11" y="82"/>
                </a:cubicBezTo>
                <a:cubicBezTo>
                  <a:pt x="4" y="79"/>
                  <a:pt x="0" y="73"/>
                  <a:pt x="0" y="65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9" y="0"/>
                  <a:pt x="11" y="3"/>
                  <a:pt x="11" y="6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8"/>
                  <a:pt x="14" y="50"/>
                  <a:pt x="17" y="50"/>
                </a:cubicBezTo>
                <a:cubicBezTo>
                  <a:pt x="21" y="50"/>
                  <a:pt x="23" y="48"/>
                  <a:pt x="23" y="44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3"/>
                  <a:pt x="26" y="0"/>
                  <a:pt x="29" y="0"/>
                </a:cubicBezTo>
                <a:cubicBezTo>
                  <a:pt x="32" y="0"/>
                  <a:pt x="35" y="3"/>
                  <a:pt x="35" y="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48"/>
                  <a:pt x="38" y="50"/>
                  <a:pt x="41" y="50"/>
                </a:cubicBezTo>
                <a:cubicBezTo>
                  <a:pt x="44" y="50"/>
                  <a:pt x="47" y="48"/>
                  <a:pt x="47" y="44"/>
                </a:cubicBezTo>
                <a:cubicBezTo>
                  <a:pt x="47" y="6"/>
                  <a:pt x="47" y="6"/>
                  <a:pt x="47" y="6"/>
                </a:cubicBezTo>
                <a:cubicBezTo>
                  <a:pt x="47" y="3"/>
                  <a:pt x="50" y="0"/>
                  <a:pt x="53" y="0"/>
                </a:cubicBezTo>
                <a:cubicBezTo>
                  <a:pt x="56" y="0"/>
                  <a:pt x="59" y="3"/>
                  <a:pt x="59" y="6"/>
                </a:cubicBezTo>
                <a:lnTo>
                  <a:pt x="59" y="65"/>
                </a:lnTo>
                <a:close/>
                <a:moveTo>
                  <a:pt x="130" y="154"/>
                </a:moveTo>
                <a:cubicBezTo>
                  <a:pt x="130" y="160"/>
                  <a:pt x="124" y="166"/>
                  <a:pt x="118" y="166"/>
                </a:cubicBezTo>
                <a:cubicBezTo>
                  <a:pt x="106" y="166"/>
                  <a:pt x="106" y="166"/>
                  <a:pt x="106" y="166"/>
                </a:cubicBezTo>
                <a:cubicBezTo>
                  <a:pt x="100" y="166"/>
                  <a:pt x="94" y="160"/>
                  <a:pt x="94" y="154"/>
                </a:cubicBezTo>
                <a:cubicBezTo>
                  <a:pt x="94" y="106"/>
                  <a:pt x="94" y="106"/>
                  <a:pt x="94" y="106"/>
                </a:cubicBezTo>
                <a:cubicBezTo>
                  <a:pt x="74" y="106"/>
                  <a:pt x="74" y="106"/>
                  <a:pt x="74" y="106"/>
                </a:cubicBezTo>
                <a:cubicBezTo>
                  <a:pt x="72" y="106"/>
                  <a:pt x="71" y="105"/>
                  <a:pt x="71" y="103"/>
                </a:cubicBezTo>
                <a:cubicBezTo>
                  <a:pt x="71" y="30"/>
                  <a:pt x="71" y="30"/>
                  <a:pt x="71" y="30"/>
                </a:cubicBezTo>
                <a:cubicBezTo>
                  <a:pt x="71" y="13"/>
                  <a:pt x="84" y="0"/>
                  <a:pt x="100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7" y="0"/>
                  <a:pt x="130" y="3"/>
                  <a:pt x="130" y="6"/>
                </a:cubicBezTo>
                <a:lnTo>
                  <a:pt x="130" y="15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3" name="Freeform 365"/>
          <p:cNvSpPr>
            <a:spLocks noEditPoints="1"/>
          </p:cNvSpPr>
          <p:nvPr/>
        </p:nvSpPr>
        <p:spPr bwMode="auto">
          <a:xfrm>
            <a:off x="7954878" y="4327465"/>
            <a:ext cx="151170" cy="192831"/>
          </a:xfrm>
          <a:custGeom>
            <a:avLst/>
            <a:gdLst>
              <a:gd name="T0" fmla="*/ 130 w 130"/>
              <a:gd name="T1" fmla="*/ 163 h 166"/>
              <a:gd name="T2" fmla="*/ 127 w 130"/>
              <a:gd name="T3" fmla="*/ 166 h 166"/>
              <a:gd name="T4" fmla="*/ 3 w 130"/>
              <a:gd name="T5" fmla="*/ 166 h 166"/>
              <a:gd name="T6" fmla="*/ 0 w 130"/>
              <a:gd name="T7" fmla="*/ 163 h 166"/>
              <a:gd name="T8" fmla="*/ 0 w 130"/>
              <a:gd name="T9" fmla="*/ 157 h 166"/>
              <a:gd name="T10" fmla="*/ 3 w 130"/>
              <a:gd name="T11" fmla="*/ 154 h 166"/>
              <a:gd name="T12" fmla="*/ 127 w 130"/>
              <a:gd name="T13" fmla="*/ 154 h 166"/>
              <a:gd name="T14" fmla="*/ 130 w 130"/>
              <a:gd name="T15" fmla="*/ 157 h 166"/>
              <a:gd name="T16" fmla="*/ 130 w 130"/>
              <a:gd name="T17" fmla="*/ 163 h 166"/>
              <a:gd name="T18" fmla="*/ 65 w 130"/>
              <a:gd name="T19" fmla="*/ 121 h 166"/>
              <a:gd name="T20" fmla="*/ 71 w 130"/>
              <a:gd name="T21" fmla="*/ 142 h 166"/>
              <a:gd name="T22" fmla="*/ 71 w 130"/>
              <a:gd name="T23" fmla="*/ 142 h 166"/>
              <a:gd name="T24" fmla="*/ 71 w 130"/>
              <a:gd name="T25" fmla="*/ 142 h 166"/>
              <a:gd name="T26" fmla="*/ 24 w 130"/>
              <a:gd name="T27" fmla="*/ 83 h 166"/>
              <a:gd name="T28" fmla="*/ 65 w 130"/>
              <a:gd name="T29" fmla="*/ 21 h 166"/>
              <a:gd name="T30" fmla="*/ 59 w 130"/>
              <a:gd name="T31" fmla="*/ 0 h 166"/>
              <a:gd name="T32" fmla="*/ 59 w 130"/>
              <a:gd name="T33" fmla="*/ 0 h 166"/>
              <a:gd name="T34" fmla="*/ 59 w 130"/>
              <a:gd name="T35" fmla="*/ 0 h 166"/>
              <a:gd name="T36" fmla="*/ 107 w 130"/>
              <a:gd name="T37" fmla="*/ 59 h 166"/>
              <a:gd name="T38" fmla="*/ 65 w 130"/>
              <a:gd name="T39" fmla="*/ 121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0" h="166">
                <a:moveTo>
                  <a:pt x="130" y="163"/>
                </a:moveTo>
                <a:cubicBezTo>
                  <a:pt x="130" y="164"/>
                  <a:pt x="129" y="166"/>
                  <a:pt x="127" y="166"/>
                </a:cubicBezTo>
                <a:cubicBezTo>
                  <a:pt x="3" y="166"/>
                  <a:pt x="3" y="166"/>
                  <a:pt x="3" y="166"/>
                </a:cubicBezTo>
                <a:cubicBezTo>
                  <a:pt x="2" y="166"/>
                  <a:pt x="0" y="164"/>
                  <a:pt x="0" y="163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55"/>
                  <a:pt x="2" y="154"/>
                  <a:pt x="3" y="154"/>
                </a:cubicBezTo>
                <a:cubicBezTo>
                  <a:pt x="127" y="154"/>
                  <a:pt x="127" y="154"/>
                  <a:pt x="127" y="154"/>
                </a:cubicBezTo>
                <a:cubicBezTo>
                  <a:pt x="129" y="154"/>
                  <a:pt x="130" y="155"/>
                  <a:pt x="130" y="157"/>
                </a:cubicBezTo>
                <a:lnTo>
                  <a:pt x="130" y="163"/>
                </a:lnTo>
                <a:close/>
                <a:moveTo>
                  <a:pt x="65" y="121"/>
                </a:moveTo>
                <a:cubicBezTo>
                  <a:pt x="65" y="128"/>
                  <a:pt x="68" y="136"/>
                  <a:pt x="71" y="142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71" y="142"/>
                  <a:pt x="71" y="142"/>
                  <a:pt x="71" y="142"/>
                </a:cubicBezTo>
                <a:cubicBezTo>
                  <a:pt x="46" y="130"/>
                  <a:pt x="24" y="114"/>
                  <a:pt x="24" y="83"/>
                </a:cubicBezTo>
                <a:cubicBezTo>
                  <a:pt x="24" y="47"/>
                  <a:pt x="65" y="44"/>
                  <a:pt x="65" y="21"/>
                </a:cubicBezTo>
                <a:cubicBezTo>
                  <a:pt x="65" y="14"/>
                  <a:pt x="62" y="6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85" y="12"/>
                  <a:pt x="107" y="28"/>
                  <a:pt x="107" y="59"/>
                </a:cubicBezTo>
                <a:cubicBezTo>
                  <a:pt x="107" y="95"/>
                  <a:pt x="65" y="98"/>
                  <a:pt x="65" y="12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4" name="Freeform 366"/>
          <p:cNvSpPr>
            <a:spLocks noEditPoints="1"/>
          </p:cNvSpPr>
          <p:nvPr/>
        </p:nvSpPr>
        <p:spPr bwMode="auto">
          <a:xfrm>
            <a:off x="8154853" y="4341749"/>
            <a:ext cx="165454" cy="164264"/>
          </a:xfrm>
          <a:custGeom>
            <a:avLst/>
            <a:gdLst>
              <a:gd name="T0" fmla="*/ 142 w 142"/>
              <a:gd name="T1" fmla="*/ 26 h 142"/>
              <a:gd name="T2" fmla="*/ 142 w 142"/>
              <a:gd name="T3" fmla="*/ 115 h 142"/>
              <a:gd name="T4" fmla="*/ 115 w 142"/>
              <a:gd name="T5" fmla="*/ 142 h 142"/>
              <a:gd name="T6" fmla="*/ 26 w 142"/>
              <a:gd name="T7" fmla="*/ 142 h 142"/>
              <a:gd name="T8" fmla="*/ 0 w 142"/>
              <a:gd name="T9" fmla="*/ 115 h 142"/>
              <a:gd name="T10" fmla="*/ 0 w 142"/>
              <a:gd name="T11" fmla="*/ 26 h 142"/>
              <a:gd name="T12" fmla="*/ 26 w 142"/>
              <a:gd name="T13" fmla="*/ 0 h 142"/>
              <a:gd name="T14" fmla="*/ 115 w 142"/>
              <a:gd name="T15" fmla="*/ 0 h 142"/>
              <a:gd name="T16" fmla="*/ 142 w 142"/>
              <a:gd name="T17" fmla="*/ 26 h 142"/>
              <a:gd name="T18" fmla="*/ 45 w 142"/>
              <a:gd name="T19" fmla="*/ 51 h 142"/>
              <a:gd name="T20" fmla="*/ 25 w 142"/>
              <a:gd name="T21" fmla="*/ 71 h 142"/>
              <a:gd name="T22" fmla="*/ 45 w 142"/>
              <a:gd name="T23" fmla="*/ 90 h 142"/>
              <a:gd name="T24" fmla="*/ 64 w 142"/>
              <a:gd name="T25" fmla="*/ 71 h 142"/>
              <a:gd name="T26" fmla="*/ 45 w 142"/>
              <a:gd name="T27" fmla="*/ 51 h 142"/>
              <a:gd name="T28" fmla="*/ 97 w 142"/>
              <a:gd name="T29" fmla="*/ 51 h 142"/>
              <a:gd name="T30" fmla="*/ 77 w 142"/>
              <a:gd name="T31" fmla="*/ 71 h 142"/>
              <a:gd name="T32" fmla="*/ 97 w 142"/>
              <a:gd name="T33" fmla="*/ 90 h 142"/>
              <a:gd name="T34" fmla="*/ 116 w 142"/>
              <a:gd name="T35" fmla="*/ 71 h 142"/>
              <a:gd name="T36" fmla="*/ 97 w 142"/>
              <a:gd name="T37" fmla="*/ 51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2" h="142">
                <a:moveTo>
                  <a:pt x="142" y="26"/>
                </a:moveTo>
                <a:cubicBezTo>
                  <a:pt x="142" y="115"/>
                  <a:pt x="142" y="115"/>
                  <a:pt x="142" y="115"/>
                </a:cubicBezTo>
                <a:cubicBezTo>
                  <a:pt x="142" y="130"/>
                  <a:pt x="130" y="142"/>
                  <a:pt x="115" y="142"/>
                </a:cubicBezTo>
                <a:cubicBezTo>
                  <a:pt x="26" y="142"/>
                  <a:pt x="26" y="142"/>
                  <a:pt x="26" y="142"/>
                </a:cubicBezTo>
                <a:cubicBezTo>
                  <a:pt x="12" y="142"/>
                  <a:pt x="0" y="130"/>
                  <a:pt x="0" y="115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12"/>
                  <a:pt x="12" y="0"/>
                  <a:pt x="26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30" y="0"/>
                  <a:pt x="142" y="12"/>
                  <a:pt x="142" y="26"/>
                </a:cubicBezTo>
                <a:close/>
                <a:moveTo>
                  <a:pt x="45" y="51"/>
                </a:moveTo>
                <a:cubicBezTo>
                  <a:pt x="34" y="51"/>
                  <a:pt x="25" y="60"/>
                  <a:pt x="25" y="71"/>
                </a:cubicBezTo>
                <a:cubicBezTo>
                  <a:pt x="25" y="82"/>
                  <a:pt x="34" y="90"/>
                  <a:pt x="45" y="90"/>
                </a:cubicBezTo>
                <a:cubicBezTo>
                  <a:pt x="55" y="90"/>
                  <a:pt x="64" y="82"/>
                  <a:pt x="64" y="71"/>
                </a:cubicBezTo>
                <a:cubicBezTo>
                  <a:pt x="64" y="60"/>
                  <a:pt x="55" y="51"/>
                  <a:pt x="45" y="51"/>
                </a:cubicBezTo>
                <a:close/>
                <a:moveTo>
                  <a:pt x="97" y="51"/>
                </a:moveTo>
                <a:cubicBezTo>
                  <a:pt x="86" y="51"/>
                  <a:pt x="77" y="60"/>
                  <a:pt x="77" y="71"/>
                </a:cubicBezTo>
                <a:cubicBezTo>
                  <a:pt x="77" y="82"/>
                  <a:pt x="86" y="90"/>
                  <a:pt x="97" y="90"/>
                </a:cubicBezTo>
                <a:cubicBezTo>
                  <a:pt x="108" y="90"/>
                  <a:pt x="116" y="82"/>
                  <a:pt x="116" y="71"/>
                </a:cubicBezTo>
                <a:cubicBezTo>
                  <a:pt x="116" y="60"/>
                  <a:pt x="108" y="51"/>
                  <a:pt x="97" y="51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5" name="Freeform 367"/>
          <p:cNvSpPr>
            <a:spLocks noEditPoints="1"/>
          </p:cNvSpPr>
          <p:nvPr/>
        </p:nvSpPr>
        <p:spPr bwMode="auto">
          <a:xfrm>
            <a:off x="8366728" y="4341749"/>
            <a:ext cx="164264" cy="164264"/>
          </a:xfrm>
          <a:custGeom>
            <a:avLst/>
            <a:gdLst>
              <a:gd name="T0" fmla="*/ 142 w 142"/>
              <a:gd name="T1" fmla="*/ 133 h 142"/>
              <a:gd name="T2" fmla="*/ 133 w 142"/>
              <a:gd name="T3" fmla="*/ 142 h 142"/>
              <a:gd name="T4" fmla="*/ 9 w 142"/>
              <a:gd name="T5" fmla="*/ 142 h 142"/>
              <a:gd name="T6" fmla="*/ 0 w 142"/>
              <a:gd name="T7" fmla="*/ 133 h 142"/>
              <a:gd name="T8" fmla="*/ 0 w 142"/>
              <a:gd name="T9" fmla="*/ 9 h 142"/>
              <a:gd name="T10" fmla="*/ 9 w 142"/>
              <a:gd name="T11" fmla="*/ 0 h 142"/>
              <a:gd name="T12" fmla="*/ 95 w 142"/>
              <a:gd name="T13" fmla="*/ 0 h 142"/>
              <a:gd name="T14" fmla="*/ 110 w 142"/>
              <a:gd name="T15" fmla="*/ 6 h 142"/>
              <a:gd name="T16" fmla="*/ 136 w 142"/>
              <a:gd name="T17" fmla="*/ 32 h 142"/>
              <a:gd name="T18" fmla="*/ 142 w 142"/>
              <a:gd name="T19" fmla="*/ 47 h 142"/>
              <a:gd name="T20" fmla="*/ 142 w 142"/>
              <a:gd name="T21" fmla="*/ 133 h 142"/>
              <a:gd name="T22" fmla="*/ 130 w 142"/>
              <a:gd name="T23" fmla="*/ 130 h 142"/>
              <a:gd name="T24" fmla="*/ 130 w 142"/>
              <a:gd name="T25" fmla="*/ 47 h 142"/>
              <a:gd name="T26" fmla="*/ 128 w 142"/>
              <a:gd name="T27" fmla="*/ 40 h 142"/>
              <a:gd name="T28" fmla="*/ 102 w 142"/>
              <a:gd name="T29" fmla="*/ 14 h 142"/>
              <a:gd name="T30" fmla="*/ 95 w 142"/>
              <a:gd name="T31" fmla="*/ 12 h 142"/>
              <a:gd name="T32" fmla="*/ 95 w 142"/>
              <a:gd name="T33" fmla="*/ 50 h 142"/>
              <a:gd name="T34" fmla="*/ 86 w 142"/>
              <a:gd name="T35" fmla="*/ 59 h 142"/>
              <a:gd name="T36" fmla="*/ 33 w 142"/>
              <a:gd name="T37" fmla="*/ 59 h 142"/>
              <a:gd name="T38" fmla="*/ 24 w 142"/>
              <a:gd name="T39" fmla="*/ 50 h 142"/>
              <a:gd name="T40" fmla="*/ 24 w 142"/>
              <a:gd name="T41" fmla="*/ 12 h 142"/>
              <a:gd name="T42" fmla="*/ 12 w 142"/>
              <a:gd name="T43" fmla="*/ 12 h 142"/>
              <a:gd name="T44" fmla="*/ 12 w 142"/>
              <a:gd name="T45" fmla="*/ 130 h 142"/>
              <a:gd name="T46" fmla="*/ 24 w 142"/>
              <a:gd name="T47" fmla="*/ 130 h 142"/>
              <a:gd name="T48" fmla="*/ 24 w 142"/>
              <a:gd name="T49" fmla="*/ 91 h 142"/>
              <a:gd name="T50" fmla="*/ 33 w 142"/>
              <a:gd name="T51" fmla="*/ 83 h 142"/>
              <a:gd name="T52" fmla="*/ 110 w 142"/>
              <a:gd name="T53" fmla="*/ 83 h 142"/>
              <a:gd name="T54" fmla="*/ 118 w 142"/>
              <a:gd name="T55" fmla="*/ 91 h 142"/>
              <a:gd name="T56" fmla="*/ 118 w 142"/>
              <a:gd name="T57" fmla="*/ 130 h 142"/>
              <a:gd name="T58" fmla="*/ 130 w 142"/>
              <a:gd name="T59" fmla="*/ 130 h 142"/>
              <a:gd name="T60" fmla="*/ 107 w 142"/>
              <a:gd name="T61" fmla="*/ 130 h 142"/>
              <a:gd name="T62" fmla="*/ 107 w 142"/>
              <a:gd name="T63" fmla="*/ 94 h 142"/>
              <a:gd name="T64" fmla="*/ 36 w 142"/>
              <a:gd name="T65" fmla="*/ 94 h 142"/>
              <a:gd name="T66" fmla="*/ 36 w 142"/>
              <a:gd name="T67" fmla="*/ 130 h 142"/>
              <a:gd name="T68" fmla="*/ 107 w 142"/>
              <a:gd name="T69" fmla="*/ 130 h 142"/>
              <a:gd name="T70" fmla="*/ 83 w 142"/>
              <a:gd name="T71" fmla="*/ 15 h 142"/>
              <a:gd name="T72" fmla="*/ 80 w 142"/>
              <a:gd name="T73" fmla="*/ 12 h 142"/>
              <a:gd name="T74" fmla="*/ 62 w 142"/>
              <a:gd name="T75" fmla="*/ 12 h 142"/>
              <a:gd name="T76" fmla="*/ 59 w 142"/>
              <a:gd name="T77" fmla="*/ 15 h 142"/>
              <a:gd name="T78" fmla="*/ 59 w 142"/>
              <a:gd name="T79" fmla="*/ 44 h 142"/>
              <a:gd name="T80" fmla="*/ 62 w 142"/>
              <a:gd name="T81" fmla="*/ 47 h 142"/>
              <a:gd name="T82" fmla="*/ 80 w 142"/>
              <a:gd name="T83" fmla="*/ 47 h 142"/>
              <a:gd name="T84" fmla="*/ 83 w 142"/>
              <a:gd name="T85" fmla="*/ 44 h 142"/>
              <a:gd name="T86" fmla="*/ 83 w 142"/>
              <a:gd name="T87" fmla="*/ 1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2" h="142">
                <a:moveTo>
                  <a:pt x="142" y="133"/>
                </a:moveTo>
                <a:cubicBezTo>
                  <a:pt x="142" y="138"/>
                  <a:pt x="138" y="142"/>
                  <a:pt x="133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100" y="0"/>
                  <a:pt x="106" y="3"/>
                  <a:pt x="110" y="6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9" y="35"/>
                  <a:pt x="142" y="42"/>
                  <a:pt x="142" y="47"/>
                </a:cubicBezTo>
                <a:lnTo>
                  <a:pt x="142" y="133"/>
                </a:lnTo>
                <a:close/>
                <a:moveTo>
                  <a:pt x="130" y="130"/>
                </a:moveTo>
                <a:cubicBezTo>
                  <a:pt x="130" y="47"/>
                  <a:pt x="130" y="47"/>
                  <a:pt x="130" y="47"/>
                </a:cubicBezTo>
                <a:cubicBezTo>
                  <a:pt x="130" y="45"/>
                  <a:pt x="129" y="42"/>
                  <a:pt x="128" y="40"/>
                </a:cubicBezTo>
                <a:cubicBezTo>
                  <a:pt x="102" y="14"/>
                  <a:pt x="102" y="14"/>
                  <a:pt x="102" y="14"/>
                </a:cubicBezTo>
                <a:cubicBezTo>
                  <a:pt x="100" y="13"/>
                  <a:pt x="97" y="12"/>
                  <a:pt x="95" y="12"/>
                </a:cubicBezTo>
                <a:cubicBezTo>
                  <a:pt x="95" y="50"/>
                  <a:pt x="95" y="50"/>
                  <a:pt x="95" y="50"/>
                </a:cubicBezTo>
                <a:cubicBezTo>
                  <a:pt x="95" y="55"/>
                  <a:pt x="91" y="59"/>
                  <a:pt x="86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28" y="59"/>
                  <a:pt x="24" y="55"/>
                  <a:pt x="24" y="50"/>
                </a:cubicBezTo>
                <a:cubicBezTo>
                  <a:pt x="24" y="12"/>
                  <a:pt x="24" y="12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4" y="91"/>
                  <a:pt x="24" y="91"/>
                  <a:pt x="24" y="91"/>
                </a:cubicBezTo>
                <a:cubicBezTo>
                  <a:pt x="24" y="87"/>
                  <a:pt x="28" y="83"/>
                  <a:pt x="33" y="83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5" y="83"/>
                  <a:pt x="118" y="87"/>
                  <a:pt x="118" y="91"/>
                </a:cubicBezTo>
                <a:cubicBezTo>
                  <a:pt x="118" y="130"/>
                  <a:pt x="118" y="130"/>
                  <a:pt x="118" y="130"/>
                </a:cubicBezTo>
                <a:lnTo>
                  <a:pt x="130" y="130"/>
                </a:lnTo>
                <a:close/>
                <a:moveTo>
                  <a:pt x="107" y="130"/>
                </a:moveTo>
                <a:cubicBezTo>
                  <a:pt x="107" y="94"/>
                  <a:pt x="107" y="94"/>
                  <a:pt x="107" y="94"/>
                </a:cubicBezTo>
                <a:cubicBezTo>
                  <a:pt x="36" y="94"/>
                  <a:pt x="36" y="94"/>
                  <a:pt x="36" y="94"/>
                </a:cubicBezTo>
                <a:cubicBezTo>
                  <a:pt x="36" y="130"/>
                  <a:pt x="36" y="130"/>
                  <a:pt x="36" y="130"/>
                </a:cubicBezTo>
                <a:lnTo>
                  <a:pt x="107" y="130"/>
                </a:lnTo>
                <a:close/>
                <a:moveTo>
                  <a:pt x="83" y="15"/>
                </a:moveTo>
                <a:cubicBezTo>
                  <a:pt x="83" y="13"/>
                  <a:pt x="82" y="12"/>
                  <a:pt x="80" y="12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59" y="13"/>
                  <a:pt x="59" y="15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46"/>
                  <a:pt x="61" y="47"/>
                  <a:pt x="62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2" y="47"/>
                  <a:pt x="83" y="46"/>
                  <a:pt x="83" y="44"/>
                </a:cubicBezTo>
                <a:lnTo>
                  <a:pt x="83" y="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6" name="Freeform 368"/>
          <p:cNvSpPr>
            <a:spLocks/>
          </p:cNvSpPr>
          <p:nvPr/>
        </p:nvSpPr>
        <p:spPr bwMode="auto">
          <a:xfrm>
            <a:off x="489224" y="4557197"/>
            <a:ext cx="188070" cy="192831"/>
          </a:xfrm>
          <a:custGeom>
            <a:avLst/>
            <a:gdLst>
              <a:gd name="T0" fmla="*/ 22 w 162"/>
              <a:gd name="T1" fmla="*/ 70 h 166"/>
              <a:gd name="T2" fmla="*/ 26 w 162"/>
              <a:gd name="T3" fmla="*/ 61 h 166"/>
              <a:gd name="T4" fmla="*/ 28 w 162"/>
              <a:gd name="T5" fmla="*/ 53 h 166"/>
              <a:gd name="T6" fmla="*/ 57 w 162"/>
              <a:gd name="T7" fmla="*/ 6 h 166"/>
              <a:gd name="T8" fmla="*/ 87 w 162"/>
              <a:gd name="T9" fmla="*/ 0 h 166"/>
              <a:gd name="T10" fmla="*/ 112 w 162"/>
              <a:gd name="T11" fmla="*/ 5 h 166"/>
              <a:gd name="T12" fmla="*/ 143 w 162"/>
              <a:gd name="T13" fmla="*/ 53 h 166"/>
              <a:gd name="T14" fmla="*/ 143 w 162"/>
              <a:gd name="T15" fmla="*/ 54 h 166"/>
              <a:gd name="T16" fmla="*/ 148 w 162"/>
              <a:gd name="T17" fmla="*/ 68 h 166"/>
              <a:gd name="T18" fmla="*/ 146 w 162"/>
              <a:gd name="T19" fmla="*/ 75 h 166"/>
              <a:gd name="T20" fmla="*/ 147 w 162"/>
              <a:gd name="T21" fmla="*/ 76 h 166"/>
              <a:gd name="T22" fmla="*/ 162 w 162"/>
              <a:gd name="T23" fmla="*/ 115 h 166"/>
              <a:gd name="T24" fmla="*/ 155 w 162"/>
              <a:gd name="T25" fmla="*/ 130 h 166"/>
              <a:gd name="T26" fmla="*/ 146 w 162"/>
              <a:gd name="T27" fmla="*/ 118 h 166"/>
              <a:gd name="T28" fmla="*/ 146 w 162"/>
              <a:gd name="T29" fmla="*/ 118 h 166"/>
              <a:gd name="T30" fmla="*/ 146 w 162"/>
              <a:gd name="T31" fmla="*/ 119 h 166"/>
              <a:gd name="T32" fmla="*/ 133 w 162"/>
              <a:gd name="T33" fmla="*/ 139 h 166"/>
              <a:gd name="T34" fmla="*/ 149 w 162"/>
              <a:gd name="T35" fmla="*/ 153 h 166"/>
              <a:gd name="T36" fmla="*/ 148 w 162"/>
              <a:gd name="T37" fmla="*/ 156 h 166"/>
              <a:gd name="T38" fmla="*/ 120 w 162"/>
              <a:gd name="T39" fmla="*/ 165 h 166"/>
              <a:gd name="T40" fmla="*/ 89 w 162"/>
              <a:gd name="T41" fmla="*/ 159 h 166"/>
              <a:gd name="T42" fmla="*/ 81 w 162"/>
              <a:gd name="T43" fmla="*/ 158 h 166"/>
              <a:gd name="T44" fmla="*/ 53 w 162"/>
              <a:gd name="T45" fmla="*/ 166 h 166"/>
              <a:gd name="T46" fmla="*/ 19 w 162"/>
              <a:gd name="T47" fmla="*/ 154 h 166"/>
              <a:gd name="T48" fmla="*/ 24 w 162"/>
              <a:gd name="T49" fmla="*/ 144 h 166"/>
              <a:gd name="T50" fmla="*/ 32 w 162"/>
              <a:gd name="T51" fmla="*/ 141 h 166"/>
              <a:gd name="T52" fmla="*/ 34 w 162"/>
              <a:gd name="T53" fmla="*/ 141 h 166"/>
              <a:gd name="T54" fmla="*/ 34 w 162"/>
              <a:gd name="T55" fmla="*/ 141 h 166"/>
              <a:gd name="T56" fmla="*/ 34 w 162"/>
              <a:gd name="T57" fmla="*/ 140 h 166"/>
              <a:gd name="T58" fmla="*/ 17 w 162"/>
              <a:gd name="T59" fmla="*/ 116 h 166"/>
              <a:gd name="T60" fmla="*/ 16 w 162"/>
              <a:gd name="T61" fmla="*/ 116 h 166"/>
              <a:gd name="T62" fmla="*/ 15 w 162"/>
              <a:gd name="T63" fmla="*/ 118 h 166"/>
              <a:gd name="T64" fmla="*/ 3 w 162"/>
              <a:gd name="T65" fmla="*/ 128 h 166"/>
              <a:gd name="T66" fmla="*/ 3 w 162"/>
              <a:gd name="T67" fmla="*/ 128 h 166"/>
              <a:gd name="T68" fmla="*/ 2 w 162"/>
              <a:gd name="T69" fmla="*/ 127 h 166"/>
              <a:gd name="T70" fmla="*/ 0 w 162"/>
              <a:gd name="T71" fmla="*/ 118 h 166"/>
              <a:gd name="T72" fmla="*/ 23 w 162"/>
              <a:gd name="T73" fmla="*/ 75 h 166"/>
              <a:gd name="T74" fmla="*/ 22 w 162"/>
              <a:gd name="T75" fmla="*/ 7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2" h="166">
                <a:moveTo>
                  <a:pt x="22" y="70"/>
                </a:moveTo>
                <a:cubicBezTo>
                  <a:pt x="22" y="67"/>
                  <a:pt x="24" y="63"/>
                  <a:pt x="26" y="61"/>
                </a:cubicBezTo>
                <a:cubicBezTo>
                  <a:pt x="25" y="59"/>
                  <a:pt x="27" y="54"/>
                  <a:pt x="28" y="53"/>
                </a:cubicBezTo>
                <a:cubicBezTo>
                  <a:pt x="28" y="35"/>
                  <a:pt x="42" y="14"/>
                  <a:pt x="57" y="6"/>
                </a:cubicBezTo>
                <a:cubicBezTo>
                  <a:pt x="67" y="2"/>
                  <a:pt x="76" y="0"/>
                  <a:pt x="87" y="0"/>
                </a:cubicBezTo>
                <a:cubicBezTo>
                  <a:pt x="95" y="0"/>
                  <a:pt x="104" y="2"/>
                  <a:pt x="112" y="5"/>
                </a:cubicBezTo>
                <a:cubicBezTo>
                  <a:pt x="133" y="15"/>
                  <a:pt x="138" y="32"/>
                  <a:pt x="143" y="53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46" y="58"/>
                  <a:pt x="148" y="63"/>
                  <a:pt x="148" y="68"/>
                </a:cubicBezTo>
                <a:cubicBezTo>
                  <a:pt x="148" y="70"/>
                  <a:pt x="146" y="73"/>
                  <a:pt x="146" y="75"/>
                </a:cubicBezTo>
                <a:cubicBezTo>
                  <a:pt x="146" y="75"/>
                  <a:pt x="147" y="76"/>
                  <a:pt x="147" y="76"/>
                </a:cubicBezTo>
                <a:cubicBezTo>
                  <a:pt x="155" y="88"/>
                  <a:pt x="162" y="100"/>
                  <a:pt x="162" y="115"/>
                </a:cubicBezTo>
                <a:cubicBezTo>
                  <a:pt x="162" y="118"/>
                  <a:pt x="160" y="130"/>
                  <a:pt x="155" y="130"/>
                </a:cubicBezTo>
                <a:cubicBezTo>
                  <a:pt x="152" y="130"/>
                  <a:pt x="148" y="121"/>
                  <a:pt x="146" y="118"/>
                </a:cubicBezTo>
                <a:cubicBezTo>
                  <a:pt x="146" y="118"/>
                  <a:pt x="146" y="118"/>
                  <a:pt x="146" y="118"/>
                </a:cubicBezTo>
                <a:cubicBezTo>
                  <a:pt x="146" y="119"/>
                  <a:pt x="146" y="119"/>
                  <a:pt x="146" y="119"/>
                </a:cubicBezTo>
                <a:cubicBezTo>
                  <a:pt x="143" y="126"/>
                  <a:pt x="139" y="134"/>
                  <a:pt x="133" y="139"/>
                </a:cubicBezTo>
                <a:cubicBezTo>
                  <a:pt x="139" y="144"/>
                  <a:pt x="147" y="144"/>
                  <a:pt x="149" y="153"/>
                </a:cubicBezTo>
                <a:cubicBezTo>
                  <a:pt x="148" y="154"/>
                  <a:pt x="148" y="155"/>
                  <a:pt x="148" y="156"/>
                </a:cubicBezTo>
                <a:cubicBezTo>
                  <a:pt x="142" y="164"/>
                  <a:pt x="128" y="165"/>
                  <a:pt x="120" y="165"/>
                </a:cubicBezTo>
                <a:cubicBezTo>
                  <a:pt x="108" y="165"/>
                  <a:pt x="99" y="162"/>
                  <a:pt x="89" y="159"/>
                </a:cubicBezTo>
                <a:cubicBezTo>
                  <a:pt x="86" y="158"/>
                  <a:pt x="83" y="158"/>
                  <a:pt x="81" y="158"/>
                </a:cubicBezTo>
                <a:cubicBezTo>
                  <a:pt x="75" y="164"/>
                  <a:pt x="61" y="166"/>
                  <a:pt x="53" y="166"/>
                </a:cubicBezTo>
                <a:cubicBezTo>
                  <a:pt x="46" y="166"/>
                  <a:pt x="19" y="166"/>
                  <a:pt x="19" y="154"/>
                </a:cubicBezTo>
                <a:cubicBezTo>
                  <a:pt x="19" y="148"/>
                  <a:pt x="20" y="147"/>
                  <a:pt x="24" y="144"/>
                </a:cubicBezTo>
                <a:cubicBezTo>
                  <a:pt x="27" y="143"/>
                  <a:pt x="29" y="141"/>
                  <a:pt x="32" y="141"/>
                </a:cubicBezTo>
                <a:cubicBezTo>
                  <a:pt x="33" y="141"/>
                  <a:pt x="33" y="141"/>
                  <a:pt x="34" y="141"/>
                </a:cubicBezTo>
                <a:cubicBezTo>
                  <a:pt x="34" y="141"/>
                  <a:pt x="34" y="141"/>
                  <a:pt x="34" y="141"/>
                </a:cubicBezTo>
                <a:cubicBezTo>
                  <a:pt x="34" y="140"/>
                  <a:pt x="34" y="140"/>
                  <a:pt x="34" y="140"/>
                </a:cubicBezTo>
                <a:cubicBezTo>
                  <a:pt x="27" y="139"/>
                  <a:pt x="18" y="123"/>
                  <a:pt x="17" y="116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16"/>
                  <a:pt x="15" y="117"/>
                  <a:pt x="15" y="118"/>
                </a:cubicBezTo>
                <a:cubicBezTo>
                  <a:pt x="13" y="122"/>
                  <a:pt x="8" y="128"/>
                  <a:pt x="3" y="128"/>
                </a:cubicBezTo>
                <a:cubicBezTo>
                  <a:pt x="3" y="128"/>
                  <a:pt x="3" y="128"/>
                  <a:pt x="3" y="128"/>
                </a:cubicBezTo>
                <a:cubicBezTo>
                  <a:pt x="2" y="128"/>
                  <a:pt x="2" y="127"/>
                  <a:pt x="2" y="127"/>
                </a:cubicBezTo>
                <a:cubicBezTo>
                  <a:pt x="1" y="124"/>
                  <a:pt x="0" y="121"/>
                  <a:pt x="0" y="118"/>
                </a:cubicBezTo>
                <a:cubicBezTo>
                  <a:pt x="0" y="99"/>
                  <a:pt x="9" y="86"/>
                  <a:pt x="23" y="75"/>
                </a:cubicBezTo>
                <a:cubicBezTo>
                  <a:pt x="22" y="73"/>
                  <a:pt x="22" y="72"/>
                  <a:pt x="22" y="7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7" name="Freeform 369"/>
          <p:cNvSpPr>
            <a:spLocks noEditPoints="1"/>
          </p:cNvSpPr>
          <p:nvPr/>
        </p:nvSpPr>
        <p:spPr bwMode="auto">
          <a:xfrm>
            <a:off x="721334" y="4571481"/>
            <a:ext cx="152360" cy="151170"/>
          </a:xfrm>
          <a:custGeom>
            <a:avLst/>
            <a:gdLst>
              <a:gd name="T0" fmla="*/ 0 w 128"/>
              <a:gd name="T1" fmla="*/ 57 h 127"/>
              <a:gd name="T2" fmla="*/ 58 w 128"/>
              <a:gd name="T3" fmla="*/ 0 h 127"/>
              <a:gd name="T4" fmla="*/ 58 w 128"/>
              <a:gd name="T5" fmla="*/ 127 h 127"/>
              <a:gd name="T6" fmla="*/ 0 w 128"/>
              <a:gd name="T7" fmla="*/ 69 h 127"/>
              <a:gd name="T8" fmla="*/ 58 w 128"/>
              <a:gd name="T9" fmla="*/ 127 h 127"/>
              <a:gd name="T10" fmla="*/ 47 w 128"/>
              <a:gd name="T11" fmla="*/ 11 h 127"/>
              <a:gd name="T12" fmla="*/ 12 w 128"/>
              <a:gd name="T13" fmla="*/ 47 h 127"/>
              <a:gd name="T14" fmla="*/ 47 w 128"/>
              <a:gd name="T15" fmla="*/ 115 h 127"/>
              <a:gd name="T16" fmla="*/ 12 w 128"/>
              <a:gd name="T17" fmla="*/ 81 h 127"/>
              <a:gd name="T18" fmla="*/ 47 w 128"/>
              <a:gd name="T19" fmla="*/ 115 h 127"/>
              <a:gd name="T20" fmla="*/ 23 w 128"/>
              <a:gd name="T21" fmla="*/ 35 h 127"/>
              <a:gd name="T22" fmla="*/ 35 w 128"/>
              <a:gd name="T23" fmla="*/ 23 h 127"/>
              <a:gd name="T24" fmla="*/ 35 w 128"/>
              <a:gd name="T25" fmla="*/ 104 h 127"/>
              <a:gd name="T26" fmla="*/ 23 w 128"/>
              <a:gd name="T27" fmla="*/ 92 h 127"/>
              <a:gd name="T28" fmla="*/ 35 w 128"/>
              <a:gd name="T29" fmla="*/ 104 h 127"/>
              <a:gd name="T30" fmla="*/ 69 w 128"/>
              <a:gd name="T31" fmla="*/ 57 h 127"/>
              <a:gd name="T32" fmla="*/ 128 w 128"/>
              <a:gd name="T33" fmla="*/ 0 h 127"/>
              <a:gd name="T34" fmla="*/ 128 w 128"/>
              <a:gd name="T35" fmla="*/ 104 h 127"/>
              <a:gd name="T36" fmla="*/ 92 w 128"/>
              <a:gd name="T37" fmla="*/ 92 h 127"/>
              <a:gd name="T38" fmla="*/ 81 w 128"/>
              <a:gd name="T39" fmla="*/ 127 h 127"/>
              <a:gd name="T40" fmla="*/ 69 w 128"/>
              <a:gd name="T41" fmla="*/ 69 h 127"/>
              <a:gd name="T42" fmla="*/ 104 w 128"/>
              <a:gd name="T43" fmla="*/ 81 h 127"/>
              <a:gd name="T44" fmla="*/ 116 w 128"/>
              <a:gd name="T45" fmla="*/ 69 h 127"/>
              <a:gd name="T46" fmla="*/ 128 w 128"/>
              <a:gd name="T47" fmla="*/ 104 h 127"/>
              <a:gd name="T48" fmla="*/ 116 w 128"/>
              <a:gd name="T49" fmla="*/ 11 h 127"/>
              <a:gd name="T50" fmla="*/ 81 w 128"/>
              <a:gd name="T51" fmla="*/ 47 h 127"/>
              <a:gd name="T52" fmla="*/ 104 w 128"/>
              <a:gd name="T53" fmla="*/ 35 h 127"/>
              <a:gd name="T54" fmla="*/ 92 w 128"/>
              <a:gd name="T55" fmla="*/ 23 h 127"/>
              <a:gd name="T56" fmla="*/ 104 w 128"/>
              <a:gd name="T57" fmla="*/ 35 h 127"/>
              <a:gd name="T58" fmla="*/ 92 w 128"/>
              <a:gd name="T59" fmla="*/ 127 h 127"/>
              <a:gd name="T60" fmla="*/ 104 w 128"/>
              <a:gd name="T61" fmla="*/ 116 h 127"/>
              <a:gd name="T62" fmla="*/ 128 w 128"/>
              <a:gd name="T63" fmla="*/ 127 h 127"/>
              <a:gd name="T64" fmla="*/ 116 w 128"/>
              <a:gd name="T65" fmla="*/ 116 h 127"/>
              <a:gd name="T66" fmla="*/ 128 w 128"/>
              <a:gd name="T67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27">
                <a:moveTo>
                  <a:pt x="58" y="57"/>
                </a:moveTo>
                <a:lnTo>
                  <a:pt x="0" y="57"/>
                </a:lnTo>
                <a:lnTo>
                  <a:pt x="0" y="0"/>
                </a:lnTo>
                <a:lnTo>
                  <a:pt x="58" y="0"/>
                </a:lnTo>
                <a:lnTo>
                  <a:pt x="58" y="57"/>
                </a:lnTo>
                <a:close/>
                <a:moveTo>
                  <a:pt x="58" y="127"/>
                </a:moveTo>
                <a:lnTo>
                  <a:pt x="0" y="127"/>
                </a:lnTo>
                <a:lnTo>
                  <a:pt x="0" y="69"/>
                </a:lnTo>
                <a:lnTo>
                  <a:pt x="58" y="69"/>
                </a:lnTo>
                <a:lnTo>
                  <a:pt x="58" y="127"/>
                </a:lnTo>
                <a:close/>
                <a:moveTo>
                  <a:pt x="47" y="47"/>
                </a:moveTo>
                <a:lnTo>
                  <a:pt x="47" y="11"/>
                </a:lnTo>
                <a:lnTo>
                  <a:pt x="12" y="11"/>
                </a:lnTo>
                <a:lnTo>
                  <a:pt x="12" y="47"/>
                </a:lnTo>
                <a:lnTo>
                  <a:pt x="47" y="47"/>
                </a:lnTo>
                <a:close/>
                <a:moveTo>
                  <a:pt x="47" y="115"/>
                </a:moveTo>
                <a:lnTo>
                  <a:pt x="47" y="81"/>
                </a:lnTo>
                <a:lnTo>
                  <a:pt x="12" y="81"/>
                </a:lnTo>
                <a:lnTo>
                  <a:pt x="12" y="115"/>
                </a:lnTo>
                <a:lnTo>
                  <a:pt x="47" y="115"/>
                </a:lnTo>
                <a:close/>
                <a:moveTo>
                  <a:pt x="35" y="35"/>
                </a:moveTo>
                <a:lnTo>
                  <a:pt x="23" y="35"/>
                </a:lnTo>
                <a:lnTo>
                  <a:pt x="23" y="23"/>
                </a:lnTo>
                <a:lnTo>
                  <a:pt x="35" y="23"/>
                </a:lnTo>
                <a:lnTo>
                  <a:pt x="35" y="35"/>
                </a:lnTo>
                <a:close/>
                <a:moveTo>
                  <a:pt x="35" y="104"/>
                </a:moveTo>
                <a:lnTo>
                  <a:pt x="23" y="104"/>
                </a:lnTo>
                <a:lnTo>
                  <a:pt x="23" y="92"/>
                </a:lnTo>
                <a:lnTo>
                  <a:pt x="35" y="92"/>
                </a:lnTo>
                <a:lnTo>
                  <a:pt x="35" y="104"/>
                </a:lnTo>
                <a:close/>
                <a:moveTo>
                  <a:pt x="128" y="57"/>
                </a:moveTo>
                <a:lnTo>
                  <a:pt x="69" y="57"/>
                </a:lnTo>
                <a:lnTo>
                  <a:pt x="69" y="0"/>
                </a:lnTo>
                <a:lnTo>
                  <a:pt x="128" y="0"/>
                </a:lnTo>
                <a:lnTo>
                  <a:pt x="128" y="57"/>
                </a:lnTo>
                <a:close/>
                <a:moveTo>
                  <a:pt x="128" y="104"/>
                </a:moveTo>
                <a:lnTo>
                  <a:pt x="92" y="104"/>
                </a:lnTo>
                <a:lnTo>
                  <a:pt x="92" y="92"/>
                </a:lnTo>
                <a:lnTo>
                  <a:pt x="81" y="92"/>
                </a:lnTo>
                <a:lnTo>
                  <a:pt x="81" y="127"/>
                </a:lnTo>
                <a:lnTo>
                  <a:pt x="69" y="127"/>
                </a:lnTo>
                <a:lnTo>
                  <a:pt x="69" y="69"/>
                </a:lnTo>
                <a:lnTo>
                  <a:pt x="104" y="69"/>
                </a:lnTo>
                <a:lnTo>
                  <a:pt x="104" y="81"/>
                </a:lnTo>
                <a:lnTo>
                  <a:pt x="116" y="81"/>
                </a:lnTo>
                <a:lnTo>
                  <a:pt x="116" y="69"/>
                </a:lnTo>
                <a:lnTo>
                  <a:pt x="128" y="69"/>
                </a:lnTo>
                <a:lnTo>
                  <a:pt x="128" y="104"/>
                </a:lnTo>
                <a:close/>
                <a:moveTo>
                  <a:pt x="116" y="47"/>
                </a:moveTo>
                <a:lnTo>
                  <a:pt x="116" y="11"/>
                </a:lnTo>
                <a:lnTo>
                  <a:pt x="81" y="11"/>
                </a:lnTo>
                <a:lnTo>
                  <a:pt x="81" y="47"/>
                </a:lnTo>
                <a:lnTo>
                  <a:pt x="116" y="47"/>
                </a:lnTo>
                <a:close/>
                <a:moveTo>
                  <a:pt x="104" y="35"/>
                </a:moveTo>
                <a:lnTo>
                  <a:pt x="92" y="35"/>
                </a:lnTo>
                <a:lnTo>
                  <a:pt x="92" y="23"/>
                </a:lnTo>
                <a:lnTo>
                  <a:pt x="104" y="23"/>
                </a:lnTo>
                <a:lnTo>
                  <a:pt x="104" y="35"/>
                </a:lnTo>
                <a:close/>
                <a:moveTo>
                  <a:pt x="104" y="127"/>
                </a:moveTo>
                <a:lnTo>
                  <a:pt x="92" y="127"/>
                </a:lnTo>
                <a:lnTo>
                  <a:pt x="92" y="116"/>
                </a:lnTo>
                <a:lnTo>
                  <a:pt x="104" y="116"/>
                </a:lnTo>
                <a:lnTo>
                  <a:pt x="104" y="127"/>
                </a:lnTo>
                <a:close/>
                <a:moveTo>
                  <a:pt x="128" y="127"/>
                </a:moveTo>
                <a:lnTo>
                  <a:pt x="116" y="127"/>
                </a:lnTo>
                <a:lnTo>
                  <a:pt x="116" y="116"/>
                </a:lnTo>
                <a:lnTo>
                  <a:pt x="128" y="116"/>
                </a:lnTo>
                <a:lnTo>
                  <a:pt x="128" y="12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" name="Freeform 370"/>
          <p:cNvSpPr>
            <a:spLocks noEditPoints="1"/>
          </p:cNvSpPr>
          <p:nvPr/>
        </p:nvSpPr>
        <p:spPr bwMode="auto">
          <a:xfrm>
            <a:off x="916547" y="4571481"/>
            <a:ext cx="178547" cy="151170"/>
          </a:xfrm>
          <a:custGeom>
            <a:avLst/>
            <a:gdLst>
              <a:gd name="T0" fmla="*/ 71 w 154"/>
              <a:gd name="T1" fmla="*/ 113 h 130"/>
              <a:gd name="T2" fmla="*/ 53 w 154"/>
              <a:gd name="T3" fmla="*/ 130 h 130"/>
              <a:gd name="T4" fmla="*/ 18 w 154"/>
              <a:gd name="T5" fmla="*/ 130 h 130"/>
              <a:gd name="T6" fmla="*/ 0 w 154"/>
              <a:gd name="T7" fmla="*/ 113 h 130"/>
              <a:gd name="T8" fmla="*/ 0 w 154"/>
              <a:gd name="T9" fmla="*/ 48 h 130"/>
              <a:gd name="T10" fmla="*/ 47 w 154"/>
              <a:gd name="T11" fmla="*/ 0 h 130"/>
              <a:gd name="T12" fmla="*/ 53 w 154"/>
              <a:gd name="T13" fmla="*/ 0 h 130"/>
              <a:gd name="T14" fmla="*/ 59 w 154"/>
              <a:gd name="T15" fmla="*/ 6 h 130"/>
              <a:gd name="T16" fmla="*/ 59 w 154"/>
              <a:gd name="T17" fmla="*/ 18 h 130"/>
              <a:gd name="T18" fmla="*/ 53 w 154"/>
              <a:gd name="T19" fmla="*/ 24 h 130"/>
              <a:gd name="T20" fmla="*/ 47 w 154"/>
              <a:gd name="T21" fmla="*/ 24 h 130"/>
              <a:gd name="T22" fmla="*/ 24 w 154"/>
              <a:gd name="T23" fmla="*/ 48 h 130"/>
              <a:gd name="T24" fmla="*/ 24 w 154"/>
              <a:gd name="T25" fmla="*/ 50 h 130"/>
              <a:gd name="T26" fmla="*/ 33 w 154"/>
              <a:gd name="T27" fmla="*/ 59 h 130"/>
              <a:gd name="T28" fmla="*/ 53 w 154"/>
              <a:gd name="T29" fmla="*/ 59 h 130"/>
              <a:gd name="T30" fmla="*/ 71 w 154"/>
              <a:gd name="T31" fmla="*/ 77 h 130"/>
              <a:gd name="T32" fmla="*/ 71 w 154"/>
              <a:gd name="T33" fmla="*/ 113 h 130"/>
              <a:gd name="T34" fmla="*/ 154 w 154"/>
              <a:gd name="T35" fmla="*/ 113 h 130"/>
              <a:gd name="T36" fmla="*/ 136 w 154"/>
              <a:gd name="T37" fmla="*/ 130 h 130"/>
              <a:gd name="T38" fmla="*/ 101 w 154"/>
              <a:gd name="T39" fmla="*/ 130 h 130"/>
              <a:gd name="T40" fmla="*/ 83 w 154"/>
              <a:gd name="T41" fmla="*/ 113 h 130"/>
              <a:gd name="T42" fmla="*/ 83 w 154"/>
              <a:gd name="T43" fmla="*/ 48 h 130"/>
              <a:gd name="T44" fmla="*/ 130 w 154"/>
              <a:gd name="T45" fmla="*/ 0 h 130"/>
              <a:gd name="T46" fmla="*/ 136 w 154"/>
              <a:gd name="T47" fmla="*/ 0 h 130"/>
              <a:gd name="T48" fmla="*/ 142 w 154"/>
              <a:gd name="T49" fmla="*/ 6 h 130"/>
              <a:gd name="T50" fmla="*/ 142 w 154"/>
              <a:gd name="T51" fmla="*/ 18 h 130"/>
              <a:gd name="T52" fmla="*/ 136 w 154"/>
              <a:gd name="T53" fmla="*/ 24 h 130"/>
              <a:gd name="T54" fmla="*/ 130 w 154"/>
              <a:gd name="T55" fmla="*/ 24 h 130"/>
              <a:gd name="T56" fmla="*/ 106 w 154"/>
              <a:gd name="T57" fmla="*/ 48 h 130"/>
              <a:gd name="T58" fmla="*/ 106 w 154"/>
              <a:gd name="T59" fmla="*/ 50 h 130"/>
              <a:gd name="T60" fmla="*/ 115 w 154"/>
              <a:gd name="T61" fmla="*/ 59 h 130"/>
              <a:gd name="T62" fmla="*/ 136 w 154"/>
              <a:gd name="T63" fmla="*/ 59 h 130"/>
              <a:gd name="T64" fmla="*/ 154 w 154"/>
              <a:gd name="T65" fmla="*/ 77 h 130"/>
              <a:gd name="T66" fmla="*/ 154 w 154"/>
              <a:gd name="T67" fmla="*/ 11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4" h="130">
                <a:moveTo>
                  <a:pt x="71" y="113"/>
                </a:moveTo>
                <a:cubicBezTo>
                  <a:pt x="71" y="122"/>
                  <a:pt x="63" y="130"/>
                  <a:pt x="53" y="130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8" y="130"/>
                  <a:pt x="0" y="122"/>
                  <a:pt x="0" y="113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21"/>
                  <a:pt x="21" y="0"/>
                  <a:pt x="47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9" y="3"/>
                  <a:pt x="59" y="6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21"/>
                  <a:pt x="57" y="24"/>
                  <a:pt x="53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34" y="24"/>
                  <a:pt x="24" y="35"/>
                  <a:pt x="24" y="48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55"/>
                  <a:pt x="28" y="59"/>
                  <a:pt x="33" y="59"/>
                </a:cubicBezTo>
                <a:cubicBezTo>
                  <a:pt x="53" y="59"/>
                  <a:pt x="53" y="59"/>
                  <a:pt x="53" y="59"/>
                </a:cubicBezTo>
                <a:cubicBezTo>
                  <a:pt x="63" y="59"/>
                  <a:pt x="71" y="67"/>
                  <a:pt x="71" y="77"/>
                </a:cubicBezTo>
                <a:lnTo>
                  <a:pt x="71" y="113"/>
                </a:lnTo>
                <a:close/>
                <a:moveTo>
                  <a:pt x="154" y="113"/>
                </a:moveTo>
                <a:cubicBezTo>
                  <a:pt x="154" y="122"/>
                  <a:pt x="146" y="130"/>
                  <a:pt x="136" y="130"/>
                </a:cubicBezTo>
                <a:cubicBezTo>
                  <a:pt x="101" y="130"/>
                  <a:pt x="101" y="130"/>
                  <a:pt x="101" y="130"/>
                </a:cubicBezTo>
                <a:cubicBezTo>
                  <a:pt x="91" y="130"/>
                  <a:pt x="83" y="122"/>
                  <a:pt x="83" y="113"/>
                </a:cubicBezTo>
                <a:cubicBezTo>
                  <a:pt x="83" y="48"/>
                  <a:pt x="83" y="48"/>
                  <a:pt x="83" y="48"/>
                </a:cubicBezTo>
                <a:cubicBezTo>
                  <a:pt x="83" y="21"/>
                  <a:pt x="104" y="0"/>
                  <a:pt x="130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2" y="3"/>
                  <a:pt x="142" y="6"/>
                </a:cubicBezTo>
                <a:cubicBezTo>
                  <a:pt x="142" y="18"/>
                  <a:pt x="142" y="18"/>
                  <a:pt x="142" y="18"/>
                </a:cubicBezTo>
                <a:cubicBezTo>
                  <a:pt x="142" y="21"/>
                  <a:pt x="139" y="24"/>
                  <a:pt x="136" y="24"/>
                </a:cubicBezTo>
                <a:cubicBezTo>
                  <a:pt x="130" y="24"/>
                  <a:pt x="130" y="24"/>
                  <a:pt x="130" y="24"/>
                </a:cubicBezTo>
                <a:cubicBezTo>
                  <a:pt x="117" y="24"/>
                  <a:pt x="106" y="35"/>
                  <a:pt x="106" y="48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55"/>
                  <a:pt x="110" y="59"/>
                  <a:pt x="115" y="59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46" y="59"/>
                  <a:pt x="154" y="67"/>
                  <a:pt x="154" y="77"/>
                </a:cubicBezTo>
                <a:lnTo>
                  <a:pt x="154" y="11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" name="Freeform 371"/>
          <p:cNvSpPr>
            <a:spLocks noEditPoints="1"/>
          </p:cNvSpPr>
          <p:nvPr/>
        </p:nvSpPr>
        <p:spPr bwMode="auto">
          <a:xfrm>
            <a:off x="1137945" y="4571480"/>
            <a:ext cx="16426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21 w 142"/>
              <a:gd name="T11" fmla="*/ 71 h 142"/>
              <a:gd name="T12" fmla="*/ 71 w 142"/>
              <a:gd name="T13" fmla="*/ 121 h 142"/>
              <a:gd name="T14" fmla="*/ 122 w 142"/>
              <a:gd name="T15" fmla="*/ 71 h 142"/>
              <a:gd name="T16" fmla="*/ 71 w 142"/>
              <a:gd name="T17" fmla="*/ 21 h 142"/>
              <a:gd name="T18" fmla="*/ 21 w 142"/>
              <a:gd name="T19" fmla="*/ 71 h 142"/>
              <a:gd name="T20" fmla="*/ 71 w 142"/>
              <a:gd name="T21" fmla="*/ 95 h 142"/>
              <a:gd name="T22" fmla="*/ 48 w 142"/>
              <a:gd name="T23" fmla="*/ 71 h 142"/>
              <a:gd name="T24" fmla="*/ 71 w 142"/>
              <a:gd name="T25" fmla="*/ 48 h 142"/>
              <a:gd name="T26" fmla="*/ 95 w 142"/>
              <a:gd name="T27" fmla="*/ 71 h 142"/>
              <a:gd name="T28" fmla="*/ 71 w 142"/>
              <a:gd name="T29" fmla="*/ 9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1" y="0"/>
                  <a:pt x="142" y="32"/>
                  <a:pt x="142" y="71"/>
                </a:cubicBezTo>
                <a:cubicBezTo>
                  <a:pt x="142" y="110"/>
                  <a:pt x="111" y="142"/>
                  <a:pt x="71" y="142"/>
                </a:cubicBezTo>
                <a:close/>
                <a:moveTo>
                  <a:pt x="21" y="71"/>
                </a:moveTo>
                <a:cubicBezTo>
                  <a:pt x="21" y="99"/>
                  <a:pt x="44" y="121"/>
                  <a:pt x="71" y="121"/>
                </a:cubicBezTo>
                <a:cubicBezTo>
                  <a:pt x="99" y="121"/>
                  <a:pt x="122" y="99"/>
                  <a:pt x="122" y="71"/>
                </a:cubicBezTo>
                <a:cubicBezTo>
                  <a:pt x="122" y="43"/>
                  <a:pt x="99" y="21"/>
                  <a:pt x="71" y="21"/>
                </a:cubicBezTo>
                <a:cubicBezTo>
                  <a:pt x="44" y="21"/>
                  <a:pt x="21" y="43"/>
                  <a:pt x="21" y="71"/>
                </a:cubicBezTo>
                <a:close/>
                <a:moveTo>
                  <a:pt x="71" y="95"/>
                </a:moveTo>
                <a:cubicBezTo>
                  <a:pt x="58" y="95"/>
                  <a:pt x="48" y="84"/>
                  <a:pt x="48" y="71"/>
                </a:cubicBezTo>
                <a:cubicBezTo>
                  <a:pt x="48" y="58"/>
                  <a:pt x="58" y="48"/>
                  <a:pt x="71" y="48"/>
                </a:cubicBezTo>
                <a:cubicBezTo>
                  <a:pt x="84" y="48"/>
                  <a:pt x="95" y="58"/>
                  <a:pt x="95" y="71"/>
                </a:cubicBezTo>
                <a:cubicBezTo>
                  <a:pt x="95" y="84"/>
                  <a:pt x="84" y="95"/>
                  <a:pt x="71" y="95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0" name="Freeform 372"/>
          <p:cNvSpPr>
            <a:spLocks noEditPoints="1"/>
          </p:cNvSpPr>
          <p:nvPr/>
        </p:nvSpPr>
        <p:spPr bwMode="auto">
          <a:xfrm>
            <a:off x="1345060" y="4571480"/>
            <a:ext cx="165454" cy="164264"/>
          </a:xfrm>
          <a:custGeom>
            <a:avLst/>
            <a:gdLst>
              <a:gd name="T0" fmla="*/ 71 w 142"/>
              <a:gd name="T1" fmla="*/ 142 h 142"/>
              <a:gd name="T2" fmla="*/ 0 w 142"/>
              <a:gd name="T3" fmla="*/ 71 h 142"/>
              <a:gd name="T4" fmla="*/ 71 w 142"/>
              <a:gd name="T5" fmla="*/ 0 h 142"/>
              <a:gd name="T6" fmla="*/ 142 w 142"/>
              <a:gd name="T7" fmla="*/ 71 h 142"/>
              <a:gd name="T8" fmla="*/ 71 w 142"/>
              <a:gd name="T9" fmla="*/ 142 h 142"/>
              <a:gd name="T10" fmla="*/ 73 w 142"/>
              <a:gd name="T11" fmla="*/ 61 h 142"/>
              <a:gd name="T12" fmla="*/ 10 w 142"/>
              <a:gd name="T13" fmla="*/ 69 h 142"/>
              <a:gd name="T14" fmla="*/ 10 w 142"/>
              <a:gd name="T15" fmla="*/ 71 h 142"/>
              <a:gd name="T16" fmla="*/ 26 w 142"/>
              <a:gd name="T17" fmla="*/ 112 h 142"/>
              <a:gd name="T18" fmla="*/ 75 w 142"/>
              <a:gd name="T19" fmla="*/ 72 h 142"/>
              <a:gd name="T20" fmla="*/ 77 w 142"/>
              <a:gd name="T21" fmla="*/ 71 h 142"/>
              <a:gd name="T22" fmla="*/ 73 w 142"/>
              <a:gd name="T23" fmla="*/ 61 h 142"/>
              <a:gd name="T24" fmla="*/ 45 w 142"/>
              <a:gd name="T25" fmla="*/ 16 h 142"/>
              <a:gd name="T26" fmla="*/ 12 w 142"/>
              <a:gd name="T27" fmla="*/ 59 h 142"/>
              <a:gd name="T28" fmla="*/ 68 w 142"/>
              <a:gd name="T29" fmla="*/ 51 h 142"/>
              <a:gd name="T30" fmla="*/ 45 w 142"/>
              <a:gd name="T31" fmla="*/ 16 h 142"/>
              <a:gd name="T32" fmla="*/ 82 w 142"/>
              <a:gd name="T33" fmla="*/ 81 h 142"/>
              <a:gd name="T34" fmla="*/ 81 w 142"/>
              <a:gd name="T35" fmla="*/ 81 h 142"/>
              <a:gd name="T36" fmla="*/ 34 w 142"/>
              <a:gd name="T37" fmla="*/ 119 h 142"/>
              <a:gd name="T38" fmla="*/ 32 w 142"/>
              <a:gd name="T39" fmla="*/ 118 h 142"/>
              <a:gd name="T40" fmla="*/ 71 w 142"/>
              <a:gd name="T41" fmla="*/ 132 h 142"/>
              <a:gd name="T42" fmla="*/ 95 w 142"/>
              <a:gd name="T43" fmla="*/ 127 h 142"/>
              <a:gd name="T44" fmla="*/ 82 w 142"/>
              <a:gd name="T45" fmla="*/ 81 h 142"/>
              <a:gd name="T46" fmla="*/ 56 w 142"/>
              <a:gd name="T47" fmla="*/ 12 h 142"/>
              <a:gd name="T48" fmla="*/ 56 w 142"/>
              <a:gd name="T49" fmla="*/ 12 h 142"/>
              <a:gd name="T50" fmla="*/ 56 w 142"/>
              <a:gd name="T51" fmla="*/ 12 h 142"/>
              <a:gd name="T52" fmla="*/ 71 w 142"/>
              <a:gd name="T53" fmla="*/ 11 h 142"/>
              <a:gd name="T54" fmla="*/ 57 w 142"/>
              <a:gd name="T55" fmla="*/ 12 h 142"/>
              <a:gd name="T56" fmla="*/ 79 w 142"/>
              <a:gd name="T57" fmla="*/ 48 h 142"/>
              <a:gd name="T58" fmla="*/ 111 w 142"/>
              <a:gd name="T59" fmla="*/ 26 h 142"/>
              <a:gd name="T60" fmla="*/ 71 w 142"/>
              <a:gd name="T61" fmla="*/ 11 h 142"/>
              <a:gd name="T62" fmla="*/ 118 w 142"/>
              <a:gd name="T63" fmla="*/ 33 h 142"/>
              <a:gd name="T64" fmla="*/ 84 w 142"/>
              <a:gd name="T65" fmla="*/ 57 h 142"/>
              <a:gd name="T66" fmla="*/ 88 w 142"/>
              <a:gd name="T67" fmla="*/ 65 h 142"/>
              <a:gd name="T68" fmla="*/ 89 w 142"/>
              <a:gd name="T69" fmla="*/ 69 h 142"/>
              <a:gd name="T70" fmla="*/ 132 w 142"/>
              <a:gd name="T71" fmla="*/ 71 h 142"/>
              <a:gd name="T72" fmla="*/ 118 w 142"/>
              <a:gd name="T73" fmla="*/ 33 h 142"/>
              <a:gd name="T74" fmla="*/ 93 w 142"/>
              <a:gd name="T75" fmla="*/ 78 h 142"/>
              <a:gd name="T76" fmla="*/ 105 w 142"/>
              <a:gd name="T77" fmla="*/ 121 h 142"/>
              <a:gd name="T78" fmla="*/ 131 w 142"/>
              <a:gd name="T79" fmla="*/ 81 h 142"/>
              <a:gd name="T80" fmla="*/ 93 w 142"/>
              <a:gd name="T81" fmla="*/ 7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" h="142">
                <a:moveTo>
                  <a:pt x="71" y="142"/>
                </a:move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ubicBezTo>
                  <a:pt x="142" y="110"/>
                  <a:pt x="110" y="142"/>
                  <a:pt x="71" y="142"/>
                </a:cubicBezTo>
                <a:close/>
                <a:moveTo>
                  <a:pt x="73" y="61"/>
                </a:moveTo>
                <a:cubicBezTo>
                  <a:pt x="41" y="70"/>
                  <a:pt x="11" y="69"/>
                  <a:pt x="10" y="69"/>
                </a:cubicBezTo>
                <a:cubicBezTo>
                  <a:pt x="10" y="70"/>
                  <a:pt x="10" y="71"/>
                  <a:pt x="10" y="71"/>
                </a:cubicBezTo>
                <a:cubicBezTo>
                  <a:pt x="10" y="87"/>
                  <a:pt x="16" y="101"/>
                  <a:pt x="26" y="112"/>
                </a:cubicBezTo>
                <a:cubicBezTo>
                  <a:pt x="42" y="82"/>
                  <a:pt x="75" y="72"/>
                  <a:pt x="75" y="72"/>
                </a:cubicBezTo>
                <a:cubicBezTo>
                  <a:pt x="76" y="71"/>
                  <a:pt x="77" y="71"/>
                  <a:pt x="77" y="71"/>
                </a:cubicBezTo>
                <a:cubicBezTo>
                  <a:pt x="76" y="68"/>
                  <a:pt x="74" y="64"/>
                  <a:pt x="73" y="61"/>
                </a:cubicBezTo>
                <a:close/>
                <a:moveTo>
                  <a:pt x="45" y="16"/>
                </a:moveTo>
                <a:cubicBezTo>
                  <a:pt x="28" y="24"/>
                  <a:pt x="16" y="40"/>
                  <a:pt x="12" y="59"/>
                </a:cubicBezTo>
                <a:cubicBezTo>
                  <a:pt x="13" y="59"/>
                  <a:pt x="38" y="59"/>
                  <a:pt x="68" y="51"/>
                </a:cubicBezTo>
                <a:cubicBezTo>
                  <a:pt x="57" y="33"/>
                  <a:pt x="46" y="18"/>
                  <a:pt x="45" y="16"/>
                </a:cubicBezTo>
                <a:close/>
                <a:moveTo>
                  <a:pt x="82" y="81"/>
                </a:moveTo>
                <a:cubicBezTo>
                  <a:pt x="82" y="81"/>
                  <a:pt x="81" y="81"/>
                  <a:pt x="81" y="81"/>
                </a:cubicBezTo>
                <a:cubicBezTo>
                  <a:pt x="81" y="81"/>
                  <a:pt x="45" y="94"/>
                  <a:pt x="34" y="119"/>
                </a:cubicBezTo>
                <a:cubicBezTo>
                  <a:pt x="33" y="119"/>
                  <a:pt x="32" y="118"/>
                  <a:pt x="32" y="118"/>
                </a:cubicBezTo>
                <a:cubicBezTo>
                  <a:pt x="43" y="127"/>
                  <a:pt x="56" y="132"/>
                  <a:pt x="71" y="132"/>
                </a:cubicBezTo>
                <a:cubicBezTo>
                  <a:pt x="79" y="132"/>
                  <a:pt x="87" y="130"/>
                  <a:pt x="95" y="127"/>
                </a:cubicBezTo>
                <a:cubicBezTo>
                  <a:pt x="94" y="122"/>
                  <a:pt x="90" y="103"/>
                  <a:pt x="82" y="81"/>
                </a:cubicBezTo>
                <a:close/>
                <a:moveTo>
                  <a:pt x="56" y="12"/>
                </a:moveTo>
                <a:cubicBezTo>
                  <a:pt x="56" y="12"/>
                  <a:pt x="56" y="12"/>
                  <a:pt x="56" y="12"/>
                </a:cubicBezTo>
                <a:cubicBezTo>
                  <a:pt x="56" y="12"/>
                  <a:pt x="56" y="12"/>
                  <a:pt x="56" y="12"/>
                </a:cubicBezTo>
                <a:close/>
                <a:moveTo>
                  <a:pt x="71" y="11"/>
                </a:moveTo>
                <a:cubicBezTo>
                  <a:pt x="66" y="11"/>
                  <a:pt x="61" y="11"/>
                  <a:pt x="57" y="12"/>
                </a:cubicBezTo>
                <a:cubicBezTo>
                  <a:pt x="57" y="14"/>
                  <a:pt x="69" y="29"/>
                  <a:pt x="79" y="48"/>
                </a:cubicBezTo>
                <a:cubicBezTo>
                  <a:pt x="102" y="39"/>
                  <a:pt x="111" y="26"/>
                  <a:pt x="111" y="26"/>
                </a:cubicBezTo>
                <a:cubicBezTo>
                  <a:pt x="100" y="16"/>
                  <a:pt x="86" y="11"/>
                  <a:pt x="71" y="11"/>
                </a:cubicBezTo>
                <a:close/>
                <a:moveTo>
                  <a:pt x="118" y="33"/>
                </a:moveTo>
                <a:cubicBezTo>
                  <a:pt x="118" y="33"/>
                  <a:pt x="108" y="47"/>
                  <a:pt x="84" y="57"/>
                </a:cubicBezTo>
                <a:cubicBezTo>
                  <a:pt x="85" y="60"/>
                  <a:pt x="87" y="63"/>
                  <a:pt x="88" y="65"/>
                </a:cubicBezTo>
                <a:cubicBezTo>
                  <a:pt x="88" y="66"/>
                  <a:pt x="89" y="68"/>
                  <a:pt x="89" y="69"/>
                </a:cubicBezTo>
                <a:cubicBezTo>
                  <a:pt x="110" y="66"/>
                  <a:pt x="131" y="70"/>
                  <a:pt x="132" y="71"/>
                </a:cubicBezTo>
                <a:cubicBezTo>
                  <a:pt x="131" y="56"/>
                  <a:pt x="126" y="43"/>
                  <a:pt x="118" y="33"/>
                </a:cubicBezTo>
                <a:close/>
                <a:moveTo>
                  <a:pt x="93" y="78"/>
                </a:moveTo>
                <a:cubicBezTo>
                  <a:pt x="101" y="100"/>
                  <a:pt x="104" y="118"/>
                  <a:pt x="105" y="121"/>
                </a:cubicBezTo>
                <a:cubicBezTo>
                  <a:pt x="118" y="112"/>
                  <a:pt x="128" y="98"/>
                  <a:pt x="131" y="81"/>
                </a:cubicBezTo>
                <a:cubicBezTo>
                  <a:pt x="129" y="80"/>
                  <a:pt x="113" y="75"/>
                  <a:pt x="93" y="78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1" name="Freeform 373"/>
          <p:cNvSpPr>
            <a:spLocks noEditPoints="1"/>
          </p:cNvSpPr>
          <p:nvPr/>
        </p:nvSpPr>
        <p:spPr bwMode="auto">
          <a:xfrm>
            <a:off x="1559317" y="4570291"/>
            <a:ext cx="178547" cy="165454"/>
          </a:xfrm>
          <a:custGeom>
            <a:avLst/>
            <a:gdLst>
              <a:gd name="T0" fmla="*/ 75 w 150"/>
              <a:gd name="T1" fmla="*/ 26 h 139"/>
              <a:gd name="T2" fmla="*/ 31 w 150"/>
              <a:gd name="T3" fmla="*/ 53 h 139"/>
              <a:gd name="T4" fmla="*/ 0 w 150"/>
              <a:gd name="T5" fmla="*/ 29 h 139"/>
              <a:gd name="T6" fmla="*/ 44 w 150"/>
              <a:gd name="T7" fmla="*/ 0 h 139"/>
              <a:gd name="T8" fmla="*/ 75 w 150"/>
              <a:gd name="T9" fmla="*/ 26 h 139"/>
              <a:gd name="T10" fmla="*/ 75 w 150"/>
              <a:gd name="T11" fmla="*/ 81 h 139"/>
              <a:gd name="T12" fmla="*/ 44 w 150"/>
              <a:gd name="T13" fmla="*/ 106 h 139"/>
              <a:gd name="T14" fmla="*/ 0 w 150"/>
              <a:gd name="T15" fmla="*/ 78 h 139"/>
              <a:gd name="T16" fmla="*/ 31 w 150"/>
              <a:gd name="T17" fmla="*/ 53 h 139"/>
              <a:gd name="T18" fmla="*/ 75 w 150"/>
              <a:gd name="T19" fmla="*/ 81 h 139"/>
              <a:gd name="T20" fmla="*/ 120 w 150"/>
              <a:gd name="T21" fmla="*/ 113 h 139"/>
              <a:gd name="T22" fmla="*/ 75 w 150"/>
              <a:gd name="T23" fmla="*/ 139 h 139"/>
              <a:gd name="T24" fmla="*/ 75 w 150"/>
              <a:gd name="T25" fmla="*/ 139 h 139"/>
              <a:gd name="T26" fmla="*/ 75 w 150"/>
              <a:gd name="T27" fmla="*/ 139 h 139"/>
              <a:gd name="T28" fmla="*/ 75 w 150"/>
              <a:gd name="T29" fmla="*/ 139 h 139"/>
              <a:gd name="T30" fmla="*/ 75 w 150"/>
              <a:gd name="T31" fmla="*/ 139 h 139"/>
              <a:gd name="T32" fmla="*/ 31 w 150"/>
              <a:gd name="T33" fmla="*/ 113 h 139"/>
              <a:gd name="T34" fmla="*/ 31 w 150"/>
              <a:gd name="T35" fmla="*/ 103 h 139"/>
              <a:gd name="T36" fmla="*/ 44 w 150"/>
              <a:gd name="T37" fmla="*/ 112 h 139"/>
              <a:gd name="T38" fmla="*/ 75 w 150"/>
              <a:gd name="T39" fmla="*/ 87 h 139"/>
              <a:gd name="T40" fmla="*/ 75 w 150"/>
              <a:gd name="T41" fmla="*/ 86 h 139"/>
              <a:gd name="T42" fmla="*/ 75 w 150"/>
              <a:gd name="T43" fmla="*/ 87 h 139"/>
              <a:gd name="T44" fmla="*/ 75 w 150"/>
              <a:gd name="T45" fmla="*/ 86 h 139"/>
              <a:gd name="T46" fmla="*/ 75 w 150"/>
              <a:gd name="T47" fmla="*/ 87 h 139"/>
              <a:gd name="T48" fmla="*/ 106 w 150"/>
              <a:gd name="T49" fmla="*/ 112 h 139"/>
              <a:gd name="T50" fmla="*/ 120 w 150"/>
              <a:gd name="T51" fmla="*/ 103 h 139"/>
              <a:gd name="T52" fmla="*/ 120 w 150"/>
              <a:gd name="T53" fmla="*/ 113 h 139"/>
              <a:gd name="T54" fmla="*/ 150 w 150"/>
              <a:gd name="T55" fmla="*/ 29 h 139"/>
              <a:gd name="T56" fmla="*/ 120 w 150"/>
              <a:gd name="T57" fmla="*/ 53 h 139"/>
              <a:gd name="T58" fmla="*/ 75 w 150"/>
              <a:gd name="T59" fmla="*/ 26 h 139"/>
              <a:gd name="T60" fmla="*/ 106 w 150"/>
              <a:gd name="T61" fmla="*/ 0 h 139"/>
              <a:gd name="T62" fmla="*/ 150 w 150"/>
              <a:gd name="T63" fmla="*/ 29 h 139"/>
              <a:gd name="T64" fmla="*/ 150 w 150"/>
              <a:gd name="T65" fmla="*/ 78 h 139"/>
              <a:gd name="T66" fmla="*/ 106 w 150"/>
              <a:gd name="T67" fmla="*/ 106 h 139"/>
              <a:gd name="T68" fmla="*/ 75 w 150"/>
              <a:gd name="T69" fmla="*/ 81 h 139"/>
              <a:gd name="T70" fmla="*/ 120 w 150"/>
              <a:gd name="T71" fmla="*/ 53 h 139"/>
              <a:gd name="T72" fmla="*/ 150 w 150"/>
              <a:gd name="T73" fmla="*/ 78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0" h="139">
                <a:moveTo>
                  <a:pt x="75" y="26"/>
                </a:moveTo>
                <a:lnTo>
                  <a:pt x="31" y="53"/>
                </a:lnTo>
                <a:lnTo>
                  <a:pt x="0" y="29"/>
                </a:lnTo>
                <a:lnTo>
                  <a:pt x="44" y="0"/>
                </a:lnTo>
                <a:lnTo>
                  <a:pt x="75" y="26"/>
                </a:lnTo>
                <a:close/>
                <a:moveTo>
                  <a:pt x="75" y="81"/>
                </a:moveTo>
                <a:lnTo>
                  <a:pt x="44" y="106"/>
                </a:lnTo>
                <a:lnTo>
                  <a:pt x="0" y="78"/>
                </a:lnTo>
                <a:lnTo>
                  <a:pt x="31" y="53"/>
                </a:lnTo>
                <a:lnTo>
                  <a:pt x="75" y="81"/>
                </a:lnTo>
                <a:close/>
                <a:moveTo>
                  <a:pt x="120" y="113"/>
                </a:moveTo>
                <a:lnTo>
                  <a:pt x="75" y="139"/>
                </a:lnTo>
                <a:lnTo>
                  <a:pt x="75" y="139"/>
                </a:lnTo>
                <a:lnTo>
                  <a:pt x="75" y="139"/>
                </a:lnTo>
                <a:lnTo>
                  <a:pt x="75" y="139"/>
                </a:lnTo>
                <a:lnTo>
                  <a:pt x="75" y="139"/>
                </a:lnTo>
                <a:lnTo>
                  <a:pt x="31" y="113"/>
                </a:lnTo>
                <a:lnTo>
                  <a:pt x="31" y="103"/>
                </a:lnTo>
                <a:lnTo>
                  <a:pt x="44" y="112"/>
                </a:lnTo>
                <a:lnTo>
                  <a:pt x="75" y="87"/>
                </a:lnTo>
                <a:lnTo>
                  <a:pt x="75" y="86"/>
                </a:lnTo>
                <a:lnTo>
                  <a:pt x="75" y="87"/>
                </a:lnTo>
                <a:lnTo>
                  <a:pt x="75" y="86"/>
                </a:lnTo>
                <a:lnTo>
                  <a:pt x="75" y="87"/>
                </a:lnTo>
                <a:lnTo>
                  <a:pt x="106" y="112"/>
                </a:lnTo>
                <a:lnTo>
                  <a:pt x="120" y="103"/>
                </a:lnTo>
                <a:lnTo>
                  <a:pt x="120" y="113"/>
                </a:lnTo>
                <a:close/>
                <a:moveTo>
                  <a:pt x="150" y="29"/>
                </a:moveTo>
                <a:lnTo>
                  <a:pt x="120" y="53"/>
                </a:lnTo>
                <a:lnTo>
                  <a:pt x="75" y="26"/>
                </a:lnTo>
                <a:lnTo>
                  <a:pt x="106" y="0"/>
                </a:lnTo>
                <a:lnTo>
                  <a:pt x="150" y="29"/>
                </a:lnTo>
                <a:close/>
                <a:moveTo>
                  <a:pt x="150" y="78"/>
                </a:moveTo>
                <a:lnTo>
                  <a:pt x="106" y="106"/>
                </a:lnTo>
                <a:lnTo>
                  <a:pt x="75" y="81"/>
                </a:lnTo>
                <a:lnTo>
                  <a:pt x="120" y="53"/>
                </a:lnTo>
                <a:lnTo>
                  <a:pt x="150" y="7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2" name="Freeform 374"/>
          <p:cNvSpPr>
            <a:spLocks noEditPoints="1"/>
          </p:cNvSpPr>
          <p:nvPr/>
        </p:nvSpPr>
        <p:spPr bwMode="auto">
          <a:xfrm>
            <a:off x="1787857" y="4559577"/>
            <a:ext cx="164264" cy="188070"/>
          </a:xfrm>
          <a:custGeom>
            <a:avLst/>
            <a:gdLst>
              <a:gd name="T0" fmla="*/ 71 w 142"/>
              <a:gd name="T1" fmla="*/ 162 h 162"/>
              <a:gd name="T2" fmla="*/ 0 w 142"/>
              <a:gd name="T3" fmla="*/ 92 h 162"/>
              <a:gd name="T4" fmla="*/ 37 w 142"/>
              <a:gd name="T5" fmla="*/ 30 h 162"/>
              <a:gd name="T6" fmla="*/ 57 w 142"/>
              <a:gd name="T7" fmla="*/ 18 h 162"/>
              <a:gd name="T8" fmla="*/ 65 w 142"/>
              <a:gd name="T9" fmla="*/ 0 h 162"/>
              <a:gd name="T10" fmla="*/ 82 w 142"/>
              <a:gd name="T11" fmla="*/ 18 h 162"/>
              <a:gd name="T12" fmla="*/ 106 w 142"/>
              <a:gd name="T13" fmla="*/ 30 h 162"/>
              <a:gd name="T14" fmla="*/ 142 w 142"/>
              <a:gd name="T15" fmla="*/ 94 h 162"/>
              <a:gd name="T16" fmla="*/ 71 w 142"/>
              <a:gd name="T17" fmla="*/ 162 h 162"/>
              <a:gd name="T18" fmla="*/ 127 w 142"/>
              <a:gd name="T19" fmla="*/ 95 h 162"/>
              <a:gd name="T20" fmla="*/ 97 w 142"/>
              <a:gd name="T21" fmla="*/ 111 h 162"/>
              <a:gd name="T22" fmla="*/ 56 w 142"/>
              <a:gd name="T23" fmla="*/ 93 h 162"/>
              <a:gd name="T24" fmla="*/ 31 w 142"/>
              <a:gd name="T25" fmla="*/ 117 h 162"/>
              <a:gd name="T26" fmla="*/ 37 w 142"/>
              <a:gd name="T27" fmla="*/ 132 h 162"/>
              <a:gd name="T28" fmla="*/ 53 w 142"/>
              <a:gd name="T29" fmla="*/ 135 h 162"/>
              <a:gd name="T30" fmla="*/ 97 w 142"/>
              <a:gd name="T31" fmla="*/ 116 h 162"/>
              <a:gd name="T32" fmla="*/ 121 w 142"/>
              <a:gd name="T33" fmla="*/ 135 h 162"/>
              <a:gd name="T34" fmla="*/ 132 w 142"/>
              <a:gd name="T35" fmla="*/ 127 h 162"/>
              <a:gd name="T36" fmla="*/ 137 w 142"/>
              <a:gd name="T37" fmla="*/ 108 h 162"/>
              <a:gd name="T38" fmla="*/ 127 w 142"/>
              <a:gd name="T39" fmla="*/ 95 h 162"/>
              <a:gd name="T40" fmla="*/ 105 w 142"/>
              <a:gd name="T41" fmla="*/ 144 h 162"/>
              <a:gd name="T42" fmla="*/ 85 w 142"/>
              <a:gd name="T43" fmla="*/ 150 h 162"/>
              <a:gd name="T44" fmla="*/ 67 w 142"/>
              <a:gd name="T45" fmla="*/ 145 h 162"/>
              <a:gd name="T46" fmla="*/ 66 w 142"/>
              <a:gd name="T47" fmla="*/ 145 h 162"/>
              <a:gd name="T48" fmla="*/ 64 w 142"/>
              <a:gd name="T49" fmla="*/ 146 h 162"/>
              <a:gd name="T50" fmla="*/ 64 w 142"/>
              <a:gd name="T51" fmla="*/ 149 h 162"/>
              <a:gd name="T52" fmla="*/ 90 w 142"/>
              <a:gd name="T53" fmla="*/ 154 h 162"/>
              <a:gd name="T54" fmla="*/ 107 w 142"/>
              <a:gd name="T55" fmla="*/ 148 h 162"/>
              <a:gd name="T56" fmla="*/ 108 w 142"/>
              <a:gd name="T57" fmla="*/ 145 h 162"/>
              <a:gd name="T58" fmla="*/ 105 w 142"/>
              <a:gd name="T59" fmla="*/ 144 h 162"/>
              <a:gd name="T60" fmla="*/ 100 w 142"/>
              <a:gd name="T61" fmla="*/ 129 h 162"/>
              <a:gd name="T62" fmla="*/ 93 w 142"/>
              <a:gd name="T63" fmla="*/ 127 h 162"/>
              <a:gd name="T64" fmla="*/ 87 w 142"/>
              <a:gd name="T65" fmla="*/ 128 h 162"/>
              <a:gd name="T66" fmla="*/ 80 w 142"/>
              <a:gd name="T67" fmla="*/ 133 h 162"/>
              <a:gd name="T68" fmla="*/ 78 w 142"/>
              <a:gd name="T69" fmla="*/ 137 h 162"/>
              <a:gd name="T70" fmla="*/ 83 w 142"/>
              <a:gd name="T71" fmla="*/ 136 h 162"/>
              <a:gd name="T72" fmla="*/ 93 w 142"/>
              <a:gd name="T73" fmla="*/ 132 h 162"/>
              <a:gd name="T74" fmla="*/ 100 w 142"/>
              <a:gd name="T75" fmla="*/ 136 h 162"/>
              <a:gd name="T76" fmla="*/ 103 w 142"/>
              <a:gd name="T77" fmla="*/ 137 h 162"/>
              <a:gd name="T78" fmla="*/ 104 w 142"/>
              <a:gd name="T79" fmla="*/ 134 h 162"/>
              <a:gd name="T80" fmla="*/ 100 w 142"/>
              <a:gd name="T81" fmla="*/ 129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" h="162">
                <a:moveTo>
                  <a:pt x="71" y="162"/>
                </a:moveTo>
                <a:cubicBezTo>
                  <a:pt x="34" y="162"/>
                  <a:pt x="0" y="133"/>
                  <a:pt x="0" y="92"/>
                </a:cubicBezTo>
                <a:cubicBezTo>
                  <a:pt x="0" y="52"/>
                  <a:pt x="31" y="33"/>
                  <a:pt x="37" y="30"/>
                </a:cubicBezTo>
                <a:cubicBezTo>
                  <a:pt x="44" y="27"/>
                  <a:pt x="49" y="25"/>
                  <a:pt x="57" y="18"/>
                </a:cubicBezTo>
                <a:cubicBezTo>
                  <a:pt x="61" y="15"/>
                  <a:pt x="64" y="11"/>
                  <a:pt x="65" y="0"/>
                </a:cubicBezTo>
                <a:cubicBezTo>
                  <a:pt x="71" y="7"/>
                  <a:pt x="77" y="15"/>
                  <a:pt x="82" y="18"/>
                </a:cubicBezTo>
                <a:cubicBezTo>
                  <a:pt x="90" y="23"/>
                  <a:pt x="98" y="25"/>
                  <a:pt x="106" y="30"/>
                </a:cubicBezTo>
                <a:cubicBezTo>
                  <a:pt x="111" y="33"/>
                  <a:pt x="142" y="52"/>
                  <a:pt x="142" y="94"/>
                </a:cubicBezTo>
                <a:cubicBezTo>
                  <a:pt x="142" y="135"/>
                  <a:pt x="109" y="162"/>
                  <a:pt x="71" y="162"/>
                </a:cubicBezTo>
                <a:close/>
                <a:moveTo>
                  <a:pt x="127" y="95"/>
                </a:moveTo>
                <a:cubicBezTo>
                  <a:pt x="119" y="95"/>
                  <a:pt x="104" y="111"/>
                  <a:pt x="97" y="111"/>
                </a:cubicBezTo>
                <a:cubicBezTo>
                  <a:pt x="87" y="111"/>
                  <a:pt x="75" y="93"/>
                  <a:pt x="56" y="93"/>
                </a:cubicBezTo>
                <a:cubicBezTo>
                  <a:pt x="42" y="93"/>
                  <a:pt x="31" y="104"/>
                  <a:pt x="31" y="117"/>
                </a:cubicBezTo>
                <a:cubicBezTo>
                  <a:pt x="30" y="124"/>
                  <a:pt x="33" y="129"/>
                  <a:pt x="37" y="132"/>
                </a:cubicBezTo>
                <a:cubicBezTo>
                  <a:pt x="41" y="134"/>
                  <a:pt x="43" y="135"/>
                  <a:pt x="53" y="135"/>
                </a:cubicBezTo>
                <a:cubicBezTo>
                  <a:pt x="68" y="135"/>
                  <a:pt x="88" y="116"/>
                  <a:pt x="97" y="116"/>
                </a:cubicBezTo>
                <a:cubicBezTo>
                  <a:pt x="104" y="117"/>
                  <a:pt x="115" y="134"/>
                  <a:pt x="121" y="135"/>
                </a:cubicBezTo>
                <a:cubicBezTo>
                  <a:pt x="125" y="135"/>
                  <a:pt x="128" y="133"/>
                  <a:pt x="132" y="127"/>
                </a:cubicBezTo>
                <a:cubicBezTo>
                  <a:pt x="135" y="122"/>
                  <a:pt x="137" y="113"/>
                  <a:pt x="137" y="108"/>
                </a:cubicBezTo>
                <a:cubicBezTo>
                  <a:pt x="137" y="104"/>
                  <a:pt x="135" y="95"/>
                  <a:pt x="127" y="95"/>
                </a:cubicBezTo>
                <a:close/>
                <a:moveTo>
                  <a:pt x="105" y="144"/>
                </a:moveTo>
                <a:cubicBezTo>
                  <a:pt x="102" y="147"/>
                  <a:pt x="95" y="150"/>
                  <a:pt x="85" y="150"/>
                </a:cubicBezTo>
                <a:cubicBezTo>
                  <a:pt x="75" y="150"/>
                  <a:pt x="71" y="148"/>
                  <a:pt x="67" y="145"/>
                </a:cubicBezTo>
                <a:cubicBezTo>
                  <a:pt x="67" y="145"/>
                  <a:pt x="67" y="145"/>
                  <a:pt x="66" y="145"/>
                </a:cubicBezTo>
                <a:cubicBezTo>
                  <a:pt x="65" y="145"/>
                  <a:pt x="65" y="145"/>
                  <a:pt x="64" y="146"/>
                </a:cubicBezTo>
                <a:cubicBezTo>
                  <a:pt x="63" y="147"/>
                  <a:pt x="63" y="148"/>
                  <a:pt x="64" y="149"/>
                </a:cubicBezTo>
                <a:cubicBezTo>
                  <a:pt x="71" y="155"/>
                  <a:pt x="82" y="155"/>
                  <a:pt x="90" y="154"/>
                </a:cubicBezTo>
                <a:cubicBezTo>
                  <a:pt x="99" y="153"/>
                  <a:pt x="106" y="148"/>
                  <a:pt x="107" y="148"/>
                </a:cubicBezTo>
                <a:cubicBezTo>
                  <a:pt x="108" y="147"/>
                  <a:pt x="108" y="146"/>
                  <a:pt x="108" y="145"/>
                </a:cubicBezTo>
                <a:cubicBezTo>
                  <a:pt x="107" y="144"/>
                  <a:pt x="107" y="143"/>
                  <a:pt x="105" y="144"/>
                </a:cubicBezTo>
                <a:close/>
                <a:moveTo>
                  <a:pt x="100" y="129"/>
                </a:moveTo>
                <a:cubicBezTo>
                  <a:pt x="99" y="127"/>
                  <a:pt x="96" y="127"/>
                  <a:pt x="93" y="127"/>
                </a:cubicBezTo>
                <a:cubicBezTo>
                  <a:pt x="91" y="127"/>
                  <a:pt x="89" y="127"/>
                  <a:pt x="87" y="128"/>
                </a:cubicBezTo>
                <a:cubicBezTo>
                  <a:pt x="84" y="129"/>
                  <a:pt x="81" y="132"/>
                  <a:pt x="80" y="133"/>
                </a:cubicBezTo>
                <a:cubicBezTo>
                  <a:pt x="78" y="135"/>
                  <a:pt x="78" y="136"/>
                  <a:pt x="78" y="137"/>
                </a:cubicBezTo>
                <a:cubicBezTo>
                  <a:pt x="79" y="139"/>
                  <a:pt x="80" y="138"/>
                  <a:pt x="83" y="136"/>
                </a:cubicBezTo>
                <a:cubicBezTo>
                  <a:pt x="86" y="134"/>
                  <a:pt x="87" y="132"/>
                  <a:pt x="93" y="132"/>
                </a:cubicBezTo>
                <a:cubicBezTo>
                  <a:pt x="98" y="132"/>
                  <a:pt x="99" y="134"/>
                  <a:pt x="100" y="136"/>
                </a:cubicBezTo>
                <a:cubicBezTo>
                  <a:pt x="101" y="138"/>
                  <a:pt x="102" y="138"/>
                  <a:pt x="103" y="137"/>
                </a:cubicBezTo>
                <a:cubicBezTo>
                  <a:pt x="104" y="137"/>
                  <a:pt x="105" y="136"/>
                  <a:pt x="104" y="134"/>
                </a:cubicBezTo>
                <a:cubicBezTo>
                  <a:pt x="103" y="133"/>
                  <a:pt x="102" y="130"/>
                  <a:pt x="100" y="12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3" name="Freeform 375"/>
          <p:cNvSpPr>
            <a:spLocks noEditPoints="1"/>
          </p:cNvSpPr>
          <p:nvPr/>
        </p:nvSpPr>
        <p:spPr bwMode="auto">
          <a:xfrm>
            <a:off x="1993782" y="4571481"/>
            <a:ext cx="192831" cy="151170"/>
          </a:xfrm>
          <a:custGeom>
            <a:avLst/>
            <a:gdLst>
              <a:gd name="T0" fmla="*/ 130 w 166"/>
              <a:gd name="T1" fmla="*/ 104 h 130"/>
              <a:gd name="T2" fmla="*/ 104 w 166"/>
              <a:gd name="T3" fmla="*/ 130 h 130"/>
              <a:gd name="T4" fmla="*/ 27 w 166"/>
              <a:gd name="T5" fmla="*/ 130 h 130"/>
              <a:gd name="T6" fmla="*/ 0 w 166"/>
              <a:gd name="T7" fmla="*/ 104 h 130"/>
              <a:gd name="T8" fmla="*/ 0 w 166"/>
              <a:gd name="T9" fmla="*/ 27 h 130"/>
              <a:gd name="T10" fmla="*/ 27 w 166"/>
              <a:gd name="T11" fmla="*/ 0 h 130"/>
              <a:gd name="T12" fmla="*/ 104 w 166"/>
              <a:gd name="T13" fmla="*/ 0 h 130"/>
              <a:gd name="T14" fmla="*/ 115 w 166"/>
              <a:gd name="T15" fmla="*/ 3 h 130"/>
              <a:gd name="T16" fmla="*/ 116 w 166"/>
              <a:gd name="T17" fmla="*/ 5 h 130"/>
              <a:gd name="T18" fmla="*/ 115 w 166"/>
              <a:gd name="T19" fmla="*/ 7 h 130"/>
              <a:gd name="T20" fmla="*/ 111 w 166"/>
              <a:gd name="T21" fmla="*/ 12 h 130"/>
              <a:gd name="T22" fmla="*/ 108 w 166"/>
              <a:gd name="T23" fmla="*/ 13 h 130"/>
              <a:gd name="T24" fmla="*/ 104 w 166"/>
              <a:gd name="T25" fmla="*/ 12 h 130"/>
              <a:gd name="T26" fmla="*/ 27 w 166"/>
              <a:gd name="T27" fmla="*/ 12 h 130"/>
              <a:gd name="T28" fmla="*/ 12 w 166"/>
              <a:gd name="T29" fmla="*/ 27 h 130"/>
              <a:gd name="T30" fmla="*/ 12 w 166"/>
              <a:gd name="T31" fmla="*/ 104 h 130"/>
              <a:gd name="T32" fmla="*/ 27 w 166"/>
              <a:gd name="T33" fmla="*/ 119 h 130"/>
              <a:gd name="T34" fmla="*/ 104 w 166"/>
              <a:gd name="T35" fmla="*/ 119 h 130"/>
              <a:gd name="T36" fmla="*/ 119 w 166"/>
              <a:gd name="T37" fmla="*/ 104 h 130"/>
              <a:gd name="T38" fmla="*/ 119 w 166"/>
              <a:gd name="T39" fmla="*/ 92 h 130"/>
              <a:gd name="T40" fmla="*/ 119 w 166"/>
              <a:gd name="T41" fmla="*/ 90 h 130"/>
              <a:gd name="T42" fmla="*/ 125 w 166"/>
              <a:gd name="T43" fmla="*/ 84 h 130"/>
              <a:gd name="T44" fmla="*/ 128 w 166"/>
              <a:gd name="T45" fmla="*/ 83 h 130"/>
              <a:gd name="T46" fmla="*/ 130 w 166"/>
              <a:gd name="T47" fmla="*/ 86 h 130"/>
              <a:gd name="T48" fmla="*/ 130 w 166"/>
              <a:gd name="T49" fmla="*/ 104 h 130"/>
              <a:gd name="T50" fmla="*/ 148 w 166"/>
              <a:gd name="T51" fmla="*/ 45 h 130"/>
              <a:gd name="T52" fmla="*/ 86 w 166"/>
              <a:gd name="T53" fmla="*/ 107 h 130"/>
              <a:gd name="T54" fmla="*/ 59 w 166"/>
              <a:gd name="T55" fmla="*/ 107 h 130"/>
              <a:gd name="T56" fmla="*/ 59 w 166"/>
              <a:gd name="T57" fmla="*/ 80 h 130"/>
              <a:gd name="T58" fmla="*/ 121 w 166"/>
              <a:gd name="T59" fmla="*/ 18 h 130"/>
              <a:gd name="T60" fmla="*/ 148 w 166"/>
              <a:gd name="T61" fmla="*/ 45 h 130"/>
              <a:gd name="T62" fmla="*/ 93 w 166"/>
              <a:gd name="T63" fmla="*/ 87 h 130"/>
              <a:gd name="T64" fmla="*/ 79 w 166"/>
              <a:gd name="T65" fmla="*/ 73 h 130"/>
              <a:gd name="T66" fmla="*/ 68 w 166"/>
              <a:gd name="T67" fmla="*/ 84 h 130"/>
              <a:gd name="T68" fmla="*/ 68 w 166"/>
              <a:gd name="T69" fmla="*/ 89 h 130"/>
              <a:gd name="T70" fmla="*/ 77 w 166"/>
              <a:gd name="T71" fmla="*/ 89 h 130"/>
              <a:gd name="T72" fmla="*/ 77 w 166"/>
              <a:gd name="T73" fmla="*/ 98 h 130"/>
              <a:gd name="T74" fmla="*/ 82 w 166"/>
              <a:gd name="T75" fmla="*/ 98 h 130"/>
              <a:gd name="T76" fmla="*/ 93 w 166"/>
              <a:gd name="T77" fmla="*/ 87 h 130"/>
              <a:gd name="T78" fmla="*/ 120 w 166"/>
              <a:gd name="T79" fmla="*/ 31 h 130"/>
              <a:gd name="T80" fmla="*/ 88 w 166"/>
              <a:gd name="T81" fmla="*/ 64 h 130"/>
              <a:gd name="T82" fmla="*/ 87 w 166"/>
              <a:gd name="T83" fmla="*/ 67 h 130"/>
              <a:gd name="T84" fmla="*/ 91 w 166"/>
              <a:gd name="T85" fmla="*/ 67 h 130"/>
              <a:gd name="T86" fmla="*/ 123 w 166"/>
              <a:gd name="T87" fmla="*/ 34 h 130"/>
              <a:gd name="T88" fmla="*/ 123 w 166"/>
              <a:gd name="T89" fmla="*/ 31 h 130"/>
              <a:gd name="T90" fmla="*/ 120 w 166"/>
              <a:gd name="T91" fmla="*/ 31 h 130"/>
              <a:gd name="T92" fmla="*/ 154 w 166"/>
              <a:gd name="T93" fmla="*/ 39 h 130"/>
              <a:gd name="T94" fmla="*/ 127 w 166"/>
              <a:gd name="T95" fmla="*/ 12 h 130"/>
              <a:gd name="T96" fmla="*/ 136 w 166"/>
              <a:gd name="T97" fmla="*/ 4 h 130"/>
              <a:gd name="T98" fmla="*/ 148 w 166"/>
              <a:gd name="T99" fmla="*/ 4 h 130"/>
              <a:gd name="T100" fmla="*/ 163 w 166"/>
              <a:gd name="T101" fmla="*/ 18 h 130"/>
              <a:gd name="T102" fmla="*/ 163 w 166"/>
              <a:gd name="T103" fmla="*/ 30 h 130"/>
              <a:gd name="T104" fmla="*/ 154 w 166"/>
              <a:gd name="T105" fmla="*/ 3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66" h="130">
                <a:moveTo>
                  <a:pt x="130" y="104"/>
                </a:moveTo>
                <a:cubicBezTo>
                  <a:pt x="130" y="118"/>
                  <a:pt x="118" y="130"/>
                  <a:pt x="104" y="130"/>
                </a:cubicBezTo>
                <a:cubicBezTo>
                  <a:pt x="27" y="130"/>
                  <a:pt x="27" y="130"/>
                  <a:pt x="27" y="130"/>
                </a:cubicBezTo>
                <a:cubicBezTo>
                  <a:pt x="12" y="130"/>
                  <a:pt x="0" y="118"/>
                  <a:pt x="0" y="10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7" y="0"/>
                  <a:pt x="111" y="1"/>
                  <a:pt x="115" y="3"/>
                </a:cubicBezTo>
                <a:cubicBezTo>
                  <a:pt x="115" y="3"/>
                  <a:pt x="116" y="4"/>
                  <a:pt x="116" y="5"/>
                </a:cubicBezTo>
                <a:cubicBezTo>
                  <a:pt x="116" y="6"/>
                  <a:pt x="116" y="7"/>
                  <a:pt x="115" y="7"/>
                </a:cubicBezTo>
                <a:cubicBezTo>
                  <a:pt x="111" y="12"/>
                  <a:pt x="111" y="12"/>
                  <a:pt x="111" y="12"/>
                </a:cubicBezTo>
                <a:cubicBezTo>
                  <a:pt x="110" y="13"/>
                  <a:pt x="109" y="13"/>
                  <a:pt x="108" y="13"/>
                </a:cubicBezTo>
                <a:cubicBezTo>
                  <a:pt x="107" y="12"/>
                  <a:pt x="105" y="12"/>
                  <a:pt x="104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19" y="12"/>
                  <a:pt x="12" y="19"/>
                  <a:pt x="12" y="27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2" y="112"/>
                  <a:pt x="19" y="119"/>
                  <a:pt x="27" y="119"/>
                </a:cubicBezTo>
                <a:cubicBezTo>
                  <a:pt x="104" y="119"/>
                  <a:pt x="104" y="119"/>
                  <a:pt x="104" y="119"/>
                </a:cubicBezTo>
                <a:cubicBezTo>
                  <a:pt x="112" y="119"/>
                  <a:pt x="119" y="112"/>
                  <a:pt x="119" y="104"/>
                </a:cubicBezTo>
                <a:cubicBezTo>
                  <a:pt x="119" y="92"/>
                  <a:pt x="119" y="92"/>
                  <a:pt x="119" y="92"/>
                </a:cubicBezTo>
                <a:cubicBezTo>
                  <a:pt x="119" y="91"/>
                  <a:pt x="119" y="91"/>
                  <a:pt x="119" y="90"/>
                </a:cubicBezTo>
                <a:cubicBezTo>
                  <a:pt x="125" y="84"/>
                  <a:pt x="125" y="84"/>
                  <a:pt x="125" y="84"/>
                </a:cubicBezTo>
                <a:cubicBezTo>
                  <a:pt x="126" y="83"/>
                  <a:pt x="127" y="83"/>
                  <a:pt x="128" y="83"/>
                </a:cubicBezTo>
                <a:cubicBezTo>
                  <a:pt x="130" y="84"/>
                  <a:pt x="130" y="85"/>
                  <a:pt x="130" y="86"/>
                </a:cubicBezTo>
                <a:lnTo>
                  <a:pt x="130" y="104"/>
                </a:lnTo>
                <a:close/>
                <a:moveTo>
                  <a:pt x="148" y="45"/>
                </a:moveTo>
                <a:cubicBezTo>
                  <a:pt x="86" y="107"/>
                  <a:pt x="86" y="107"/>
                  <a:pt x="86" y="107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59" y="80"/>
                  <a:pt x="59" y="80"/>
                  <a:pt x="59" y="80"/>
                </a:cubicBezTo>
                <a:cubicBezTo>
                  <a:pt x="121" y="18"/>
                  <a:pt x="121" y="18"/>
                  <a:pt x="121" y="18"/>
                </a:cubicBezTo>
                <a:lnTo>
                  <a:pt x="148" y="45"/>
                </a:lnTo>
                <a:close/>
                <a:moveTo>
                  <a:pt x="93" y="87"/>
                </a:moveTo>
                <a:cubicBezTo>
                  <a:pt x="79" y="73"/>
                  <a:pt x="79" y="73"/>
                  <a:pt x="79" y="73"/>
                </a:cubicBezTo>
                <a:cubicBezTo>
                  <a:pt x="68" y="84"/>
                  <a:pt x="68" y="84"/>
                  <a:pt x="68" y="84"/>
                </a:cubicBezTo>
                <a:cubicBezTo>
                  <a:pt x="68" y="89"/>
                  <a:pt x="68" y="89"/>
                  <a:pt x="68" y="89"/>
                </a:cubicBezTo>
                <a:cubicBezTo>
                  <a:pt x="77" y="89"/>
                  <a:pt x="77" y="89"/>
                  <a:pt x="77" y="89"/>
                </a:cubicBezTo>
                <a:cubicBezTo>
                  <a:pt x="77" y="98"/>
                  <a:pt x="77" y="98"/>
                  <a:pt x="77" y="98"/>
                </a:cubicBezTo>
                <a:cubicBezTo>
                  <a:pt x="82" y="98"/>
                  <a:pt x="82" y="98"/>
                  <a:pt x="82" y="98"/>
                </a:cubicBezTo>
                <a:lnTo>
                  <a:pt x="93" y="87"/>
                </a:lnTo>
                <a:close/>
                <a:moveTo>
                  <a:pt x="120" y="31"/>
                </a:moveTo>
                <a:cubicBezTo>
                  <a:pt x="88" y="64"/>
                  <a:pt x="88" y="64"/>
                  <a:pt x="88" y="64"/>
                </a:cubicBezTo>
                <a:cubicBezTo>
                  <a:pt x="87" y="65"/>
                  <a:pt x="87" y="66"/>
                  <a:pt x="87" y="67"/>
                </a:cubicBezTo>
                <a:cubicBezTo>
                  <a:pt x="88" y="68"/>
                  <a:pt x="90" y="68"/>
                  <a:pt x="91" y="67"/>
                </a:cubicBezTo>
                <a:cubicBezTo>
                  <a:pt x="123" y="34"/>
                  <a:pt x="123" y="34"/>
                  <a:pt x="123" y="34"/>
                </a:cubicBezTo>
                <a:cubicBezTo>
                  <a:pt x="124" y="33"/>
                  <a:pt x="124" y="32"/>
                  <a:pt x="123" y="31"/>
                </a:cubicBezTo>
                <a:cubicBezTo>
                  <a:pt x="122" y="30"/>
                  <a:pt x="121" y="31"/>
                  <a:pt x="120" y="31"/>
                </a:cubicBezTo>
                <a:close/>
                <a:moveTo>
                  <a:pt x="154" y="39"/>
                </a:moveTo>
                <a:cubicBezTo>
                  <a:pt x="127" y="12"/>
                  <a:pt x="127" y="12"/>
                  <a:pt x="127" y="12"/>
                </a:cubicBezTo>
                <a:cubicBezTo>
                  <a:pt x="136" y="4"/>
                  <a:pt x="136" y="4"/>
                  <a:pt x="136" y="4"/>
                </a:cubicBezTo>
                <a:cubicBezTo>
                  <a:pt x="139" y="0"/>
                  <a:pt x="145" y="0"/>
                  <a:pt x="148" y="4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6" y="21"/>
                  <a:pt x="166" y="27"/>
                  <a:pt x="163" y="30"/>
                </a:cubicBezTo>
                <a:lnTo>
                  <a:pt x="154" y="3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4" name="Freeform 376"/>
          <p:cNvSpPr>
            <a:spLocks noEditPoints="1"/>
          </p:cNvSpPr>
          <p:nvPr/>
        </p:nvSpPr>
        <p:spPr bwMode="auto">
          <a:xfrm>
            <a:off x="2229463" y="4584574"/>
            <a:ext cx="166645" cy="138077"/>
          </a:xfrm>
          <a:custGeom>
            <a:avLst/>
            <a:gdLst>
              <a:gd name="T0" fmla="*/ 67 w 144"/>
              <a:gd name="T1" fmla="*/ 2 h 119"/>
              <a:gd name="T2" fmla="*/ 76 w 144"/>
              <a:gd name="T3" fmla="*/ 2 h 119"/>
              <a:gd name="T4" fmla="*/ 141 w 144"/>
              <a:gd name="T5" fmla="*/ 68 h 119"/>
              <a:gd name="T6" fmla="*/ 140 w 144"/>
              <a:gd name="T7" fmla="*/ 72 h 119"/>
              <a:gd name="T8" fmla="*/ 4 w 144"/>
              <a:gd name="T9" fmla="*/ 72 h 119"/>
              <a:gd name="T10" fmla="*/ 2 w 144"/>
              <a:gd name="T11" fmla="*/ 68 h 119"/>
              <a:gd name="T12" fmla="*/ 67 w 144"/>
              <a:gd name="T13" fmla="*/ 2 h 119"/>
              <a:gd name="T14" fmla="*/ 7 w 144"/>
              <a:gd name="T15" fmla="*/ 119 h 119"/>
              <a:gd name="T16" fmla="*/ 1 w 144"/>
              <a:gd name="T17" fmla="*/ 113 h 119"/>
              <a:gd name="T18" fmla="*/ 1 w 144"/>
              <a:gd name="T19" fmla="*/ 90 h 119"/>
              <a:gd name="T20" fmla="*/ 7 w 144"/>
              <a:gd name="T21" fmla="*/ 84 h 119"/>
              <a:gd name="T22" fmla="*/ 137 w 144"/>
              <a:gd name="T23" fmla="*/ 84 h 119"/>
              <a:gd name="T24" fmla="*/ 143 w 144"/>
              <a:gd name="T25" fmla="*/ 90 h 119"/>
              <a:gd name="T26" fmla="*/ 143 w 144"/>
              <a:gd name="T27" fmla="*/ 113 h 119"/>
              <a:gd name="T28" fmla="*/ 137 w 144"/>
              <a:gd name="T29" fmla="*/ 119 h 119"/>
              <a:gd name="T30" fmla="*/ 7 w 144"/>
              <a:gd name="T31" fmla="*/ 11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4" h="119">
                <a:moveTo>
                  <a:pt x="67" y="2"/>
                </a:moveTo>
                <a:cubicBezTo>
                  <a:pt x="70" y="0"/>
                  <a:pt x="73" y="0"/>
                  <a:pt x="76" y="2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4" y="70"/>
                  <a:pt x="143" y="72"/>
                  <a:pt x="140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0" y="72"/>
                  <a:pt x="0" y="70"/>
                  <a:pt x="2" y="68"/>
                </a:cubicBezTo>
                <a:lnTo>
                  <a:pt x="67" y="2"/>
                </a:lnTo>
                <a:close/>
                <a:moveTo>
                  <a:pt x="7" y="119"/>
                </a:moveTo>
                <a:cubicBezTo>
                  <a:pt x="3" y="119"/>
                  <a:pt x="1" y="117"/>
                  <a:pt x="1" y="113"/>
                </a:cubicBezTo>
                <a:cubicBezTo>
                  <a:pt x="1" y="90"/>
                  <a:pt x="1" y="90"/>
                  <a:pt x="1" y="90"/>
                </a:cubicBezTo>
                <a:cubicBezTo>
                  <a:pt x="1" y="87"/>
                  <a:pt x="3" y="84"/>
                  <a:pt x="7" y="84"/>
                </a:cubicBezTo>
                <a:cubicBezTo>
                  <a:pt x="137" y="84"/>
                  <a:pt x="137" y="84"/>
                  <a:pt x="137" y="84"/>
                </a:cubicBezTo>
                <a:cubicBezTo>
                  <a:pt x="140" y="84"/>
                  <a:pt x="143" y="87"/>
                  <a:pt x="143" y="90"/>
                </a:cubicBezTo>
                <a:cubicBezTo>
                  <a:pt x="143" y="113"/>
                  <a:pt x="143" y="113"/>
                  <a:pt x="143" y="113"/>
                </a:cubicBezTo>
                <a:cubicBezTo>
                  <a:pt x="143" y="117"/>
                  <a:pt x="140" y="119"/>
                  <a:pt x="137" y="119"/>
                </a:cubicBezTo>
                <a:lnTo>
                  <a:pt x="7" y="11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5" name="Freeform 377"/>
          <p:cNvSpPr>
            <a:spLocks noEditPoints="1"/>
          </p:cNvSpPr>
          <p:nvPr/>
        </p:nvSpPr>
        <p:spPr bwMode="auto">
          <a:xfrm>
            <a:off x="2437770" y="4627425"/>
            <a:ext cx="149980" cy="40471"/>
          </a:xfrm>
          <a:custGeom>
            <a:avLst/>
            <a:gdLst>
              <a:gd name="T0" fmla="*/ 36 w 130"/>
              <a:gd name="T1" fmla="*/ 26 h 35"/>
              <a:gd name="T2" fmla="*/ 27 w 130"/>
              <a:gd name="T3" fmla="*/ 35 h 35"/>
              <a:gd name="T4" fmla="*/ 9 w 130"/>
              <a:gd name="T5" fmla="*/ 35 h 35"/>
              <a:gd name="T6" fmla="*/ 0 w 130"/>
              <a:gd name="T7" fmla="*/ 26 h 35"/>
              <a:gd name="T8" fmla="*/ 0 w 130"/>
              <a:gd name="T9" fmla="*/ 8 h 35"/>
              <a:gd name="T10" fmla="*/ 9 w 130"/>
              <a:gd name="T11" fmla="*/ 0 h 35"/>
              <a:gd name="T12" fmla="*/ 27 w 130"/>
              <a:gd name="T13" fmla="*/ 0 h 35"/>
              <a:gd name="T14" fmla="*/ 36 w 130"/>
              <a:gd name="T15" fmla="*/ 8 h 35"/>
              <a:gd name="T16" fmla="*/ 36 w 130"/>
              <a:gd name="T17" fmla="*/ 26 h 35"/>
              <a:gd name="T18" fmla="*/ 83 w 130"/>
              <a:gd name="T19" fmla="*/ 26 h 35"/>
              <a:gd name="T20" fmla="*/ 74 w 130"/>
              <a:gd name="T21" fmla="*/ 35 h 35"/>
              <a:gd name="T22" fmla="*/ 56 w 130"/>
              <a:gd name="T23" fmla="*/ 35 h 35"/>
              <a:gd name="T24" fmla="*/ 47 w 130"/>
              <a:gd name="T25" fmla="*/ 26 h 35"/>
              <a:gd name="T26" fmla="*/ 47 w 130"/>
              <a:gd name="T27" fmla="*/ 8 h 35"/>
              <a:gd name="T28" fmla="*/ 56 w 130"/>
              <a:gd name="T29" fmla="*/ 0 h 35"/>
              <a:gd name="T30" fmla="*/ 74 w 130"/>
              <a:gd name="T31" fmla="*/ 0 h 35"/>
              <a:gd name="T32" fmla="*/ 83 w 130"/>
              <a:gd name="T33" fmla="*/ 8 h 35"/>
              <a:gd name="T34" fmla="*/ 83 w 130"/>
              <a:gd name="T35" fmla="*/ 26 h 35"/>
              <a:gd name="T36" fmla="*/ 130 w 130"/>
              <a:gd name="T37" fmla="*/ 26 h 35"/>
              <a:gd name="T38" fmla="*/ 121 w 130"/>
              <a:gd name="T39" fmla="*/ 35 h 35"/>
              <a:gd name="T40" fmla="*/ 104 w 130"/>
              <a:gd name="T41" fmla="*/ 35 h 35"/>
              <a:gd name="T42" fmla="*/ 95 w 130"/>
              <a:gd name="T43" fmla="*/ 26 h 35"/>
              <a:gd name="T44" fmla="*/ 95 w 130"/>
              <a:gd name="T45" fmla="*/ 8 h 35"/>
              <a:gd name="T46" fmla="*/ 104 w 130"/>
              <a:gd name="T47" fmla="*/ 0 h 35"/>
              <a:gd name="T48" fmla="*/ 121 w 130"/>
              <a:gd name="T49" fmla="*/ 0 h 35"/>
              <a:gd name="T50" fmla="*/ 130 w 130"/>
              <a:gd name="T51" fmla="*/ 8 h 35"/>
              <a:gd name="T52" fmla="*/ 130 w 130"/>
              <a:gd name="T53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35">
                <a:moveTo>
                  <a:pt x="36" y="26"/>
                </a:moveTo>
                <a:cubicBezTo>
                  <a:pt x="36" y="31"/>
                  <a:pt x="32" y="35"/>
                  <a:pt x="27" y="35"/>
                </a:cubicBezTo>
                <a:cubicBezTo>
                  <a:pt x="9" y="35"/>
                  <a:pt x="9" y="35"/>
                  <a:pt x="9" y="35"/>
                </a:cubicBezTo>
                <a:cubicBezTo>
                  <a:pt x="4" y="35"/>
                  <a:pt x="0" y="31"/>
                  <a:pt x="0" y="26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4" y="0"/>
                  <a:pt x="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32" y="0"/>
                  <a:pt x="36" y="4"/>
                  <a:pt x="36" y="8"/>
                </a:cubicBezTo>
                <a:lnTo>
                  <a:pt x="36" y="26"/>
                </a:lnTo>
                <a:close/>
                <a:moveTo>
                  <a:pt x="83" y="26"/>
                </a:moveTo>
                <a:cubicBezTo>
                  <a:pt x="83" y="31"/>
                  <a:pt x="79" y="35"/>
                  <a:pt x="74" y="35"/>
                </a:cubicBezTo>
                <a:cubicBezTo>
                  <a:pt x="56" y="35"/>
                  <a:pt x="56" y="35"/>
                  <a:pt x="56" y="35"/>
                </a:cubicBezTo>
                <a:cubicBezTo>
                  <a:pt x="51" y="35"/>
                  <a:pt x="47" y="31"/>
                  <a:pt x="47" y="26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4"/>
                  <a:pt x="51" y="0"/>
                  <a:pt x="56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9" y="0"/>
                  <a:pt x="83" y="4"/>
                  <a:pt x="83" y="8"/>
                </a:cubicBezTo>
                <a:lnTo>
                  <a:pt x="83" y="26"/>
                </a:lnTo>
                <a:close/>
                <a:moveTo>
                  <a:pt x="130" y="26"/>
                </a:moveTo>
                <a:cubicBezTo>
                  <a:pt x="130" y="31"/>
                  <a:pt x="126" y="35"/>
                  <a:pt x="121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9" y="35"/>
                  <a:pt x="95" y="31"/>
                  <a:pt x="95" y="26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4"/>
                  <a:pt x="99" y="0"/>
                  <a:pt x="104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126" y="0"/>
                  <a:pt x="130" y="4"/>
                  <a:pt x="130" y="8"/>
                </a:cubicBezTo>
                <a:lnTo>
                  <a:pt x="130" y="2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6" name="Freeform 378"/>
          <p:cNvSpPr>
            <a:spLocks noEditPoints="1"/>
          </p:cNvSpPr>
          <p:nvPr/>
        </p:nvSpPr>
        <p:spPr bwMode="auto">
          <a:xfrm>
            <a:off x="2631791" y="4571481"/>
            <a:ext cx="40471" cy="151170"/>
          </a:xfrm>
          <a:custGeom>
            <a:avLst/>
            <a:gdLst>
              <a:gd name="T0" fmla="*/ 35 w 35"/>
              <a:gd name="T1" fmla="*/ 27 h 130"/>
              <a:gd name="T2" fmla="*/ 26 w 35"/>
              <a:gd name="T3" fmla="*/ 36 h 130"/>
              <a:gd name="T4" fmla="*/ 8 w 35"/>
              <a:gd name="T5" fmla="*/ 36 h 130"/>
              <a:gd name="T6" fmla="*/ 0 w 35"/>
              <a:gd name="T7" fmla="*/ 27 h 130"/>
              <a:gd name="T8" fmla="*/ 0 w 35"/>
              <a:gd name="T9" fmla="*/ 9 h 130"/>
              <a:gd name="T10" fmla="*/ 8 w 35"/>
              <a:gd name="T11" fmla="*/ 0 h 130"/>
              <a:gd name="T12" fmla="*/ 26 w 35"/>
              <a:gd name="T13" fmla="*/ 0 h 130"/>
              <a:gd name="T14" fmla="*/ 35 w 35"/>
              <a:gd name="T15" fmla="*/ 9 h 130"/>
              <a:gd name="T16" fmla="*/ 35 w 35"/>
              <a:gd name="T17" fmla="*/ 27 h 130"/>
              <a:gd name="T18" fmla="*/ 35 w 35"/>
              <a:gd name="T19" fmla="*/ 74 h 130"/>
              <a:gd name="T20" fmla="*/ 26 w 35"/>
              <a:gd name="T21" fmla="*/ 83 h 130"/>
              <a:gd name="T22" fmla="*/ 8 w 35"/>
              <a:gd name="T23" fmla="*/ 83 h 130"/>
              <a:gd name="T24" fmla="*/ 0 w 35"/>
              <a:gd name="T25" fmla="*/ 74 h 130"/>
              <a:gd name="T26" fmla="*/ 0 w 35"/>
              <a:gd name="T27" fmla="*/ 56 h 130"/>
              <a:gd name="T28" fmla="*/ 8 w 35"/>
              <a:gd name="T29" fmla="*/ 48 h 130"/>
              <a:gd name="T30" fmla="*/ 26 w 35"/>
              <a:gd name="T31" fmla="*/ 48 h 130"/>
              <a:gd name="T32" fmla="*/ 35 w 35"/>
              <a:gd name="T33" fmla="*/ 56 h 130"/>
              <a:gd name="T34" fmla="*/ 35 w 35"/>
              <a:gd name="T35" fmla="*/ 74 h 130"/>
              <a:gd name="T36" fmla="*/ 35 w 35"/>
              <a:gd name="T37" fmla="*/ 121 h 130"/>
              <a:gd name="T38" fmla="*/ 26 w 35"/>
              <a:gd name="T39" fmla="*/ 130 h 130"/>
              <a:gd name="T40" fmla="*/ 8 w 35"/>
              <a:gd name="T41" fmla="*/ 130 h 130"/>
              <a:gd name="T42" fmla="*/ 0 w 35"/>
              <a:gd name="T43" fmla="*/ 121 h 130"/>
              <a:gd name="T44" fmla="*/ 0 w 35"/>
              <a:gd name="T45" fmla="*/ 104 h 130"/>
              <a:gd name="T46" fmla="*/ 8 w 35"/>
              <a:gd name="T47" fmla="*/ 95 h 130"/>
              <a:gd name="T48" fmla="*/ 26 w 35"/>
              <a:gd name="T49" fmla="*/ 95 h 130"/>
              <a:gd name="T50" fmla="*/ 35 w 35"/>
              <a:gd name="T51" fmla="*/ 104 h 130"/>
              <a:gd name="T52" fmla="*/ 35 w 35"/>
              <a:gd name="T53" fmla="*/ 1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130">
                <a:moveTo>
                  <a:pt x="35" y="27"/>
                </a:moveTo>
                <a:cubicBezTo>
                  <a:pt x="35" y="32"/>
                  <a:pt x="31" y="36"/>
                  <a:pt x="26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4" y="36"/>
                  <a:pt x="0" y="32"/>
                  <a:pt x="0" y="27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8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31" y="0"/>
                  <a:pt x="35" y="4"/>
                  <a:pt x="35" y="9"/>
                </a:cubicBezTo>
                <a:lnTo>
                  <a:pt x="35" y="27"/>
                </a:lnTo>
                <a:close/>
                <a:moveTo>
                  <a:pt x="35" y="74"/>
                </a:moveTo>
                <a:cubicBezTo>
                  <a:pt x="35" y="79"/>
                  <a:pt x="31" y="83"/>
                  <a:pt x="26" y="83"/>
                </a:cubicBezTo>
                <a:cubicBezTo>
                  <a:pt x="8" y="83"/>
                  <a:pt x="8" y="83"/>
                  <a:pt x="8" y="83"/>
                </a:cubicBezTo>
                <a:cubicBezTo>
                  <a:pt x="4" y="83"/>
                  <a:pt x="0" y="79"/>
                  <a:pt x="0" y="7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2"/>
                  <a:pt x="4" y="48"/>
                  <a:pt x="8" y="48"/>
                </a:cubicBezTo>
                <a:cubicBezTo>
                  <a:pt x="26" y="48"/>
                  <a:pt x="26" y="48"/>
                  <a:pt x="26" y="48"/>
                </a:cubicBezTo>
                <a:cubicBezTo>
                  <a:pt x="31" y="48"/>
                  <a:pt x="35" y="52"/>
                  <a:pt x="35" y="56"/>
                </a:cubicBezTo>
                <a:lnTo>
                  <a:pt x="35" y="74"/>
                </a:lnTo>
                <a:close/>
                <a:moveTo>
                  <a:pt x="35" y="121"/>
                </a:moveTo>
                <a:cubicBezTo>
                  <a:pt x="35" y="126"/>
                  <a:pt x="31" y="130"/>
                  <a:pt x="26" y="130"/>
                </a:cubicBezTo>
                <a:cubicBezTo>
                  <a:pt x="8" y="130"/>
                  <a:pt x="8" y="130"/>
                  <a:pt x="8" y="130"/>
                </a:cubicBezTo>
                <a:cubicBezTo>
                  <a:pt x="4" y="130"/>
                  <a:pt x="0" y="126"/>
                  <a:pt x="0" y="121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9"/>
                  <a:pt x="4" y="95"/>
                  <a:pt x="8" y="95"/>
                </a:cubicBezTo>
                <a:cubicBezTo>
                  <a:pt x="26" y="95"/>
                  <a:pt x="26" y="95"/>
                  <a:pt x="26" y="95"/>
                </a:cubicBezTo>
                <a:cubicBezTo>
                  <a:pt x="31" y="95"/>
                  <a:pt x="35" y="99"/>
                  <a:pt x="35" y="104"/>
                </a:cubicBezTo>
                <a:lnTo>
                  <a:pt x="35" y="12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7" name="Freeform 379"/>
          <p:cNvSpPr>
            <a:spLocks noEditPoints="1"/>
          </p:cNvSpPr>
          <p:nvPr/>
        </p:nvSpPr>
        <p:spPr bwMode="auto">
          <a:xfrm>
            <a:off x="2715112" y="4557197"/>
            <a:ext cx="191641" cy="192831"/>
          </a:xfrm>
          <a:custGeom>
            <a:avLst/>
            <a:gdLst>
              <a:gd name="T0" fmla="*/ 0 w 166"/>
              <a:gd name="T1" fmla="*/ 83 h 166"/>
              <a:gd name="T2" fmla="*/ 166 w 166"/>
              <a:gd name="T3" fmla="*/ 83 h 166"/>
              <a:gd name="T4" fmla="*/ 83 w 166"/>
              <a:gd name="T5" fmla="*/ 4 h 166"/>
              <a:gd name="T6" fmla="*/ 83 w 166"/>
              <a:gd name="T7" fmla="*/ 162 h 166"/>
              <a:gd name="T8" fmla="*/ 83 w 166"/>
              <a:gd name="T9" fmla="*/ 4 h 166"/>
              <a:gd name="T10" fmla="*/ 22 w 166"/>
              <a:gd name="T11" fmla="*/ 116 h 166"/>
              <a:gd name="T12" fmla="*/ 8 w 166"/>
              <a:gd name="T13" fmla="*/ 83 h 166"/>
              <a:gd name="T14" fmla="*/ 22 w 166"/>
              <a:gd name="T15" fmla="*/ 51 h 166"/>
              <a:gd name="T16" fmla="*/ 25 w 166"/>
              <a:gd name="T17" fmla="*/ 64 h 166"/>
              <a:gd name="T18" fmla="*/ 26 w 166"/>
              <a:gd name="T19" fmla="*/ 103 h 166"/>
              <a:gd name="T20" fmla="*/ 81 w 166"/>
              <a:gd name="T21" fmla="*/ 158 h 166"/>
              <a:gd name="T22" fmla="*/ 24 w 166"/>
              <a:gd name="T23" fmla="*/ 119 h 166"/>
              <a:gd name="T24" fmla="*/ 37 w 166"/>
              <a:gd name="T25" fmla="*/ 123 h 166"/>
              <a:gd name="T26" fmla="*/ 70 w 166"/>
              <a:gd name="T27" fmla="*/ 151 h 166"/>
              <a:gd name="T28" fmla="*/ 81 w 166"/>
              <a:gd name="T29" fmla="*/ 158 h 166"/>
              <a:gd name="T30" fmla="*/ 70 w 166"/>
              <a:gd name="T31" fmla="*/ 16 h 166"/>
              <a:gd name="T32" fmla="*/ 37 w 166"/>
              <a:gd name="T33" fmla="*/ 43 h 166"/>
              <a:gd name="T34" fmla="*/ 24 w 166"/>
              <a:gd name="T35" fmla="*/ 47 h 166"/>
              <a:gd name="T36" fmla="*/ 81 w 166"/>
              <a:gd name="T37" fmla="*/ 9 h 166"/>
              <a:gd name="T38" fmla="*/ 106 w 166"/>
              <a:gd name="T39" fmla="*/ 75 h 166"/>
              <a:gd name="T40" fmla="*/ 106 w 166"/>
              <a:gd name="T41" fmla="*/ 91 h 166"/>
              <a:gd name="T42" fmla="*/ 118 w 166"/>
              <a:gd name="T43" fmla="*/ 114 h 166"/>
              <a:gd name="T44" fmla="*/ 87 w 166"/>
              <a:gd name="T45" fmla="*/ 107 h 166"/>
              <a:gd name="T46" fmla="*/ 83 w 166"/>
              <a:gd name="T47" fmla="*/ 130 h 166"/>
              <a:gd name="T48" fmla="*/ 78 w 166"/>
              <a:gd name="T49" fmla="*/ 107 h 166"/>
              <a:gd name="T50" fmla="*/ 48 w 166"/>
              <a:gd name="T51" fmla="*/ 114 h 166"/>
              <a:gd name="T52" fmla="*/ 60 w 166"/>
              <a:gd name="T53" fmla="*/ 91 h 166"/>
              <a:gd name="T54" fmla="*/ 60 w 166"/>
              <a:gd name="T55" fmla="*/ 75 h 166"/>
              <a:gd name="T56" fmla="*/ 48 w 166"/>
              <a:gd name="T57" fmla="*/ 52 h 166"/>
              <a:gd name="T58" fmla="*/ 78 w 166"/>
              <a:gd name="T59" fmla="*/ 59 h 166"/>
              <a:gd name="T60" fmla="*/ 83 w 166"/>
              <a:gd name="T61" fmla="*/ 36 h 166"/>
              <a:gd name="T62" fmla="*/ 87 w 166"/>
              <a:gd name="T63" fmla="*/ 59 h 166"/>
              <a:gd name="T64" fmla="*/ 118 w 166"/>
              <a:gd name="T65" fmla="*/ 52 h 166"/>
              <a:gd name="T66" fmla="*/ 106 w 166"/>
              <a:gd name="T67" fmla="*/ 75 h 166"/>
              <a:gd name="T68" fmla="*/ 135 w 166"/>
              <a:gd name="T69" fmla="*/ 38 h 166"/>
              <a:gd name="T70" fmla="*/ 94 w 166"/>
              <a:gd name="T71" fmla="*/ 24 h 166"/>
              <a:gd name="T72" fmla="*/ 85 w 166"/>
              <a:gd name="T73" fmla="*/ 15 h 166"/>
              <a:gd name="T74" fmla="*/ 147 w 166"/>
              <a:gd name="T75" fmla="*/ 44 h 166"/>
              <a:gd name="T76" fmla="*/ 147 w 166"/>
              <a:gd name="T77" fmla="*/ 122 h 166"/>
              <a:gd name="T78" fmla="*/ 85 w 166"/>
              <a:gd name="T79" fmla="*/ 152 h 166"/>
              <a:gd name="T80" fmla="*/ 94 w 166"/>
              <a:gd name="T81" fmla="*/ 143 h 166"/>
              <a:gd name="T82" fmla="*/ 135 w 166"/>
              <a:gd name="T83" fmla="*/ 128 h 166"/>
              <a:gd name="T84" fmla="*/ 147 w 166"/>
              <a:gd name="T85" fmla="*/ 122 h 166"/>
              <a:gd name="T86" fmla="*/ 143 w 166"/>
              <a:gd name="T87" fmla="*/ 116 h 166"/>
              <a:gd name="T88" fmla="*/ 140 w 166"/>
              <a:gd name="T89" fmla="*/ 103 h 166"/>
              <a:gd name="T90" fmla="*/ 140 w 166"/>
              <a:gd name="T91" fmla="*/ 64 h 166"/>
              <a:gd name="T92" fmla="*/ 143 w 166"/>
              <a:gd name="T93" fmla="*/ 51 h 166"/>
              <a:gd name="T94" fmla="*/ 158 w 166"/>
              <a:gd name="T95" fmla="*/ 83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6" h="166">
                <a:moveTo>
                  <a:pt x="83" y="166"/>
                </a:moveTo>
                <a:cubicBezTo>
                  <a:pt x="37" y="166"/>
                  <a:pt x="0" y="129"/>
                  <a:pt x="0" y="83"/>
                </a:cubicBezTo>
                <a:cubicBezTo>
                  <a:pt x="0" y="37"/>
                  <a:pt x="37" y="0"/>
                  <a:pt x="83" y="0"/>
                </a:cubicBezTo>
                <a:cubicBezTo>
                  <a:pt x="129" y="0"/>
                  <a:pt x="166" y="37"/>
                  <a:pt x="166" y="83"/>
                </a:cubicBezTo>
                <a:cubicBezTo>
                  <a:pt x="166" y="129"/>
                  <a:pt x="129" y="166"/>
                  <a:pt x="83" y="166"/>
                </a:cubicBezTo>
                <a:close/>
                <a:moveTo>
                  <a:pt x="83" y="4"/>
                </a:moveTo>
                <a:cubicBezTo>
                  <a:pt x="39" y="4"/>
                  <a:pt x="4" y="40"/>
                  <a:pt x="4" y="83"/>
                </a:cubicBezTo>
                <a:cubicBezTo>
                  <a:pt x="4" y="127"/>
                  <a:pt x="39" y="162"/>
                  <a:pt x="83" y="162"/>
                </a:cubicBezTo>
                <a:cubicBezTo>
                  <a:pt x="126" y="162"/>
                  <a:pt x="162" y="127"/>
                  <a:pt x="162" y="83"/>
                </a:cubicBezTo>
                <a:cubicBezTo>
                  <a:pt x="162" y="40"/>
                  <a:pt x="126" y="4"/>
                  <a:pt x="83" y="4"/>
                </a:cubicBezTo>
                <a:close/>
                <a:moveTo>
                  <a:pt x="18" y="105"/>
                </a:moveTo>
                <a:cubicBezTo>
                  <a:pt x="19" y="109"/>
                  <a:pt x="21" y="112"/>
                  <a:pt x="22" y="116"/>
                </a:cubicBezTo>
                <a:cubicBezTo>
                  <a:pt x="17" y="119"/>
                  <a:pt x="17" y="119"/>
                  <a:pt x="17" y="119"/>
                </a:cubicBezTo>
                <a:cubicBezTo>
                  <a:pt x="11" y="108"/>
                  <a:pt x="8" y="96"/>
                  <a:pt x="8" y="83"/>
                </a:cubicBezTo>
                <a:cubicBezTo>
                  <a:pt x="8" y="70"/>
                  <a:pt x="11" y="58"/>
                  <a:pt x="17" y="48"/>
                </a:cubicBezTo>
                <a:cubicBezTo>
                  <a:pt x="22" y="51"/>
                  <a:pt x="22" y="51"/>
                  <a:pt x="22" y="51"/>
                </a:cubicBezTo>
                <a:cubicBezTo>
                  <a:pt x="21" y="54"/>
                  <a:pt x="19" y="57"/>
                  <a:pt x="18" y="61"/>
                </a:cubicBezTo>
                <a:cubicBezTo>
                  <a:pt x="25" y="64"/>
                  <a:pt x="25" y="64"/>
                  <a:pt x="25" y="64"/>
                </a:cubicBezTo>
                <a:cubicBezTo>
                  <a:pt x="23" y="70"/>
                  <a:pt x="22" y="76"/>
                  <a:pt x="22" y="83"/>
                </a:cubicBezTo>
                <a:cubicBezTo>
                  <a:pt x="22" y="90"/>
                  <a:pt x="23" y="97"/>
                  <a:pt x="26" y="103"/>
                </a:cubicBezTo>
                <a:lnTo>
                  <a:pt x="18" y="105"/>
                </a:lnTo>
                <a:close/>
                <a:moveTo>
                  <a:pt x="81" y="158"/>
                </a:moveTo>
                <a:cubicBezTo>
                  <a:pt x="55" y="157"/>
                  <a:pt x="32" y="143"/>
                  <a:pt x="19" y="122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6" y="122"/>
                  <a:pt x="29" y="125"/>
                  <a:pt x="31" y="128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46" y="133"/>
                  <a:pt x="58" y="140"/>
                  <a:pt x="71" y="143"/>
                </a:cubicBezTo>
                <a:cubicBezTo>
                  <a:pt x="70" y="151"/>
                  <a:pt x="70" y="151"/>
                  <a:pt x="70" y="151"/>
                </a:cubicBezTo>
                <a:cubicBezTo>
                  <a:pt x="73" y="151"/>
                  <a:pt x="77" y="152"/>
                  <a:pt x="81" y="152"/>
                </a:cubicBezTo>
                <a:lnTo>
                  <a:pt x="81" y="158"/>
                </a:lnTo>
                <a:close/>
                <a:moveTo>
                  <a:pt x="81" y="15"/>
                </a:moveTo>
                <a:cubicBezTo>
                  <a:pt x="77" y="15"/>
                  <a:pt x="73" y="15"/>
                  <a:pt x="70" y="16"/>
                </a:cubicBezTo>
                <a:cubicBezTo>
                  <a:pt x="71" y="24"/>
                  <a:pt x="71" y="24"/>
                  <a:pt x="71" y="24"/>
                </a:cubicBezTo>
                <a:cubicBezTo>
                  <a:pt x="58" y="26"/>
                  <a:pt x="46" y="33"/>
                  <a:pt x="37" y="43"/>
                </a:cubicBezTo>
                <a:cubicBezTo>
                  <a:pt x="31" y="38"/>
                  <a:pt x="31" y="38"/>
                  <a:pt x="31" y="38"/>
                </a:cubicBezTo>
                <a:cubicBezTo>
                  <a:pt x="29" y="41"/>
                  <a:pt x="26" y="44"/>
                  <a:pt x="24" y="47"/>
                </a:cubicBezTo>
                <a:cubicBezTo>
                  <a:pt x="19" y="44"/>
                  <a:pt x="19" y="44"/>
                  <a:pt x="19" y="44"/>
                </a:cubicBezTo>
                <a:cubicBezTo>
                  <a:pt x="32" y="23"/>
                  <a:pt x="55" y="9"/>
                  <a:pt x="81" y="9"/>
                </a:cubicBezTo>
                <a:lnTo>
                  <a:pt x="81" y="15"/>
                </a:lnTo>
                <a:close/>
                <a:moveTo>
                  <a:pt x="106" y="75"/>
                </a:moveTo>
                <a:cubicBezTo>
                  <a:pt x="107" y="78"/>
                  <a:pt x="107" y="80"/>
                  <a:pt x="107" y="83"/>
                </a:cubicBezTo>
                <a:cubicBezTo>
                  <a:pt x="107" y="86"/>
                  <a:pt x="107" y="89"/>
                  <a:pt x="106" y="91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125" y="104"/>
                  <a:pt x="122" y="110"/>
                  <a:pt x="118" y="114"/>
                </a:cubicBezTo>
                <a:cubicBezTo>
                  <a:pt x="101" y="99"/>
                  <a:pt x="101" y="99"/>
                  <a:pt x="101" y="99"/>
                </a:cubicBezTo>
                <a:cubicBezTo>
                  <a:pt x="98" y="103"/>
                  <a:pt x="93" y="106"/>
                  <a:pt x="87" y="107"/>
                </a:cubicBezTo>
                <a:cubicBezTo>
                  <a:pt x="92" y="129"/>
                  <a:pt x="92" y="129"/>
                  <a:pt x="92" y="129"/>
                </a:cubicBezTo>
                <a:cubicBezTo>
                  <a:pt x="89" y="130"/>
                  <a:pt x="86" y="130"/>
                  <a:pt x="83" y="130"/>
                </a:cubicBezTo>
                <a:cubicBezTo>
                  <a:pt x="80" y="130"/>
                  <a:pt x="77" y="130"/>
                  <a:pt x="74" y="129"/>
                </a:cubicBezTo>
                <a:cubicBezTo>
                  <a:pt x="78" y="107"/>
                  <a:pt x="78" y="107"/>
                  <a:pt x="78" y="107"/>
                </a:cubicBezTo>
                <a:cubicBezTo>
                  <a:pt x="73" y="106"/>
                  <a:pt x="68" y="103"/>
                  <a:pt x="65" y="99"/>
                </a:cubicBezTo>
                <a:cubicBezTo>
                  <a:pt x="48" y="114"/>
                  <a:pt x="48" y="114"/>
                  <a:pt x="48" y="114"/>
                </a:cubicBezTo>
                <a:cubicBezTo>
                  <a:pt x="44" y="110"/>
                  <a:pt x="40" y="104"/>
                  <a:pt x="38" y="98"/>
                </a:cubicBezTo>
                <a:cubicBezTo>
                  <a:pt x="60" y="91"/>
                  <a:pt x="60" y="91"/>
                  <a:pt x="60" y="91"/>
                </a:cubicBezTo>
                <a:cubicBezTo>
                  <a:pt x="59" y="89"/>
                  <a:pt x="59" y="86"/>
                  <a:pt x="59" y="83"/>
                </a:cubicBezTo>
                <a:cubicBezTo>
                  <a:pt x="59" y="80"/>
                  <a:pt x="59" y="78"/>
                  <a:pt x="60" y="75"/>
                </a:cubicBezTo>
                <a:cubicBezTo>
                  <a:pt x="38" y="68"/>
                  <a:pt x="38" y="68"/>
                  <a:pt x="38" y="68"/>
                </a:cubicBezTo>
                <a:cubicBezTo>
                  <a:pt x="40" y="62"/>
                  <a:pt x="44" y="57"/>
                  <a:pt x="48" y="52"/>
                </a:cubicBezTo>
                <a:cubicBezTo>
                  <a:pt x="65" y="67"/>
                  <a:pt x="65" y="67"/>
                  <a:pt x="65" y="67"/>
                </a:cubicBezTo>
                <a:cubicBezTo>
                  <a:pt x="68" y="63"/>
                  <a:pt x="73" y="60"/>
                  <a:pt x="78" y="59"/>
                </a:cubicBezTo>
                <a:cubicBezTo>
                  <a:pt x="74" y="37"/>
                  <a:pt x="74" y="37"/>
                  <a:pt x="74" y="37"/>
                </a:cubicBezTo>
                <a:cubicBezTo>
                  <a:pt x="77" y="37"/>
                  <a:pt x="80" y="36"/>
                  <a:pt x="83" y="36"/>
                </a:cubicBezTo>
                <a:cubicBezTo>
                  <a:pt x="86" y="36"/>
                  <a:pt x="89" y="37"/>
                  <a:pt x="92" y="37"/>
                </a:cubicBezTo>
                <a:cubicBezTo>
                  <a:pt x="87" y="59"/>
                  <a:pt x="87" y="59"/>
                  <a:pt x="87" y="59"/>
                </a:cubicBezTo>
                <a:cubicBezTo>
                  <a:pt x="93" y="60"/>
                  <a:pt x="98" y="63"/>
                  <a:pt x="101" y="67"/>
                </a:cubicBezTo>
                <a:cubicBezTo>
                  <a:pt x="118" y="52"/>
                  <a:pt x="118" y="52"/>
                  <a:pt x="118" y="52"/>
                </a:cubicBezTo>
                <a:cubicBezTo>
                  <a:pt x="122" y="57"/>
                  <a:pt x="125" y="62"/>
                  <a:pt x="127" y="68"/>
                </a:cubicBezTo>
                <a:lnTo>
                  <a:pt x="106" y="75"/>
                </a:lnTo>
                <a:close/>
                <a:moveTo>
                  <a:pt x="141" y="47"/>
                </a:moveTo>
                <a:cubicBezTo>
                  <a:pt x="139" y="44"/>
                  <a:pt x="137" y="41"/>
                  <a:pt x="135" y="38"/>
                </a:cubicBezTo>
                <a:cubicBezTo>
                  <a:pt x="128" y="43"/>
                  <a:pt x="128" y="43"/>
                  <a:pt x="128" y="43"/>
                </a:cubicBezTo>
                <a:cubicBezTo>
                  <a:pt x="120" y="33"/>
                  <a:pt x="108" y="26"/>
                  <a:pt x="94" y="24"/>
                </a:cubicBezTo>
                <a:cubicBezTo>
                  <a:pt x="96" y="16"/>
                  <a:pt x="96" y="16"/>
                  <a:pt x="96" y="16"/>
                </a:cubicBezTo>
                <a:cubicBezTo>
                  <a:pt x="92" y="15"/>
                  <a:pt x="89" y="15"/>
                  <a:pt x="85" y="15"/>
                </a:cubicBezTo>
                <a:cubicBezTo>
                  <a:pt x="85" y="9"/>
                  <a:pt x="85" y="9"/>
                  <a:pt x="85" y="9"/>
                </a:cubicBezTo>
                <a:cubicBezTo>
                  <a:pt x="111" y="9"/>
                  <a:pt x="134" y="23"/>
                  <a:pt x="147" y="44"/>
                </a:cubicBezTo>
                <a:lnTo>
                  <a:pt x="141" y="47"/>
                </a:lnTo>
                <a:close/>
                <a:moveTo>
                  <a:pt x="147" y="122"/>
                </a:moveTo>
                <a:cubicBezTo>
                  <a:pt x="134" y="143"/>
                  <a:pt x="111" y="157"/>
                  <a:pt x="85" y="158"/>
                </a:cubicBezTo>
                <a:cubicBezTo>
                  <a:pt x="85" y="152"/>
                  <a:pt x="85" y="152"/>
                  <a:pt x="85" y="152"/>
                </a:cubicBezTo>
                <a:cubicBezTo>
                  <a:pt x="89" y="152"/>
                  <a:pt x="92" y="151"/>
                  <a:pt x="96" y="151"/>
                </a:cubicBezTo>
                <a:cubicBezTo>
                  <a:pt x="94" y="143"/>
                  <a:pt x="94" y="143"/>
                  <a:pt x="94" y="143"/>
                </a:cubicBezTo>
                <a:cubicBezTo>
                  <a:pt x="108" y="140"/>
                  <a:pt x="120" y="133"/>
                  <a:pt x="128" y="123"/>
                </a:cubicBezTo>
                <a:cubicBezTo>
                  <a:pt x="135" y="128"/>
                  <a:pt x="135" y="128"/>
                  <a:pt x="135" y="128"/>
                </a:cubicBezTo>
                <a:cubicBezTo>
                  <a:pt x="137" y="125"/>
                  <a:pt x="139" y="122"/>
                  <a:pt x="141" y="119"/>
                </a:cubicBezTo>
                <a:lnTo>
                  <a:pt x="147" y="122"/>
                </a:lnTo>
                <a:close/>
                <a:moveTo>
                  <a:pt x="149" y="119"/>
                </a:moveTo>
                <a:cubicBezTo>
                  <a:pt x="143" y="116"/>
                  <a:pt x="143" y="116"/>
                  <a:pt x="143" y="116"/>
                </a:cubicBezTo>
                <a:cubicBezTo>
                  <a:pt x="145" y="112"/>
                  <a:pt x="147" y="109"/>
                  <a:pt x="148" y="105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2" y="97"/>
                  <a:pt x="143" y="90"/>
                  <a:pt x="143" y="83"/>
                </a:cubicBezTo>
                <a:cubicBezTo>
                  <a:pt x="143" y="76"/>
                  <a:pt x="142" y="70"/>
                  <a:pt x="140" y="64"/>
                </a:cubicBezTo>
                <a:cubicBezTo>
                  <a:pt x="148" y="61"/>
                  <a:pt x="148" y="61"/>
                  <a:pt x="148" y="61"/>
                </a:cubicBezTo>
                <a:cubicBezTo>
                  <a:pt x="147" y="57"/>
                  <a:pt x="145" y="54"/>
                  <a:pt x="143" y="51"/>
                </a:cubicBezTo>
                <a:cubicBezTo>
                  <a:pt x="149" y="48"/>
                  <a:pt x="149" y="48"/>
                  <a:pt x="149" y="48"/>
                </a:cubicBezTo>
                <a:cubicBezTo>
                  <a:pt x="154" y="58"/>
                  <a:pt x="158" y="70"/>
                  <a:pt x="158" y="83"/>
                </a:cubicBezTo>
                <a:cubicBezTo>
                  <a:pt x="158" y="96"/>
                  <a:pt x="154" y="108"/>
                  <a:pt x="149" y="11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8" name="Freeform 380"/>
          <p:cNvSpPr>
            <a:spLocks noEditPoints="1"/>
          </p:cNvSpPr>
          <p:nvPr/>
        </p:nvSpPr>
        <p:spPr bwMode="auto">
          <a:xfrm>
            <a:off x="2948413" y="4584574"/>
            <a:ext cx="209495" cy="138077"/>
          </a:xfrm>
          <a:custGeom>
            <a:avLst/>
            <a:gdLst>
              <a:gd name="T0" fmla="*/ 176 w 180"/>
              <a:gd name="T1" fmla="*/ 20 h 118"/>
              <a:gd name="T2" fmla="*/ 93 w 180"/>
              <a:gd name="T3" fmla="*/ 114 h 118"/>
              <a:gd name="T4" fmla="*/ 84 w 180"/>
              <a:gd name="T5" fmla="*/ 118 h 118"/>
              <a:gd name="T6" fmla="*/ 13 w 180"/>
              <a:gd name="T7" fmla="*/ 118 h 118"/>
              <a:gd name="T8" fmla="*/ 2 w 180"/>
              <a:gd name="T9" fmla="*/ 111 h 118"/>
              <a:gd name="T10" fmla="*/ 4 w 180"/>
              <a:gd name="T11" fmla="*/ 99 h 118"/>
              <a:gd name="T12" fmla="*/ 87 w 180"/>
              <a:gd name="T13" fmla="*/ 4 h 118"/>
              <a:gd name="T14" fmla="*/ 96 w 180"/>
              <a:gd name="T15" fmla="*/ 0 h 118"/>
              <a:gd name="T16" fmla="*/ 167 w 180"/>
              <a:gd name="T17" fmla="*/ 0 h 118"/>
              <a:gd name="T18" fmla="*/ 178 w 180"/>
              <a:gd name="T19" fmla="*/ 7 h 118"/>
              <a:gd name="T20" fmla="*/ 176 w 180"/>
              <a:gd name="T21" fmla="*/ 20 h 118"/>
              <a:gd name="T22" fmla="*/ 115 w 180"/>
              <a:gd name="T23" fmla="*/ 71 h 118"/>
              <a:gd name="T24" fmla="*/ 44 w 180"/>
              <a:gd name="T25" fmla="*/ 71 h 118"/>
              <a:gd name="T26" fmla="*/ 13 w 180"/>
              <a:gd name="T27" fmla="*/ 107 h 118"/>
              <a:gd name="T28" fmla="*/ 84 w 180"/>
              <a:gd name="T29" fmla="*/ 107 h 118"/>
              <a:gd name="T30" fmla="*/ 115 w 180"/>
              <a:gd name="T31" fmla="*/ 7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0" h="118">
                <a:moveTo>
                  <a:pt x="176" y="20"/>
                </a:moveTo>
                <a:cubicBezTo>
                  <a:pt x="93" y="114"/>
                  <a:pt x="93" y="114"/>
                  <a:pt x="93" y="114"/>
                </a:cubicBezTo>
                <a:cubicBezTo>
                  <a:pt x="91" y="117"/>
                  <a:pt x="88" y="118"/>
                  <a:pt x="84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9" y="118"/>
                  <a:pt x="4" y="116"/>
                  <a:pt x="2" y="111"/>
                </a:cubicBezTo>
                <a:cubicBezTo>
                  <a:pt x="0" y="107"/>
                  <a:pt x="1" y="102"/>
                  <a:pt x="4" y="99"/>
                </a:cubicBezTo>
                <a:cubicBezTo>
                  <a:pt x="87" y="4"/>
                  <a:pt x="87" y="4"/>
                  <a:pt x="87" y="4"/>
                </a:cubicBezTo>
                <a:cubicBezTo>
                  <a:pt x="89" y="2"/>
                  <a:pt x="92" y="0"/>
                  <a:pt x="96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72" y="0"/>
                  <a:pt x="176" y="3"/>
                  <a:pt x="178" y="7"/>
                </a:cubicBezTo>
                <a:cubicBezTo>
                  <a:pt x="180" y="11"/>
                  <a:pt x="179" y="16"/>
                  <a:pt x="176" y="20"/>
                </a:cubicBezTo>
                <a:close/>
                <a:moveTo>
                  <a:pt x="115" y="71"/>
                </a:moveTo>
                <a:cubicBezTo>
                  <a:pt x="44" y="71"/>
                  <a:pt x="44" y="71"/>
                  <a:pt x="44" y="71"/>
                </a:cubicBezTo>
                <a:cubicBezTo>
                  <a:pt x="13" y="107"/>
                  <a:pt x="13" y="107"/>
                  <a:pt x="13" y="107"/>
                </a:cubicBezTo>
                <a:cubicBezTo>
                  <a:pt x="84" y="107"/>
                  <a:pt x="84" y="107"/>
                  <a:pt x="84" y="107"/>
                </a:cubicBezTo>
                <a:lnTo>
                  <a:pt x="115" y="7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9" name="Freeform 381"/>
          <p:cNvSpPr>
            <a:spLocks noEditPoints="1"/>
          </p:cNvSpPr>
          <p:nvPr/>
        </p:nvSpPr>
        <p:spPr bwMode="auto">
          <a:xfrm>
            <a:off x="3241232" y="4588143"/>
            <a:ext cx="192831" cy="144029"/>
          </a:xfrm>
          <a:custGeom>
            <a:avLst/>
            <a:gdLst>
              <a:gd name="T0" fmla="*/ 165 w 166"/>
              <a:gd name="T1" fmla="*/ 35 h 124"/>
              <a:gd name="T2" fmla="*/ 135 w 166"/>
              <a:gd name="T3" fmla="*/ 64 h 124"/>
              <a:gd name="T4" fmla="*/ 133 w 166"/>
              <a:gd name="T5" fmla="*/ 65 h 124"/>
              <a:gd name="T6" fmla="*/ 130 w 166"/>
              <a:gd name="T7" fmla="*/ 62 h 124"/>
              <a:gd name="T8" fmla="*/ 130 w 166"/>
              <a:gd name="T9" fmla="*/ 44 h 124"/>
              <a:gd name="T10" fmla="*/ 3 w 166"/>
              <a:gd name="T11" fmla="*/ 44 h 124"/>
              <a:gd name="T12" fmla="*/ 0 w 166"/>
              <a:gd name="T13" fmla="*/ 41 h 124"/>
              <a:gd name="T14" fmla="*/ 0 w 166"/>
              <a:gd name="T15" fmla="*/ 24 h 124"/>
              <a:gd name="T16" fmla="*/ 3 w 166"/>
              <a:gd name="T17" fmla="*/ 21 h 124"/>
              <a:gd name="T18" fmla="*/ 130 w 166"/>
              <a:gd name="T19" fmla="*/ 21 h 124"/>
              <a:gd name="T20" fmla="*/ 130 w 166"/>
              <a:gd name="T21" fmla="*/ 3 h 124"/>
              <a:gd name="T22" fmla="*/ 133 w 166"/>
              <a:gd name="T23" fmla="*/ 0 h 124"/>
              <a:gd name="T24" fmla="*/ 136 w 166"/>
              <a:gd name="T25" fmla="*/ 1 h 124"/>
              <a:gd name="T26" fmla="*/ 165 w 166"/>
              <a:gd name="T27" fmla="*/ 30 h 124"/>
              <a:gd name="T28" fmla="*/ 166 w 166"/>
              <a:gd name="T29" fmla="*/ 33 h 124"/>
              <a:gd name="T30" fmla="*/ 165 w 166"/>
              <a:gd name="T31" fmla="*/ 35 h 124"/>
              <a:gd name="T32" fmla="*/ 166 w 166"/>
              <a:gd name="T33" fmla="*/ 101 h 124"/>
              <a:gd name="T34" fmla="*/ 163 w 166"/>
              <a:gd name="T35" fmla="*/ 104 h 124"/>
              <a:gd name="T36" fmla="*/ 36 w 166"/>
              <a:gd name="T37" fmla="*/ 104 h 124"/>
              <a:gd name="T38" fmla="*/ 36 w 166"/>
              <a:gd name="T39" fmla="*/ 121 h 124"/>
              <a:gd name="T40" fmla="*/ 33 w 166"/>
              <a:gd name="T41" fmla="*/ 124 h 124"/>
              <a:gd name="T42" fmla="*/ 31 w 166"/>
              <a:gd name="T43" fmla="*/ 123 h 124"/>
              <a:gd name="T44" fmla="*/ 1 w 166"/>
              <a:gd name="T45" fmla="*/ 94 h 124"/>
              <a:gd name="T46" fmla="*/ 0 w 166"/>
              <a:gd name="T47" fmla="*/ 92 h 124"/>
              <a:gd name="T48" fmla="*/ 1 w 166"/>
              <a:gd name="T49" fmla="*/ 90 h 124"/>
              <a:gd name="T50" fmla="*/ 31 w 166"/>
              <a:gd name="T51" fmla="*/ 60 h 124"/>
              <a:gd name="T52" fmla="*/ 33 w 166"/>
              <a:gd name="T53" fmla="*/ 59 h 124"/>
              <a:gd name="T54" fmla="*/ 36 w 166"/>
              <a:gd name="T55" fmla="*/ 62 h 124"/>
              <a:gd name="T56" fmla="*/ 36 w 166"/>
              <a:gd name="T57" fmla="*/ 80 h 124"/>
              <a:gd name="T58" fmla="*/ 163 w 166"/>
              <a:gd name="T59" fmla="*/ 80 h 124"/>
              <a:gd name="T60" fmla="*/ 166 w 166"/>
              <a:gd name="T61" fmla="*/ 83 h 124"/>
              <a:gd name="T62" fmla="*/ 166 w 166"/>
              <a:gd name="T63" fmla="*/ 10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6" h="124">
                <a:moveTo>
                  <a:pt x="165" y="35"/>
                </a:moveTo>
                <a:cubicBezTo>
                  <a:pt x="135" y="64"/>
                  <a:pt x="135" y="64"/>
                  <a:pt x="135" y="64"/>
                </a:cubicBezTo>
                <a:cubicBezTo>
                  <a:pt x="135" y="65"/>
                  <a:pt x="134" y="65"/>
                  <a:pt x="133" y="65"/>
                </a:cubicBezTo>
                <a:cubicBezTo>
                  <a:pt x="132" y="65"/>
                  <a:pt x="130" y="64"/>
                  <a:pt x="130" y="62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2" y="44"/>
                  <a:pt x="0" y="43"/>
                  <a:pt x="0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2" y="21"/>
                  <a:pt x="3" y="21"/>
                </a:cubicBezTo>
                <a:cubicBezTo>
                  <a:pt x="130" y="21"/>
                  <a:pt x="130" y="21"/>
                  <a:pt x="130" y="21"/>
                </a:cubicBezTo>
                <a:cubicBezTo>
                  <a:pt x="130" y="3"/>
                  <a:pt x="130" y="3"/>
                  <a:pt x="130" y="3"/>
                </a:cubicBezTo>
                <a:cubicBezTo>
                  <a:pt x="130" y="1"/>
                  <a:pt x="132" y="0"/>
                  <a:pt x="133" y="0"/>
                </a:cubicBezTo>
                <a:cubicBezTo>
                  <a:pt x="134" y="0"/>
                  <a:pt x="135" y="0"/>
                  <a:pt x="136" y="1"/>
                </a:cubicBezTo>
                <a:cubicBezTo>
                  <a:pt x="165" y="30"/>
                  <a:pt x="165" y="30"/>
                  <a:pt x="165" y="30"/>
                </a:cubicBezTo>
                <a:cubicBezTo>
                  <a:pt x="166" y="31"/>
                  <a:pt x="166" y="32"/>
                  <a:pt x="166" y="33"/>
                </a:cubicBezTo>
                <a:cubicBezTo>
                  <a:pt x="166" y="33"/>
                  <a:pt x="166" y="34"/>
                  <a:pt x="165" y="35"/>
                </a:cubicBezTo>
                <a:close/>
                <a:moveTo>
                  <a:pt x="166" y="101"/>
                </a:moveTo>
                <a:cubicBezTo>
                  <a:pt x="166" y="102"/>
                  <a:pt x="164" y="104"/>
                  <a:pt x="163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36" y="123"/>
                  <a:pt x="34" y="124"/>
                  <a:pt x="33" y="124"/>
                </a:cubicBezTo>
                <a:cubicBezTo>
                  <a:pt x="32" y="124"/>
                  <a:pt x="31" y="124"/>
                  <a:pt x="31" y="123"/>
                </a:cubicBezTo>
                <a:cubicBezTo>
                  <a:pt x="1" y="94"/>
                  <a:pt x="1" y="94"/>
                  <a:pt x="1" y="94"/>
                </a:cubicBezTo>
                <a:cubicBezTo>
                  <a:pt x="1" y="93"/>
                  <a:pt x="0" y="92"/>
                  <a:pt x="0" y="92"/>
                </a:cubicBezTo>
                <a:cubicBezTo>
                  <a:pt x="0" y="91"/>
                  <a:pt x="1" y="90"/>
                  <a:pt x="1" y="90"/>
                </a:cubicBezTo>
                <a:cubicBezTo>
                  <a:pt x="31" y="60"/>
                  <a:pt x="31" y="60"/>
                  <a:pt x="31" y="60"/>
                </a:cubicBezTo>
                <a:cubicBezTo>
                  <a:pt x="31" y="59"/>
                  <a:pt x="32" y="59"/>
                  <a:pt x="33" y="59"/>
                </a:cubicBezTo>
                <a:cubicBezTo>
                  <a:pt x="34" y="59"/>
                  <a:pt x="36" y="60"/>
                  <a:pt x="36" y="62"/>
                </a:cubicBezTo>
                <a:cubicBezTo>
                  <a:pt x="36" y="80"/>
                  <a:pt x="36" y="80"/>
                  <a:pt x="36" y="80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64" y="80"/>
                  <a:pt x="166" y="81"/>
                  <a:pt x="166" y="83"/>
                </a:cubicBezTo>
                <a:lnTo>
                  <a:pt x="166" y="101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0" name="Freeform 382"/>
          <p:cNvSpPr>
            <a:spLocks noEditPoints="1"/>
          </p:cNvSpPr>
          <p:nvPr/>
        </p:nvSpPr>
        <p:spPr bwMode="auto">
          <a:xfrm>
            <a:off x="3486436" y="4571481"/>
            <a:ext cx="48803" cy="151170"/>
          </a:xfrm>
          <a:custGeom>
            <a:avLst/>
            <a:gdLst>
              <a:gd name="T0" fmla="*/ 39 w 42"/>
              <a:gd name="T1" fmla="*/ 77 h 130"/>
              <a:gd name="T2" fmla="*/ 33 w 42"/>
              <a:gd name="T3" fmla="*/ 83 h 130"/>
              <a:gd name="T4" fmla="*/ 9 w 42"/>
              <a:gd name="T5" fmla="*/ 83 h 130"/>
              <a:gd name="T6" fmla="*/ 3 w 42"/>
              <a:gd name="T7" fmla="*/ 77 h 130"/>
              <a:gd name="T8" fmla="*/ 1 w 42"/>
              <a:gd name="T9" fmla="*/ 6 h 130"/>
              <a:gd name="T10" fmla="*/ 6 w 42"/>
              <a:gd name="T11" fmla="*/ 0 h 130"/>
              <a:gd name="T12" fmla="*/ 36 w 42"/>
              <a:gd name="T13" fmla="*/ 0 h 130"/>
              <a:gd name="T14" fmla="*/ 42 w 42"/>
              <a:gd name="T15" fmla="*/ 6 h 130"/>
              <a:gd name="T16" fmla="*/ 39 w 42"/>
              <a:gd name="T17" fmla="*/ 77 h 130"/>
              <a:gd name="T18" fmla="*/ 39 w 42"/>
              <a:gd name="T19" fmla="*/ 124 h 130"/>
              <a:gd name="T20" fmla="*/ 33 w 42"/>
              <a:gd name="T21" fmla="*/ 130 h 130"/>
              <a:gd name="T22" fmla="*/ 9 w 42"/>
              <a:gd name="T23" fmla="*/ 130 h 130"/>
              <a:gd name="T24" fmla="*/ 3 w 42"/>
              <a:gd name="T25" fmla="*/ 124 h 130"/>
              <a:gd name="T26" fmla="*/ 3 w 42"/>
              <a:gd name="T27" fmla="*/ 104 h 130"/>
              <a:gd name="T28" fmla="*/ 9 w 42"/>
              <a:gd name="T29" fmla="*/ 98 h 130"/>
              <a:gd name="T30" fmla="*/ 33 w 42"/>
              <a:gd name="T31" fmla="*/ 98 h 130"/>
              <a:gd name="T32" fmla="*/ 39 w 42"/>
              <a:gd name="T33" fmla="*/ 104 h 130"/>
              <a:gd name="T34" fmla="*/ 39 w 42"/>
              <a:gd name="T35" fmla="*/ 12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130">
                <a:moveTo>
                  <a:pt x="39" y="77"/>
                </a:moveTo>
                <a:cubicBezTo>
                  <a:pt x="39" y="80"/>
                  <a:pt x="36" y="83"/>
                  <a:pt x="33" y="83"/>
                </a:cubicBezTo>
                <a:cubicBezTo>
                  <a:pt x="9" y="83"/>
                  <a:pt x="9" y="83"/>
                  <a:pt x="9" y="83"/>
                </a:cubicBezTo>
                <a:cubicBezTo>
                  <a:pt x="6" y="83"/>
                  <a:pt x="3" y="80"/>
                  <a:pt x="3" y="77"/>
                </a:cubicBezTo>
                <a:cubicBezTo>
                  <a:pt x="1" y="6"/>
                  <a:pt x="1" y="6"/>
                  <a:pt x="1" y="6"/>
                </a:cubicBezTo>
                <a:cubicBezTo>
                  <a:pt x="0" y="3"/>
                  <a:pt x="3" y="0"/>
                  <a:pt x="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2" y="3"/>
                  <a:pt x="42" y="6"/>
                </a:cubicBezTo>
                <a:lnTo>
                  <a:pt x="39" y="77"/>
                </a:lnTo>
                <a:close/>
                <a:moveTo>
                  <a:pt x="39" y="124"/>
                </a:moveTo>
                <a:cubicBezTo>
                  <a:pt x="39" y="128"/>
                  <a:pt x="36" y="130"/>
                  <a:pt x="33" y="130"/>
                </a:cubicBezTo>
                <a:cubicBezTo>
                  <a:pt x="9" y="130"/>
                  <a:pt x="9" y="130"/>
                  <a:pt x="9" y="130"/>
                </a:cubicBezTo>
                <a:cubicBezTo>
                  <a:pt x="6" y="130"/>
                  <a:pt x="3" y="128"/>
                  <a:pt x="3" y="124"/>
                </a:cubicBezTo>
                <a:cubicBezTo>
                  <a:pt x="3" y="104"/>
                  <a:pt x="3" y="104"/>
                  <a:pt x="3" y="104"/>
                </a:cubicBezTo>
                <a:cubicBezTo>
                  <a:pt x="3" y="100"/>
                  <a:pt x="6" y="98"/>
                  <a:pt x="9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6" y="98"/>
                  <a:pt x="39" y="100"/>
                  <a:pt x="39" y="104"/>
                </a:cubicBezTo>
                <a:lnTo>
                  <a:pt x="39" y="124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1" name="Freeform 383"/>
          <p:cNvSpPr>
            <a:spLocks noEditPoints="1"/>
          </p:cNvSpPr>
          <p:nvPr/>
        </p:nvSpPr>
        <p:spPr bwMode="auto">
          <a:xfrm>
            <a:off x="3588803" y="4571480"/>
            <a:ext cx="164264" cy="164264"/>
          </a:xfrm>
          <a:custGeom>
            <a:avLst/>
            <a:gdLst>
              <a:gd name="T0" fmla="*/ 142 w 142"/>
              <a:gd name="T1" fmla="*/ 71 h 142"/>
              <a:gd name="T2" fmla="*/ 71 w 142"/>
              <a:gd name="T3" fmla="*/ 142 h 142"/>
              <a:gd name="T4" fmla="*/ 0 w 142"/>
              <a:gd name="T5" fmla="*/ 71 h 142"/>
              <a:gd name="T6" fmla="*/ 71 w 142"/>
              <a:gd name="T7" fmla="*/ 0 h 142"/>
              <a:gd name="T8" fmla="*/ 142 w 142"/>
              <a:gd name="T9" fmla="*/ 71 h 142"/>
              <a:gd name="T10" fmla="*/ 84 w 142"/>
              <a:gd name="T11" fmla="*/ 26 h 142"/>
              <a:gd name="T12" fmla="*/ 83 w 142"/>
              <a:gd name="T13" fmla="*/ 25 h 142"/>
              <a:gd name="T14" fmla="*/ 81 w 142"/>
              <a:gd name="T15" fmla="*/ 24 h 142"/>
              <a:gd name="T16" fmla="*/ 61 w 142"/>
              <a:gd name="T17" fmla="*/ 24 h 142"/>
              <a:gd name="T18" fmla="*/ 58 w 142"/>
              <a:gd name="T19" fmla="*/ 25 h 142"/>
              <a:gd name="T20" fmla="*/ 57 w 142"/>
              <a:gd name="T21" fmla="*/ 26 h 142"/>
              <a:gd name="T22" fmla="*/ 59 w 142"/>
              <a:gd name="T23" fmla="*/ 84 h 142"/>
              <a:gd name="T24" fmla="*/ 62 w 142"/>
              <a:gd name="T25" fmla="*/ 86 h 142"/>
              <a:gd name="T26" fmla="*/ 79 w 142"/>
              <a:gd name="T27" fmla="*/ 86 h 142"/>
              <a:gd name="T28" fmla="*/ 82 w 142"/>
              <a:gd name="T29" fmla="*/ 84 h 142"/>
              <a:gd name="T30" fmla="*/ 84 w 142"/>
              <a:gd name="T31" fmla="*/ 26 h 142"/>
              <a:gd name="T32" fmla="*/ 83 w 142"/>
              <a:gd name="T33" fmla="*/ 98 h 142"/>
              <a:gd name="T34" fmla="*/ 80 w 142"/>
              <a:gd name="T35" fmla="*/ 95 h 142"/>
              <a:gd name="T36" fmla="*/ 62 w 142"/>
              <a:gd name="T37" fmla="*/ 95 h 142"/>
              <a:gd name="T38" fmla="*/ 59 w 142"/>
              <a:gd name="T39" fmla="*/ 98 h 142"/>
              <a:gd name="T40" fmla="*/ 59 w 142"/>
              <a:gd name="T41" fmla="*/ 115 h 142"/>
              <a:gd name="T42" fmla="*/ 62 w 142"/>
              <a:gd name="T43" fmla="*/ 119 h 142"/>
              <a:gd name="T44" fmla="*/ 80 w 142"/>
              <a:gd name="T45" fmla="*/ 119 h 142"/>
              <a:gd name="T46" fmla="*/ 83 w 142"/>
              <a:gd name="T47" fmla="*/ 115 h 142"/>
              <a:gd name="T48" fmla="*/ 83 w 142"/>
              <a:gd name="T49" fmla="*/ 9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2" h="142">
                <a:moveTo>
                  <a:pt x="142" y="71"/>
                </a:moveTo>
                <a:cubicBezTo>
                  <a:pt x="142" y="110"/>
                  <a:pt x="110" y="142"/>
                  <a:pt x="71" y="142"/>
                </a:cubicBezTo>
                <a:cubicBezTo>
                  <a:pt x="32" y="142"/>
                  <a:pt x="0" y="110"/>
                  <a:pt x="0" y="71"/>
                </a:cubicBezTo>
                <a:cubicBezTo>
                  <a:pt x="0" y="32"/>
                  <a:pt x="32" y="0"/>
                  <a:pt x="71" y="0"/>
                </a:cubicBezTo>
                <a:cubicBezTo>
                  <a:pt x="110" y="0"/>
                  <a:pt x="142" y="32"/>
                  <a:pt x="142" y="71"/>
                </a:cubicBezTo>
                <a:close/>
                <a:moveTo>
                  <a:pt x="84" y="26"/>
                </a:moveTo>
                <a:cubicBezTo>
                  <a:pt x="84" y="26"/>
                  <a:pt x="84" y="25"/>
                  <a:pt x="83" y="25"/>
                </a:cubicBezTo>
                <a:cubicBezTo>
                  <a:pt x="83" y="24"/>
                  <a:pt x="82" y="24"/>
                  <a:pt x="81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60" y="24"/>
                  <a:pt x="59" y="24"/>
                  <a:pt x="58" y="25"/>
                </a:cubicBezTo>
                <a:cubicBezTo>
                  <a:pt x="58" y="25"/>
                  <a:pt x="57" y="26"/>
                  <a:pt x="57" y="26"/>
                </a:cubicBezTo>
                <a:cubicBezTo>
                  <a:pt x="59" y="84"/>
                  <a:pt x="59" y="84"/>
                  <a:pt x="59" y="84"/>
                </a:cubicBezTo>
                <a:cubicBezTo>
                  <a:pt x="59" y="85"/>
                  <a:pt x="60" y="86"/>
                  <a:pt x="62" y="86"/>
                </a:cubicBezTo>
                <a:cubicBezTo>
                  <a:pt x="79" y="86"/>
                  <a:pt x="79" y="86"/>
                  <a:pt x="79" y="86"/>
                </a:cubicBezTo>
                <a:cubicBezTo>
                  <a:pt x="81" y="86"/>
                  <a:pt x="82" y="85"/>
                  <a:pt x="82" y="84"/>
                </a:cubicBezTo>
                <a:lnTo>
                  <a:pt x="84" y="26"/>
                </a:lnTo>
                <a:close/>
                <a:moveTo>
                  <a:pt x="83" y="98"/>
                </a:moveTo>
                <a:cubicBezTo>
                  <a:pt x="83" y="96"/>
                  <a:pt x="81" y="95"/>
                  <a:pt x="80" y="95"/>
                </a:cubicBezTo>
                <a:cubicBezTo>
                  <a:pt x="62" y="95"/>
                  <a:pt x="62" y="95"/>
                  <a:pt x="62" y="95"/>
                </a:cubicBezTo>
                <a:cubicBezTo>
                  <a:pt x="60" y="95"/>
                  <a:pt x="59" y="96"/>
                  <a:pt x="59" y="98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59" y="117"/>
                  <a:pt x="60" y="119"/>
                  <a:pt x="62" y="119"/>
                </a:cubicBezTo>
                <a:cubicBezTo>
                  <a:pt x="80" y="119"/>
                  <a:pt x="80" y="119"/>
                  <a:pt x="80" y="119"/>
                </a:cubicBezTo>
                <a:cubicBezTo>
                  <a:pt x="81" y="119"/>
                  <a:pt x="83" y="117"/>
                  <a:pt x="83" y="115"/>
                </a:cubicBezTo>
                <a:lnTo>
                  <a:pt x="83" y="98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2" name="Freeform 384"/>
          <p:cNvSpPr>
            <a:spLocks noEditPoints="1"/>
          </p:cNvSpPr>
          <p:nvPr/>
        </p:nvSpPr>
        <p:spPr bwMode="auto">
          <a:xfrm>
            <a:off x="3794729" y="4557197"/>
            <a:ext cx="192831" cy="178547"/>
          </a:xfrm>
          <a:custGeom>
            <a:avLst/>
            <a:gdLst>
              <a:gd name="T0" fmla="*/ 164 w 166"/>
              <a:gd name="T1" fmla="*/ 137 h 154"/>
              <a:gd name="T2" fmla="*/ 164 w 166"/>
              <a:gd name="T3" fmla="*/ 148 h 154"/>
              <a:gd name="T4" fmla="*/ 154 w 166"/>
              <a:gd name="T5" fmla="*/ 154 h 154"/>
              <a:gd name="T6" fmla="*/ 12 w 166"/>
              <a:gd name="T7" fmla="*/ 154 h 154"/>
              <a:gd name="T8" fmla="*/ 2 w 166"/>
              <a:gd name="T9" fmla="*/ 148 h 154"/>
              <a:gd name="T10" fmla="*/ 2 w 166"/>
              <a:gd name="T11" fmla="*/ 137 h 154"/>
              <a:gd name="T12" fmla="*/ 73 w 166"/>
              <a:gd name="T13" fmla="*/ 7 h 154"/>
              <a:gd name="T14" fmla="*/ 83 w 166"/>
              <a:gd name="T15" fmla="*/ 0 h 154"/>
              <a:gd name="T16" fmla="*/ 93 w 166"/>
              <a:gd name="T17" fmla="*/ 7 h 154"/>
              <a:gd name="T18" fmla="*/ 164 w 166"/>
              <a:gd name="T19" fmla="*/ 137 h 154"/>
              <a:gd name="T20" fmla="*/ 96 w 166"/>
              <a:gd name="T21" fmla="*/ 50 h 154"/>
              <a:gd name="T22" fmla="*/ 95 w 166"/>
              <a:gd name="T23" fmla="*/ 49 h 154"/>
              <a:gd name="T24" fmla="*/ 93 w 166"/>
              <a:gd name="T25" fmla="*/ 48 h 154"/>
              <a:gd name="T26" fmla="*/ 73 w 166"/>
              <a:gd name="T27" fmla="*/ 48 h 154"/>
              <a:gd name="T28" fmla="*/ 71 w 166"/>
              <a:gd name="T29" fmla="*/ 49 h 154"/>
              <a:gd name="T30" fmla="*/ 70 w 166"/>
              <a:gd name="T31" fmla="*/ 51 h 154"/>
              <a:gd name="T32" fmla="*/ 71 w 166"/>
              <a:gd name="T33" fmla="*/ 93 h 154"/>
              <a:gd name="T34" fmla="*/ 74 w 166"/>
              <a:gd name="T35" fmla="*/ 95 h 154"/>
              <a:gd name="T36" fmla="*/ 92 w 166"/>
              <a:gd name="T37" fmla="*/ 95 h 154"/>
              <a:gd name="T38" fmla="*/ 95 w 166"/>
              <a:gd name="T39" fmla="*/ 93 h 154"/>
              <a:gd name="T40" fmla="*/ 96 w 166"/>
              <a:gd name="T41" fmla="*/ 50 h 154"/>
              <a:gd name="T42" fmla="*/ 95 w 166"/>
              <a:gd name="T43" fmla="*/ 110 h 154"/>
              <a:gd name="T44" fmla="*/ 92 w 166"/>
              <a:gd name="T45" fmla="*/ 107 h 154"/>
              <a:gd name="T46" fmla="*/ 74 w 166"/>
              <a:gd name="T47" fmla="*/ 107 h 154"/>
              <a:gd name="T48" fmla="*/ 71 w 166"/>
              <a:gd name="T49" fmla="*/ 110 h 154"/>
              <a:gd name="T50" fmla="*/ 71 w 166"/>
              <a:gd name="T51" fmla="*/ 127 h 154"/>
              <a:gd name="T52" fmla="*/ 74 w 166"/>
              <a:gd name="T53" fmla="*/ 131 h 154"/>
              <a:gd name="T54" fmla="*/ 92 w 166"/>
              <a:gd name="T55" fmla="*/ 131 h 154"/>
              <a:gd name="T56" fmla="*/ 95 w 166"/>
              <a:gd name="T57" fmla="*/ 127 h 154"/>
              <a:gd name="T58" fmla="*/ 95 w 166"/>
              <a:gd name="T59" fmla="*/ 110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66" h="154">
                <a:moveTo>
                  <a:pt x="164" y="137"/>
                </a:moveTo>
                <a:cubicBezTo>
                  <a:pt x="166" y="140"/>
                  <a:pt x="166" y="145"/>
                  <a:pt x="164" y="148"/>
                </a:cubicBezTo>
                <a:cubicBezTo>
                  <a:pt x="162" y="152"/>
                  <a:pt x="158" y="154"/>
                  <a:pt x="154" y="154"/>
                </a:cubicBezTo>
                <a:cubicBezTo>
                  <a:pt x="12" y="154"/>
                  <a:pt x="12" y="154"/>
                  <a:pt x="12" y="154"/>
                </a:cubicBezTo>
                <a:cubicBezTo>
                  <a:pt x="8" y="154"/>
                  <a:pt x="4" y="152"/>
                  <a:pt x="2" y="148"/>
                </a:cubicBezTo>
                <a:cubicBezTo>
                  <a:pt x="0" y="145"/>
                  <a:pt x="0" y="140"/>
                  <a:pt x="2" y="137"/>
                </a:cubicBezTo>
                <a:cubicBezTo>
                  <a:pt x="73" y="7"/>
                  <a:pt x="73" y="7"/>
                  <a:pt x="73" y="7"/>
                </a:cubicBezTo>
                <a:cubicBezTo>
                  <a:pt x="75" y="3"/>
                  <a:pt x="79" y="0"/>
                  <a:pt x="83" y="0"/>
                </a:cubicBezTo>
                <a:cubicBezTo>
                  <a:pt x="87" y="0"/>
                  <a:pt x="91" y="3"/>
                  <a:pt x="93" y="7"/>
                </a:cubicBezTo>
                <a:lnTo>
                  <a:pt x="164" y="137"/>
                </a:lnTo>
                <a:close/>
                <a:moveTo>
                  <a:pt x="96" y="50"/>
                </a:moveTo>
                <a:cubicBezTo>
                  <a:pt x="96" y="50"/>
                  <a:pt x="96" y="49"/>
                  <a:pt x="95" y="49"/>
                </a:cubicBezTo>
                <a:cubicBezTo>
                  <a:pt x="95" y="48"/>
                  <a:pt x="94" y="48"/>
                  <a:pt x="93" y="48"/>
                </a:cubicBezTo>
                <a:cubicBezTo>
                  <a:pt x="73" y="48"/>
                  <a:pt x="73" y="48"/>
                  <a:pt x="73" y="48"/>
                </a:cubicBezTo>
                <a:cubicBezTo>
                  <a:pt x="72" y="48"/>
                  <a:pt x="71" y="48"/>
                  <a:pt x="71" y="49"/>
                </a:cubicBezTo>
                <a:cubicBezTo>
                  <a:pt x="70" y="49"/>
                  <a:pt x="70" y="50"/>
                  <a:pt x="70" y="51"/>
                </a:cubicBezTo>
                <a:cubicBezTo>
                  <a:pt x="71" y="93"/>
                  <a:pt x="71" y="93"/>
                  <a:pt x="71" y="93"/>
                </a:cubicBezTo>
                <a:cubicBezTo>
                  <a:pt x="71" y="94"/>
                  <a:pt x="73" y="95"/>
                  <a:pt x="74" y="95"/>
                </a:cubicBezTo>
                <a:cubicBezTo>
                  <a:pt x="92" y="95"/>
                  <a:pt x="92" y="95"/>
                  <a:pt x="92" y="95"/>
                </a:cubicBezTo>
                <a:cubicBezTo>
                  <a:pt x="93" y="95"/>
                  <a:pt x="95" y="94"/>
                  <a:pt x="95" y="93"/>
                </a:cubicBezTo>
                <a:lnTo>
                  <a:pt x="96" y="50"/>
                </a:lnTo>
                <a:close/>
                <a:moveTo>
                  <a:pt x="95" y="110"/>
                </a:moveTo>
                <a:cubicBezTo>
                  <a:pt x="95" y="108"/>
                  <a:pt x="94" y="107"/>
                  <a:pt x="92" y="107"/>
                </a:cubicBezTo>
                <a:cubicBezTo>
                  <a:pt x="74" y="107"/>
                  <a:pt x="74" y="107"/>
                  <a:pt x="74" y="107"/>
                </a:cubicBezTo>
                <a:cubicBezTo>
                  <a:pt x="73" y="107"/>
                  <a:pt x="71" y="108"/>
                  <a:pt x="71" y="110"/>
                </a:cubicBezTo>
                <a:cubicBezTo>
                  <a:pt x="71" y="127"/>
                  <a:pt x="71" y="127"/>
                  <a:pt x="71" y="127"/>
                </a:cubicBezTo>
                <a:cubicBezTo>
                  <a:pt x="71" y="129"/>
                  <a:pt x="73" y="131"/>
                  <a:pt x="74" y="131"/>
                </a:cubicBezTo>
                <a:cubicBezTo>
                  <a:pt x="92" y="131"/>
                  <a:pt x="92" y="131"/>
                  <a:pt x="92" y="131"/>
                </a:cubicBezTo>
                <a:cubicBezTo>
                  <a:pt x="94" y="131"/>
                  <a:pt x="95" y="129"/>
                  <a:pt x="95" y="127"/>
                </a:cubicBezTo>
                <a:lnTo>
                  <a:pt x="95" y="110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3" name="Freeform 385"/>
          <p:cNvSpPr>
            <a:spLocks/>
          </p:cNvSpPr>
          <p:nvPr/>
        </p:nvSpPr>
        <p:spPr bwMode="auto">
          <a:xfrm>
            <a:off x="4030409" y="4557197"/>
            <a:ext cx="190451" cy="192831"/>
          </a:xfrm>
          <a:custGeom>
            <a:avLst/>
            <a:gdLst>
              <a:gd name="T0" fmla="*/ 40 w 164"/>
              <a:gd name="T1" fmla="*/ 14 h 166"/>
              <a:gd name="T2" fmla="*/ 41 w 164"/>
              <a:gd name="T3" fmla="*/ 15 h 166"/>
              <a:gd name="T4" fmla="*/ 36 w 164"/>
              <a:gd name="T5" fmla="*/ 90 h 166"/>
              <a:gd name="T6" fmla="*/ 66 w 164"/>
              <a:gd name="T7" fmla="*/ 91 h 166"/>
              <a:gd name="T8" fmla="*/ 66 w 164"/>
              <a:gd name="T9" fmla="*/ 49 h 166"/>
              <a:gd name="T10" fmla="*/ 50 w 164"/>
              <a:gd name="T11" fmla="*/ 36 h 166"/>
              <a:gd name="T12" fmla="*/ 60 w 164"/>
              <a:gd name="T13" fmla="*/ 25 h 166"/>
              <a:gd name="T14" fmla="*/ 74 w 164"/>
              <a:gd name="T15" fmla="*/ 38 h 166"/>
              <a:gd name="T16" fmla="*/ 67 w 164"/>
              <a:gd name="T17" fmla="*/ 17 h 166"/>
              <a:gd name="T18" fmla="*/ 82 w 164"/>
              <a:gd name="T19" fmla="*/ 0 h 166"/>
              <a:gd name="T20" fmla="*/ 97 w 164"/>
              <a:gd name="T21" fmla="*/ 17 h 166"/>
              <a:gd name="T22" fmla="*/ 89 w 164"/>
              <a:gd name="T23" fmla="*/ 38 h 166"/>
              <a:gd name="T24" fmla="*/ 104 w 164"/>
              <a:gd name="T25" fmla="*/ 25 h 166"/>
              <a:gd name="T26" fmla="*/ 114 w 164"/>
              <a:gd name="T27" fmla="*/ 36 h 166"/>
              <a:gd name="T28" fmla="*/ 98 w 164"/>
              <a:gd name="T29" fmla="*/ 49 h 166"/>
              <a:gd name="T30" fmla="*/ 99 w 164"/>
              <a:gd name="T31" fmla="*/ 91 h 166"/>
              <a:gd name="T32" fmla="*/ 128 w 164"/>
              <a:gd name="T33" fmla="*/ 90 h 166"/>
              <a:gd name="T34" fmla="*/ 124 w 164"/>
              <a:gd name="T35" fmla="*/ 15 h 166"/>
              <a:gd name="T36" fmla="*/ 125 w 164"/>
              <a:gd name="T37" fmla="*/ 14 h 166"/>
              <a:gd name="T38" fmla="*/ 163 w 164"/>
              <a:gd name="T39" fmla="*/ 83 h 166"/>
              <a:gd name="T40" fmla="*/ 82 w 164"/>
              <a:gd name="T41" fmla="*/ 166 h 166"/>
              <a:gd name="T42" fmla="*/ 1 w 164"/>
              <a:gd name="T43" fmla="*/ 81 h 166"/>
              <a:gd name="T44" fmla="*/ 40 w 164"/>
              <a:gd name="T45" fmla="*/ 1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4" h="166">
                <a:moveTo>
                  <a:pt x="40" y="14"/>
                </a:moveTo>
                <a:cubicBezTo>
                  <a:pt x="40" y="14"/>
                  <a:pt x="41" y="14"/>
                  <a:pt x="41" y="15"/>
                </a:cubicBezTo>
                <a:cubicBezTo>
                  <a:pt x="39" y="16"/>
                  <a:pt x="3" y="58"/>
                  <a:pt x="36" y="90"/>
                </a:cubicBezTo>
                <a:cubicBezTo>
                  <a:pt x="52" y="107"/>
                  <a:pt x="66" y="91"/>
                  <a:pt x="66" y="91"/>
                </a:cubicBezTo>
                <a:cubicBezTo>
                  <a:pt x="79" y="74"/>
                  <a:pt x="66" y="49"/>
                  <a:pt x="66" y="49"/>
                </a:cubicBezTo>
                <a:cubicBezTo>
                  <a:pt x="62" y="41"/>
                  <a:pt x="50" y="36"/>
                  <a:pt x="50" y="36"/>
                </a:cubicBezTo>
                <a:cubicBezTo>
                  <a:pt x="60" y="25"/>
                  <a:pt x="60" y="25"/>
                  <a:pt x="60" y="25"/>
                </a:cubicBezTo>
                <a:cubicBezTo>
                  <a:pt x="68" y="28"/>
                  <a:pt x="74" y="38"/>
                  <a:pt x="74" y="38"/>
                </a:cubicBezTo>
                <a:cubicBezTo>
                  <a:pt x="75" y="28"/>
                  <a:pt x="67" y="17"/>
                  <a:pt x="67" y="17"/>
                </a:cubicBezTo>
                <a:cubicBezTo>
                  <a:pt x="82" y="0"/>
                  <a:pt x="82" y="0"/>
                  <a:pt x="82" y="0"/>
                </a:cubicBezTo>
                <a:cubicBezTo>
                  <a:pt x="97" y="17"/>
                  <a:pt x="97" y="17"/>
                  <a:pt x="97" y="17"/>
                </a:cubicBezTo>
                <a:cubicBezTo>
                  <a:pt x="90" y="27"/>
                  <a:pt x="89" y="38"/>
                  <a:pt x="89" y="38"/>
                </a:cubicBezTo>
                <a:cubicBezTo>
                  <a:pt x="94" y="30"/>
                  <a:pt x="104" y="25"/>
                  <a:pt x="104" y="25"/>
                </a:cubicBezTo>
                <a:cubicBezTo>
                  <a:pt x="114" y="36"/>
                  <a:pt x="114" y="36"/>
                  <a:pt x="114" y="36"/>
                </a:cubicBezTo>
                <a:cubicBezTo>
                  <a:pt x="104" y="38"/>
                  <a:pt x="98" y="49"/>
                  <a:pt x="98" y="49"/>
                </a:cubicBezTo>
                <a:cubicBezTo>
                  <a:pt x="93" y="58"/>
                  <a:pt x="89" y="79"/>
                  <a:pt x="99" y="91"/>
                </a:cubicBezTo>
                <a:cubicBezTo>
                  <a:pt x="109" y="106"/>
                  <a:pt x="128" y="90"/>
                  <a:pt x="128" y="90"/>
                </a:cubicBezTo>
                <a:cubicBezTo>
                  <a:pt x="162" y="60"/>
                  <a:pt x="124" y="15"/>
                  <a:pt x="124" y="15"/>
                </a:cubicBezTo>
                <a:cubicBezTo>
                  <a:pt x="122" y="13"/>
                  <a:pt x="125" y="14"/>
                  <a:pt x="125" y="14"/>
                </a:cubicBezTo>
                <a:cubicBezTo>
                  <a:pt x="141" y="27"/>
                  <a:pt x="163" y="43"/>
                  <a:pt x="163" y="83"/>
                </a:cubicBezTo>
                <a:cubicBezTo>
                  <a:pt x="164" y="131"/>
                  <a:pt x="130" y="166"/>
                  <a:pt x="82" y="166"/>
                </a:cubicBezTo>
                <a:cubicBezTo>
                  <a:pt x="36" y="166"/>
                  <a:pt x="0" y="127"/>
                  <a:pt x="1" y="81"/>
                </a:cubicBezTo>
                <a:cubicBezTo>
                  <a:pt x="2" y="55"/>
                  <a:pt x="16" y="30"/>
                  <a:pt x="40" y="1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4" name="Freeform 386"/>
          <p:cNvSpPr>
            <a:spLocks noEditPoints="1"/>
          </p:cNvSpPr>
          <p:nvPr/>
        </p:nvSpPr>
        <p:spPr bwMode="auto">
          <a:xfrm>
            <a:off x="4264902" y="4557195"/>
            <a:ext cx="191641" cy="183309"/>
          </a:xfrm>
          <a:custGeom>
            <a:avLst/>
            <a:gdLst>
              <a:gd name="T0" fmla="*/ 58 w 165"/>
              <a:gd name="T1" fmla="*/ 89 h 158"/>
              <a:gd name="T2" fmla="*/ 44 w 165"/>
              <a:gd name="T3" fmla="*/ 81 h 158"/>
              <a:gd name="T4" fmla="*/ 22 w 165"/>
              <a:gd name="T5" fmla="*/ 122 h 158"/>
              <a:gd name="T6" fmla="*/ 4 w 165"/>
              <a:gd name="T7" fmla="*/ 89 h 158"/>
              <a:gd name="T8" fmla="*/ 4 w 165"/>
              <a:gd name="T9" fmla="*/ 78 h 158"/>
              <a:gd name="T10" fmla="*/ 14 w 165"/>
              <a:gd name="T11" fmla="*/ 61 h 158"/>
              <a:gd name="T12" fmla="*/ 1 w 165"/>
              <a:gd name="T13" fmla="*/ 53 h 158"/>
              <a:gd name="T14" fmla="*/ 41 w 165"/>
              <a:gd name="T15" fmla="*/ 54 h 158"/>
              <a:gd name="T16" fmla="*/ 58 w 165"/>
              <a:gd name="T17" fmla="*/ 89 h 158"/>
              <a:gd name="T18" fmla="*/ 76 w 165"/>
              <a:gd name="T19" fmla="*/ 142 h 158"/>
              <a:gd name="T20" fmla="*/ 76 w 165"/>
              <a:gd name="T21" fmla="*/ 144 h 158"/>
              <a:gd name="T22" fmla="*/ 37 w 165"/>
              <a:gd name="T23" fmla="*/ 142 h 158"/>
              <a:gd name="T24" fmla="*/ 26 w 165"/>
              <a:gd name="T25" fmla="*/ 133 h 158"/>
              <a:gd name="T26" fmla="*/ 30 w 165"/>
              <a:gd name="T27" fmla="*/ 106 h 158"/>
              <a:gd name="T28" fmla="*/ 77 w 165"/>
              <a:gd name="T29" fmla="*/ 108 h 158"/>
              <a:gd name="T30" fmla="*/ 76 w 165"/>
              <a:gd name="T31" fmla="*/ 142 h 158"/>
              <a:gd name="T32" fmla="*/ 58 w 165"/>
              <a:gd name="T33" fmla="*/ 57 h 158"/>
              <a:gd name="T34" fmla="*/ 29 w 165"/>
              <a:gd name="T35" fmla="*/ 40 h 158"/>
              <a:gd name="T36" fmla="*/ 27 w 165"/>
              <a:gd name="T37" fmla="*/ 38 h 158"/>
              <a:gd name="T38" fmla="*/ 48 w 165"/>
              <a:gd name="T39" fmla="*/ 6 h 158"/>
              <a:gd name="T40" fmla="*/ 61 w 165"/>
              <a:gd name="T41" fmla="*/ 0 h 158"/>
              <a:gd name="T42" fmla="*/ 83 w 165"/>
              <a:gd name="T43" fmla="*/ 17 h 158"/>
              <a:gd name="T44" fmla="*/ 58 w 165"/>
              <a:gd name="T45" fmla="*/ 57 h 158"/>
              <a:gd name="T46" fmla="*/ 143 w 165"/>
              <a:gd name="T47" fmla="*/ 16 h 158"/>
              <a:gd name="T48" fmla="*/ 123 w 165"/>
              <a:gd name="T49" fmla="*/ 51 h 158"/>
              <a:gd name="T50" fmla="*/ 84 w 165"/>
              <a:gd name="T51" fmla="*/ 49 h 158"/>
              <a:gd name="T52" fmla="*/ 98 w 165"/>
              <a:gd name="T53" fmla="*/ 41 h 158"/>
              <a:gd name="T54" fmla="*/ 72 w 165"/>
              <a:gd name="T55" fmla="*/ 2 h 158"/>
              <a:gd name="T56" fmla="*/ 110 w 165"/>
              <a:gd name="T57" fmla="*/ 2 h 158"/>
              <a:gd name="T58" fmla="*/ 119 w 165"/>
              <a:gd name="T59" fmla="*/ 7 h 158"/>
              <a:gd name="T60" fmla="*/ 130 w 165"/>
              <a:gd name="T61" fmla="*/ 24 h 158"/>
              <a:gd name="T62" fmla="*/ 143 w 165"/>
              <a:gd name="T63" fmla="*/ 16 h 158"/>
              <a:gd name="T64" fmla="*/ 138 w 165"/>
              <a:gd name="T65" fmla="*/ 135 h 158"/>
              <a:gd name="T66" fmla="*/ 129 w 165"/>
              <a:gd name="T67" fmla="*/ 142 h 158"/>
              <a:gd name="T68" fmla="*/ 108 w 165"/>
              <a:gd name="T69" fmla="*/ 143 h 158"/>
              <a:gd name="T70" fmla="*/ 109 w 165"/>
              <a:gd name="T71" fmla="*/ 158 h 158"/>
              <a:gd name="T72" fmla="*/ 88 w 165"/>
              <a:gd name="T73" fmla="*/ 124 h 158"/>
              <a:gd name="T74" fmla="*/ 107 w 165"/>
              <a:gd name="T75" fmla="*/ 91 h 158"/>
              <a:gd name="T76" fmla="*/ 108 w 165"/>
              <a:gd name="T77" fmla="*/ 107 h 158"/>
              <a:gd name="T78" fmla="*/ 155 w 165"/>
              <a:gd name="T79" fmla="*/ 102 h 158"/>
              <a:gd name="T80" fmla="*/ 138 w 165"/>
              <a:gd name="T81" fmla="*/ 135 h 158"/>
              <a:gd name="T82" fmla="*/ 163 w 165"/>
              <a:gd name="T83" fmla="*/ 79 h 158"/>
              <a:gd name="T84" fmla="*/ 161 w 165"/>
              <a:gd name="T85" fmla="*/ 92 h 158"/>
              <a:gd name="T86" fmla="*/ 137 w 165"/>
              <a:gd name="T87" fmla="*/ 104 h 158"/>
              <a:gd name="T88" fmla="*/ 112 w 165"/>
              <a:gd name="T89" fmla="*/ 64 h 158"/>
              <a:gd name="T90" fmla="*/ 141 w 165"/>
              <a:gd name="T91" fmla="*/ 46 h 158"/>
              <a:gd name="T92" fmla="*/ 143 w 165"/>
              <a:gd name="T93" fmla="*/ 45 h 158"/>
              <a:gd name="T94" fmla="*/ 163 w 165"/>
              <a:gd name="T95" fmla="*/ 79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5" h="158">
                <a:moveTo>
                  <a:pt x="58" y="89"/>
                </a:moveTo>
                <a:cubicBezTo>
                  <a:pt x="44" y="81"/>
                  <a:pt x="44" y="81"/>
                  <a:pt x="44" y="81"/>
                </a:cubicBezTo>
                <a:cubicBezTo>
                  <a:pt x="24" y="105"/>
                  <a:pt x="22" y="122"/>
                  <a:pt x="22" y="122"/>
                </a:cubicBezTo>
                <a:cubicBezTo>
                  <a:pt x="4" y="89"/>
                  <a:pt x="4" y="89"/>
                  <a:pt x="4" y="89"/>
                </a:cubicBezTo>
                <a:cubicBezTo>
                  <a:pt x="0" y="84"/>
                  <a:pt x="4" y="78"/>
                  <a:pt x="4" y="78"/>
                </a:cubicBezTo>
                <a:cubicBezTo>
                  <a:pt x="4" y="78"/>
                  <a:pt x="7" y="72"/>
                  <a:pt x="14" y="61"/>
                </a:cubicBezTo>
                <a:cubicBezTo>
                  <a:pt x="1" y="53"/>
                  <a:pt x="1" y="53"/>
                  <a:pt x="1" y="53"/>
                </a:cubicBezTo>
                <a:cubicBezTo>
                  <a:pt x="41" y="54"/>
                  <a:pt x="41" y="54"/>
                  <a:pt x="41" y="54"/>
                </a:cubicBezTo>
                <a:lnTo>
                  <a:pt x="58" y="89"/>
                </a:lnTo>
                <a:close/>
                <a:moveTo>
                  <a:pt x="76" y="142"/>
                </a:moveTo>
                <a:cubicBezTo>
                  <a:pt x="76" y="144"/>
                  <a:pt x="76" y="144"/>
                  <a:pt x="76" y="144"/>
                </a:cubicBezTo>
                <a:cubicBezTo>
                  <a:pt x="37" y="142"/>
                  <a:pt x="37" y="142"/>
                  <a:pt x="37" y="142"/>
                </a:cubicBezTo>
                <a:cubicBezTo>
                  <a:pt x="32" y="141"/>
                  <a:pt x="28" y="137"/>
                  <a:pt x="26" y="133"/>
                </a:cubicBezTo>
                <a:cubicBezTo>
                  <a:pt x="22" y="124"/>
                  <a:pt x="27" y="114"/>
                  <a:pt x="30" y="106"/>
                </a:cubicBezTo>
                <a:cubicBezTo>
                  <a:pt x="30" y="106"/>
                  <a:pt x="37" y="107"/>
                  <a:pt x="77" y="108"/>
                </a:cubicBezTo>
                <a:lnTo>
                  <a:pt x="76" y="142"/>
                </a:lnTo>
                <a:close/>
                <a:moveTo>
                  <a:pt x="58" y="57"/>
                </a:moveTo>
                <a:cubicBezTo>
                  <a:pt x="29" y="40"/>
                  <a:pt x="29" y="40"/>
                  <a:pt x="29" y="40"/>
                </a:cubicBezTo>
                <a:cubicBezTo>
                  <a:pt x="27" y="38"/>
                  <a:pt x="27" y="38"/>
                  <a:pt x="27" y="38"/>
                </a:cubicBezTo>
                <a:cubicBezTo>
                  <a:pt x="48" y="6"/>
                  <a:pt x="48" y="6"/>
                  <a:pt x="48" y="6"/>
                </a:cubicBezTo>
                <a:cubicBezTo>
                  <a:pt x="50" y="2"/>
                  <a:pt x="56" y="0"/>
                  <a:pt x="61" y="0"/>
                </a:cubicBezTo>
                <a:cubicBezTo>
                  <a:pt x="70" y="1"/>
                  <a:pt x="77" y="10"/>
                  <a:pt x="83" y="17"/>
                </a:cubicBezTo>
                <a:cubicBezTo>
                  <a:pt x="83" y="17"/>
                  <a:pt x="78" y="22"/>
                  <a:pt x="58" y="57"/>
                </a:cubicBezTo>
                <a:close/>
                <a:moveTo>
                  <a:pt x="143" y="16"/>
                </a:moveTo>
                <a:cubicBezTo>
                  <a:pt x="123" y="51"/>
                  <a:pt x="123" y="51"/>
                  <a:pt x="123" y="51"/>
                </a:cubicBezTo>
                <a:cubicBezTo>
                  <a:pt x="84" y="49"/>
                  <a:pt x="84" y="49"/>
                  <a:pt x="84" y="49"/>
                </a:cubicBezTo>
                <a:cubicBezTo>
                  <a:pt x="98" y="41"/>
                  <a:pt x="98" y="41"/>
                  <a:pt x="98" y="41"/>
                </a:cubicBezTo>
                <a:cubicBezTo>
                  <a:pt x="87" y="12"/>
                  <a:pt x="72" y="2"/>
                  <a:pt x="72" y="2"/>
                </a:cubicBezTo>
                <a:cubicBezTo>
                  <a:pt x="110" y="2"/>
                  <a:pt x="110" y="2"/>
                  <a:pt x="110" y="2"/>
                </a:cubicBezTo>
                <a:cubicBezTo>
                  <a:pt x="116" y="1"/>
                  <a:pt x="119" y="7"/>
                  <a:pt x="119" y="7"/>
                </a:cubicBezTo>
                <a:cubicBezTo>
                  <a:pt x="119" y="7"/>
                  <a:pt x="123" y="12"/>
                  <a:pt x="130" y="24"/>
                </a:cubicBezTo>
                <a:lnTo>
                  <a:pt x="143" y="16"/>
                </a:lnTo>
                <a:close/>
                <a:moveTo>
                  <a:pt x="138" y="135"/>
                </a:moveTo>
                <a:cubicBezTo>
                  <a:pt x="135" y="141"/>
                  <a:pt x="129" y="142"/>
                  <a:pt x="129" y="142"/>
                </a:cubicBezTo>
                <a:cubicBezTo>
                  <a:pt x="129" y="142"/>
                  <a:pt x="122" y="142"/>
                  <a:pt x="108" y="143"/>
                </a:cubicBezTo>
                <a:cubicBezTo>
                  <a:pt x="109" y="158"/>
                  <a:pt x="109" y="158"/>
                  <a:pt x="109" y="158"/>
                </a:cubicBezTo>
                <a:cubicBezTo>
                  <a:pt x="88" y="124"/>
                  <a:pt x="88" y="124"/>
                  <a:pt x="88" y="124"/>
                </a:cubicBezTo>
                <a:cubicBezTo>
                  <a:pt x="107" y="91"/>
                  <a:pt x="107" y="91"/>
                  <a:pt x="107" y="91"/>
                </a:cubicBezTo>
                <a:cubicBezTo>
                  <a:pt x="108" y="107"/>
                  <a:pt x="108" y="107"/>
                  <a:pt x="108" y="107"/>
                </a:cubicBezTo>
                <a:cubicBezTo>
                  <a:pt x="139" y="110"/>
                  <a:pt x="155" y="102"/>
                  <a:pt x="155" y="102"/>
                </a:cubicBezTo>
                <a:lnTo>
                  <a:pt x="138" y="135"/>
                </a:lnTo>
                <a:close/>
                <a:moveTo>
                  <a:pt x="163" y="79"/>
                </a:moveTo>
                <a:cubicBezTo>
                  <a:pt x="165" y="83"/>
                  <a:pt x="164" y="89"/>
                  <a:pt x="161" y="92"/>
                </a:cubicBezTo>
                <a:cubicBezTo>
                  <a:pt x="156" y="100"/>
                  <a:pt x="145" y="102"/>
                  <a:pt x="137" y="104"/>
                </a:cubicBezTo>
                <a:cubicBezTo>
                  <a:pt x="137" y="104"/>
                  <a:pt x="134" y="98"/>
                  <a:pt x="112" y="64"/>
                </a:cubicBezTo>
                <a:cubicBezTo>
                  <a:pt x="141" y="46"/>
                  <a:pt x="141" y="46"/>
                  <a:pt x="141" y="46"/>
                </a:cubicBezTo>
                <a:cubicBezTo>
                  <a:pt x="143" y="45"/>
                  <a:pt x="143" y="45"/>
                  <a:pt x="143" y="45"/>
                </a:cubicBezTo>
                <a:lnTo>
                  <a:pt x="163" y="7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5" name="Freeform 387"/>
          <p:cNvSpPr>
            <a:spLocks noEditPoints="1"/>
          </p:cNvSpPr>
          <p:nvPr/>
        </p:nvSpPr>
        <p:spPr bwMode="auto">
          <a:xfrm>
            <a:off x="4500586" y="4557197"/>
            <a:ext cx="211876" cy="178547"/>
          </a:xfrm>
          <a:custGeom>
            <a:avLst/>
            <a:gdLst>
              <a:gd name="T0" fmla="*/ 173 w 183"/>
              <a:gd name="T1" fmla="*/ 99 h 154"/>
              <a:gd name="T2" fmla="*/ 91 w 183"/>
              <a:gd name="T3" fmla="*/ 154 h 154"/>
              <a:gd name="T4" fmla="*/ 9 w 183"/>
              <a:gd name="T5" fmla="*/ 99 h 154"/>
              <a:gd name="T6" fmla="*/ 0 w 183"/>
              <a:gd name="T7" fmla="*/ 76 h 154"/>
              <a:gd name="T8" fmla="*/ 35 w 183"/>
              <a:gd name="T9" fmla="*/ 60 h 154"/>
              <a:gd name="T10" fmla="*/ 102 w 183"/>
              <a:gd name="T11" fmla="*/ 6 h 154"/>
              <a:gd name="T12" fmla="*/ 138 w 183"/>
              <a:gd name="T13" fmla="*/ 11 h 154"/>
              <a:gd name="T14" fmla="*/ 171 w 183"/>
              <a:gd name="T15" fmla="*/ 18 h 154"/>
              <a:gd name="T16" fmla="*/ 137 w 183"/>
              <a:gd name="T17" fmla="*/ 18 h 154"/>
              <a:gd name="T18" fmla="*/ 97 w 183"/>
              <a:gd name="T19" fmla="*/ 45 h 154"/>
              <a:gd name="T20" fmla="*/ 163 w 183"/>
              <a:gd name="T21" fmla="*/ 55 h 154"/>
              <a:gd name="T22" fmla="*/ 173 w 183"/>
              <a:gd name="T23" fmla="*/ 94 h 154"/>
              <a:gd name="T24" fmla="*/ 29 w 183"/>
              <a:gd name="T25" fmla="*/ 64 h 154"/>
              <a:gd name="T26" fmla="*/ 7 w 183"/>
              <a:gd name="T27" fmla="*/ 76 h 154"/>
              <a:gd name="T28" fmla="*/ 166 w 183"/>
              <a:gd name="T29" fmla="*/ 99 h 154"/>
              <a:gd name="T30" fmla="*/ 91 w 183"/>
              <a:gd name="T31" fmla="*/ 52 h 154"/>
              <a:gd name="T32" fmla="*/ 17 w 183"/>
              <a:gd name="T33" fmla="*/ 99 h 154"/>
              <a:gd name="T34" fmla="*/ 91 w 183"/>
              <a:gd name="T35" fmla="*/ 147 h 154"/>
              <a:gd name="T36" fmla="*/ 166 w 183"/>
              <a:gd name="T37" fmla="*/ 99 h 154"/>
              <a:gd name="T38" fmla="*/ 51 w 183"/>
              <a:gd name="T39" fmla="*/ 89 h 154"/>
              <a:gd name="T40" fmla="*/ 77 w 183"/>
              <a:gd name="T41" fmla="*/ 89 h 154"/>
              <a:gd name="T42" fmla="*/ 121 w 183"/>
              <a:gd name="T43" fmla="*/ 120 h 154"/>
              <a:gd name="T44" fmla="*/ 92 w 183"/>
              <a:gd name="T45" fmla="*/ 135 h 154"/>
              <a:gd name="T46" fmla="*/ 62 w 183"/>
              <a:gd name="T47" fmla="*/ 126 h 154"/>
              <a:gd name="T48" fmla="*/ 67 w 183"/>
              <a:gd name="T49" fmla="*/ 120 h 154"/>
              <a:gd name="T50" fmla="*/ 92 w 183"/>
              <a:gd name="T51" fmla="*/ 128 h 154"/>
              <a:gd name="T52" fmla="*/ 121 w 183"/>
              <a:gd name="T53" fmla="*/ 120 h 154"/>
              <a:gd name="T54" fmla="*/ 120 w 183"/>
              <a:gd name="T55" fmla="*/ 102 h 154"/>
              <a:gd name="T56" fmla="*/ 120 w 183"/>
              <a:gd name="T57" fmla="*/ 77 h 154"/>
              <a:gd name="T58" fmla="*/ 144 w 183"/>
              <a:gd name="T59" fmla="*/ 18 h 154"/>
              <a:gd name="T60" fmla="*/ 164 w 183"/>
              <a:gd name="T61" fmla="*/ 18 h 154"/>
              <a:gd name="T62" fmla="*/ 144 w 183"/>
              <a:gd name="T63" fmla="*/ 18 h 154"/>
              <a:gd name="T64" fmla="*/ 163 w 183"/>
              <a:gd name="T65" fmla="*/ 62 h 154"/>
              <a:gd name="T66" fmla="*/ 171 w 183"/>
              <a:gd name="T67" fmla="*/ 8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3" h="154">
                <a:moveTo>
                  <a:pt x="173" y="94"/>
                </a:moveTo>
                <a:cubicBezTo>
                  <a:pt x="173" y="96"/>
                  <a:pt x="173" y="98"/>
                  <a:pt x="173" y="99"/>
                </a:cubicBezTo>
                <a:cubicBezTo>
                  <a:pt x="173" y="114"/>
                  <a:pt x="165" y="128"/>
                  <a:pt x="149" y="139"/>
                </a:cubicBezTo>
                <a:cubicBezTo>
                  <a:pt x="133" y="149"/>
                  <a:pt x="113" y="154"/>
                  <a:pt x="91" y="154"/>
                </a:cubicBezTo>
                <a:cubicBezTo>
                  <a:pt x="70" y="154"/>
                  <a:pt x="49" y="149"/>
                  <a:pt x="34" y="139"/>
                </a:cubicBezTo>
                <a:cubicBezTo>
                  <a:pt x="18" y="128"/>
                  <a:pt x="9" y="114"/>
                  <a:pt x="9" y="99"/>
                </a:cubicBezTo>
                <a:cubicBezTo>
                  <a:pt x="9" y="97"/>
                  <a:pt x="10" y="95"/>
                  <a:pt x="10" y="93"/>
                </a:cubicBezTo>
                <a:cubicBezTo>
                  <a:pt x="4" y="90"/>
                  <a:pt x="0" y="83"/>
                  <a:pt x="0" y="76"/>
                </a:cubicBezTo>
                <a:cubicBezTo>
                  <a:pt x="0" y="64"/>
                  <a:pt x="9" y="55"/>
                  <a:pt x="21" y="55"/>
                </a:cubicBezTo>
                <a:cubicBezTo>
                  <a:pt x="26" y="55"/>
                  <a:pt x="31" y="57"/>
                  <a:pt x="35" y="60"/>
                </a:cubicBezTo>
                <a:cubicBezTo>
                  <a:pt x="49" y="50"/>
                  <a:pt x="69" y="45"/>
                  <a:pt x="89" y="45"/>
                </a:cubicBezTo>
                <a:cubicBezTo>
                  <a:pt x="102" y="6"/>
                  <a:pt x="102" y="6"/>
                  <a:pt x="102" y="6"/>
                </a:cubicBezTo>
                <a:cubicBezTo>
                  <a:pt x="102" y="4"/>
                  <a:pt x="104" y="3"/>
                  <a:pt x="106" y="3"/>
                </a:cubicBezTo>
                <a:cubicBezTo>
                  <a:pt x="138" y="11"/>
                  <a:pt x="138" y="11"/>
                  <a:pt x="138" y="11"/>
                </a:cubicBezTo>
                <a:cubicBezTo>
                  <a:pt x="141" y="5"/>
                  <a:pt x="147" y="0"/>
                  <a:pt x="154" y="0"/>
                </a:cubicBezTo>
                <a:cubicBezTo>
                  <a:pt x="163" y="0"/>
                  <a:pt x="171" y="8"/>
                  <a:pt x="171" y="18"/>
                </a:cubicBezTo>
                <a:cubicBezTo>
                  <a:pt x="171" y="27"/>
                  <a:pt x="163" y="35"/>
                  <a:pt x="154" y="35"/>
                </a:cubicBezTo>
                <a:cubicBezTo>
                  <a:pt x="144" y="35"/>
                  <a:pt x="137" y="27"/>
                  <a:pt x="137" y="18"/>
                </a:cubicBezTo>
                <a:cubicBezTo>
                  <a:pt x="108" y="11"/>
                  <a:pt x="108" y="11"/>
                  <a:pt x="108" y="11"/>
                </a:cubicBezTo>
                <a:cubicBezTo>
                  <a:pt x="97" y="45"/>
                  <a:pt x="97" y="45"/>
                  <a:pt x="97" y="45"/>
                </a:cubicBezTo>
                <a:cubicBezTo>
                  <a:pt x="116" y="46"/>
                  <a:pt x="135" y="51"/>
                  <a:pt x="149" y="60"/>
                </a:cubicBezTo>
                <a:cubicBezTo>
                  <a:pt x="152" y="57"/>
                  <a:pt x="157" y="55"/>
                  <a:pt x="163" y="55"/>
                </a:cubicBezTo>
                <a:cubicBezTo>
                  <a:pt x="174" y="55"/>
                  <a:pt x="183" y="64"/>
                  <a:pt x="183" y="76"/>
                </a:cubicBezTo>
                <a:cubicBezTo>
                  <a:pt x="183" y="83"/>
                  <a:pt x="179" y="90"/>
                  <a:pt x="173" y="94"/>
                </a:cubicBezTo>
                <a:close/>
                <a:moveTo>
                  <a:pt x="12" y="86"/>
                </a:moveTo>
                <a:cubicBezTo>
                  <a:pt x="15" y="78"/>
                  <a:pt x="21" y="71"/>
                  <a:pt x="29" y="64"/>
                </a:cubicBezTo>
                <a:cubicBezTo>
                  <a:pt x="26" y="63"/>
                  <a:pt x="24" y="62"/>
                  <a:pt x="21" y="62"/>
                </a:cubicBezTo>
                <a:cubicBezTo>
                  <a:pt x="13" y="62"/>
                  <a:pt x="7" y="68"/>
                  <a:pt x="7" y="76"/>
                </a:cubicBezTo>
                <a:cubicBezTo>
                  <a:pt x="7" y="80"/>
                  <a:pt x="9" y="83"/>
                  <a:pt x="12" y="86"/>
                </a:cubicBezTo>
                <a:close/>
                <a:moveTo>
                  <a:pt x="166" y="99"/>
                </a:moveTo>
                <a:cubicBezTo>
                  <a:pt x="166" y="87"/>
                  <a:pt x="159" y="75"/>
                  <a:pt x="145" y="66"/>
                </a:cubicBezTo>
                <a:cubicBezTo>
                  <a:pt x="131" y="57"/>
                  <a:pt x="112" y="52"/>
                  <a:pt x="91" y="52"/>
                </a:cubicBezTo>
                <a:cubicBezTo>
                  <a:pt x="71" y="52"/>
                  <a:pt x="52" y="57"/>
                  <a:pt x="38" y="66"/>
                </a:cubicBezTo>
                <a:cubicBezTo>
                  <a:pt x="24" y="75"/>
                  <a:pt x="17" y="87"/>
                  <a:pt x="17" y="99"/>
                </a:cubicBezTo>
                <a:cubicBezTo>
                  <a:pt x="17" y="112"/>
                  <a:pt x="24" y="124"/>
                  <a:pt x="38" y="133"/>
                </a:cubicBezTo>
                <a:cubicBezTo>
                  <a:pt x="52" y="142"/>
                  <a:pt x="71" y="147"/>
                  <a:pt x="91" y="147"/>
                </a:cubicBezTo>
                <a:cubicBezTo>
                  <a:pt x="112" y="147"/>
                  <a:pt x="131" y="142"/>
                  <a:pt x="145" y="133"/>
                </a:cubicBezTo>
                <a:cubicBezTo>
                  <a:pt x="159" y="124"/>
                  <a:pt x="166" y="112"/>
                  <a:pt x="166" y="99"/>
                </a:cubicBezTo>
                <a:close/>
                <a:moveTo>
                  <a:pt x="64" y="102"/>
                </a:moveTo>
                <a:cubicBezTo>
                  <a:pt x="57" y="102"/>
                  <a:pt x="51" y="96"/>
                  <a:pt x="51" y="89"/>
                </a:cubicBezTo>
                <a:cubicBezTo>
                  <a:pt x="51" y="82"/>
                  <a:pt x="57" y="77"/>
                  <a:pt x="64" y="77"/>
                </a:cubicBezTo>
                <a:cubicBezTo>
                  <a:pt x="71" y="77"/>
                  <a:pt x="77" y="82"/>
                  <a:pt x="77" y="89"/>
                </a:cubicBezTo>
                <a:cubicBezTo>
                  <a:pt x="77" y="96"/>
                  <a:pt x="71" y="102"/>
                  <a:pt x="64" y="102"/>
                </a:cubicBezTo>
                <a:close/>
                <a:moveTo>
                  <a:pt x="121" y="120"/>
                </a:moveTo>
                <a:cubicBezTo>
                  <a:pt x="123" y="122"/>
                  <a:pt x="123" y="124"/>
                  <a:pt x="121" y="126"/>
                </a:cubicBezTo>
                <a:cubicBezTo>
                  <a:pt x="115" y="132"/>
                  <a:pt x="106" y="135"/>
                  <a:pt x="92" y="135"/>
                </a:cubicBezTo>
                <a:cubicBezTo>
                  <a:pt x="92" y="135"/>
                  <a:pt x="92" y="135"/>
                  <a:pt x="92" y="135"/>
                </a:cubicBezTo>
                <a:cubicBezTo>
                  <a:pt x="78" y="135"/>
                  <a:pt x="68" y="132"/>
                  <a:pt x="62" y="126"/>
                </a:cubicBezTo>
                <a:cubicBezTo>
                  <a:pt x="61" y="124"/>
                  <a:pt x="61" y="122"/>
                  <a:pt x="62" y="120"/>
                </a:cubicBezTo>
                <a:cubicBezTo>
                  <a:pt x="64" y="119"/>
                  <a:pt x="66" y="119"/>
                  <a:pt x="67" y="120"/>
                </a:cubicBezTo>
                <a:cubicBezTo>
                  <a:pt x="72" y="125"/>
                  <a:pt x="80" y="128"/>
                  <a:pt x="92" y="128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4" y="128"/>
                  <a:pt x="112" y="125"/>
                  <a:pt x="116" y="120"/>
                </a:cubicBezTo>
                <a:cubicBezTo>
                  <a:pt x="118" y="119"/>
                  <a:pt x="120" y="119"/>
                  <a:pt x="121" y="120"/>
                </a:cubicBezTo>
                <a:close/>
                <a:moveTo>
                  <a:pt x="132" y="89"/>
                </a:moveTo>
                <a:cubicBezTo>
                  <a:pt x="132" y="96"/>
                  <a:pt x="126" y="102"/>
                  <a:pt x="120" y="102"/>
                </a:cubicBezTo>
                <a:cubicBezTo>
                  <a:pt x="113" y="102"/>
                  <a:pt x="107" y="96"/>
                  <a:pt x="107" y="89"/>
                </a:cubicBezTo>
                <a:cubicBezTo>
                  <a:pt x="107" y="82"/>
                  <a:pt x="113" y="77"/>
                  <a:pt x="120" y="77"/>
                </a:cubicBezTo>
                <a:cubicBezTo>
                  <a:pt x="126" y="77"/>
                  <a:pt x="132" y="82"/>
                  <a:pt x="132" y="89"/>
                </a:cubicBezTo>
                <a:close/>
                <a:moveTo>
                  <a:pt x="144" y="18"/>
                </a:moveTo>
                <a:cubicBezTo>
                  <a:pt x="144" y="23"/>
                  <a:pt x="148" y="28"/>
                  <a:pt x="154" y="28"/>
                </a:cubicBezTo>
                <a:cubicBezTo>
                  <a:pt x="159" y="28"/>
                  <a:pt x="164" y="23"/>
                  <a:pt x="164" y="18"/>
                </a:cubicBezTo>
                <a:cubicBezTo>
                  <a:pt x="164" y="12"/>
                  <a:pt x="159" y="8"/>
                  <a:pt x="154" y="8"/>
                </a:cubicBezTo>
                <a:cubicBezTo>
                  <a:pt x="148" y="8"/>
                  <a:pt x="144" y="12"/>
                  <a:pt x="144" y="18"/>
                </a:cubicBezTo>
                <a:close/>
                <a:moveTo>
                  <a:pt x="176" y="76"/>
                </a:moveTo>
                <a:cubicBezTo>
                  <a:pt x="176" y="68"/>
                  <a:pt x="170" y="62"/>
                  <a:pt x="163" y="62"/>
                </a:cubicBezTo>
                <a:cubicBezTo>
                  <a:pt x="160" y="62"/>
                  <a:pt x="157" y="63"/>
                  <a:pt x="155" y="64"/>
                </a:cubicBezTo>
                <a:cubicBezTo>
                  <a:pt x="163" y="71"/>
                  <a:pt x="168" y="78"/>
                  <a:pt x="171" y="86"/>
                </a:cubicBezTo>
                <a:cubicBezTo>
                  <a:pt x="174" y="84"/>
                  <a:pt x="176" y="80"/>
                  <a:pt x="176" y="76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6" name="Freeform 388"/>
          <p:cNvSpPr>
            <a:spLocks noEditPoints="1"/>
          </p:cNvSpPr>
          <p:nvPr/>
        </p:nvSpPr>
        <p:spPr bwMode="auto">
          <a:xfrm>
            <a:off x="4754122" y="4571480"/>
            <a:ext cx="165454" cy="164264"/>
          </a:xfrm>
          <a:custGeom>
            <a:avLst/>
            <a:gdLst>
              <a:gd name="T0" fmla="*/ 142 w 142"/>
              <a:gd name="T1" fmla="*/ 30 h 142"/>
              <a:gd name="T2" fmla="*/ 142 w 142"/>
              <a:gd name="T3" fmla="*/ 113 h 142"/>
              <a:gd name="T4" fmla="*/ 113 w 142"/>
              <a:gd name="T5" fmla="*/ 142 h 142"/>
              <a:gd name="T6" fmla="*/ 30 w 142"/>
              <a:gd name="T7" fmla="*/ 142 h 142"/>
              <a:gd name="T8" fmla="*/ 0 w 142"/>
              <a:gd name="T9" fmla="*/ 113 h 142"/>
              <a:gd name="T10" fmla="*/ 0 w 142"/>
              <a:gd name="T11" fmla="*/ 30 h 142"/>
              <a:gd name="T12" fmla="*/ 30 w 142"/>
              <a:gd name="T13" fmla="*/ 0 h 142"/>
              <a:gd name="T14" fmla="*/ 113 w 142"/>
              <a:gd name="T15" fmla="*/ 0 h 142"/>
              <a:gd name="T16" fmla="*/ 142 w 142"/>
              <a:gd name="T17" fmla="*/ 30 h 142"/>
              <a:gd name="T18" fmla="*/ 130 w 142"/>
              <a:gd name="T19" fmla="*/ 65 h 142"/>
              <a:gd name="T20" fmla="*/ 118 w 142"/>
              <a:gd name="T21" fmla="*/ 53 h 142"/>
              <a:gd name="T22" fmla="*/ 109 w 142"/>
              <a:gd name="T23" fmla="*/ 58 h 142"/>
              <a:gd name="T24" fmla="*/ 75 w 142"/>
              <a:gd name="T25" fmla="*/ 47 h 142"/>
              <a:gd name="T26" fmla="*/ 82 w 142"/>
              <a:gd name="T27" fmla="*/ 22 h 142"/>
              <a:gd name="T28" fmla="*/ 101 w 142"/>
              <a:gd name="T29" fmla="*/ 27 h 142"/>
              <a:gd name="T30" fmla="*/ 112 w 142"/>
              <a:gd name="T31" fmla="*/ 38 h 142"/>
              <a:gd name="T32" fmla="*/ 124 w 142"/>
              <a:gd name="T33" fmla="*/ 27 h 142"/>
              <a:gd name="T34" fmla="*/ 112 w 142"/>
              <a:gd name="T35" fmla="*/ 16 h 142"/>
              <a:gd name="T36" fmla="*/ 102 w 142"/>
              <a:gd name="T37" fmla="*/ 22 h 142"/>
              <a:gd name="T38" fmla="*/ 81 w 142"/>
              <a:gd name="T39" fmla="*/ 17 h 142"/>
              <a:gd name="T40" fmla="*/ 79 w 142"/>
              <a:gd name="T41" fmla="*/ 19 h 142"/>
              <a:gd name="T42" fmla="*/ 70 w 142"/>
              <a:gd name="T43" fmla="*/ 47 h 142"/>
              <a:gd name="T44" fmla="*/ 35 w 142"/>
              <a:gd name="T45" fmla="*/ 57 h 142"/>
              <a:gd name="T46" fmla="*/ 26 w 142"/>
              <a:gd name="T47" fmla="*/ 53 h 142"/>
              <a:gd name="T48" fmla="*/ 15 w 142"/>
              <a:gd name="T49" fmla="*/ 65 h 142"/>
              <a:gd name="T50" fmla="*/ 21 w 142"/>
              <a:gd name="T51" fmla="*/ 75 h 142"/>
              <a:gd name="T52" fmla="*/ 21 w 142"/>
              <a:gd name="T53" fmla="*/ 80 h 142"/>
              <a:gd name="T54" fmla="*/ 72 w 142"/>
              <a:gd name="T55" fmla="*/ 114 h 142"/>
              <a:gd name="T56" fmla="*/ 123 w 142"/>
              <a:gd name="T57" fmla="*/ 80 h 142"/>
              <a:gd name="T58" fmla="*/ 122 w 142"/>
              <a:gd name="T59" fmla="*/ 75 h 142"/>
              <a:gd name="T60" fmla="*/ 130 w 142"/>
              <a:gd name="T61" fmla="*/ 65 h 142"/>
              <a:gd name="T62" fmla="*/ 54 w 142"/>
              <a:gd name="T63" fmla="*/ 82 h 142"/>
              <a:gd name="T64" fmla="*/ 46 w 142"/>
              <a:gd name="T65" fmla="*/ 74 h 142"/>
              <a:gd name="T66" fmla="*/ 54 w 142"/>
              <a:gd name="T67" fmla="*/ 65 h 142"/>
              <a:gd name="T68" fmla="*/ 62 w 142"/>
              <a:gd name="T69" fmla="*/ 74 h 142"/>
              <a:gd name="T70" fmla="*/ 54 w 142"/>
              <a:gd name="T71" fmla="*/ 82 h 142"/>
              <a:gd name="T72" fmla="*/ 91 w 142"/>
              <a:gd name="T73" fmla="*/ 94 h 142"/>
              <a:gd name="T74" fmla="*/ 91 w 142"/>
              <a:gd name="T75" fmla="*/ 97 h 142"/>
              <a:gd name="T76" fmla="*/ 72 w 142"/>
              <a:gd name="T77" fmla="*/ 103 h 142"/>
              <a:gd name="T78" fmla="*/ 72 w 142"/>
              <a:gd name="T79" fmla="*/ 103 h 142"/>
              <a:gd name="T80" fmla="*/ 72 w 142"/>
              <a:gd name="T81" fmla="*/ 103 h 142"/>
              <a:gd name="T82" fmla="*/ 53 w 142"/>
              <a:gd name="T83" fmla="*/ 97 h 142"/>
              <a:gd name="T84" fmla="*/ 53 w 142"/>
              <a:gd name="T85" fmla="*/ 94 h 142"/>
              <a:gd name="T86" fmla="*/ 56 w 142"/>
              <a:gd name="T87" fmla="*/ 94 h 142"/>
              <a:gd name="T88" fmla="*/ 72 w 142"/>
              <a:gd name="T89" fmla="*/ 99 h 142"/>
              <a:gd name="T90" fmla="*/ 72 w 142"/>
              <a:gd name="T91" fmla="*/ 99 h 142"/>
              <a:gd name="T92" fmla="*/ 72 w 142"/>
              <a:gd name="T93" fmla="*/ 99 h 142"/>
              <a:gd name="T94" fmla="*/ 88 w 142"/>
              <a:gd name="T95" fmla="*/ 94 h 142"/>
              <a:gd name="T96" fmla="*/ 91 w 142"/>
              <a:gd name="T97" fmla="*/ 94 h 142"/>
              <a:gd name="T98" fmla="*/ 98 w 142"/>
              <a:gd name="T99" fmla="*/ 74 h 142"/>
              <a:gd name="T100" fmla="*/ 90 w 142"/>
              <a:gd name="T101" fmla="*/ 82 h 142"/>
              <a:gd name="T102" fmla="*/ 82 w 142"/>
              <a:gd name="T103" fmla="*/ 74 h 142"/>
              <a:gd name="T104" fmla="*/ 90 w 142"/>
              <a:gd name="T105" fmla="*/ 65 h 142"/>
              <a:gd name="T106" fmla="*/ 98 w 142"/>
              <a:gd name="T107" fmla="*/ 74 h 142"/>
              <a:gd name="T108" fmla="*/ 106 w 142"/>
              <a:gd name="T109" fmla="*/ 27 h 142"/>
              <a:gd name="T110" fmla="*/ 112 w 142"/>
              <a:gd name="T111" fmla="*/ 20 h 142"/>
              <a:gd name="T112" fmla="*/ 119 w 142"/>
              <a:gd name="T113" fmla="*/ 27 h 142"/>
              <a:gd name="T114" fmla="*/ 112 w 142"/>
              <a:gd name="T115" fmla="*/ 33 h 142"/>
              <a:gd name="T116" fmla="*/ 106 w 142"/>
              <a:gd name="T117" fmla="*/ 2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2" h="142">
                <a:moveTo>
                  <a:pt x="142" y="30"/>
                </a:moveTo>
                <a:cubicBezTo>
                  <a:pt x="142" y="113"/>
                  <a:pt x="142" y="113"/>
                  <a:pt x="142" y="113"/>
                </a:cubicBezTo>
                <a:cubicBezTo>
                  <a:pt x="142" y="129"/>
                  <a:pt x="129" y="142"/>
                  <a:pt x="113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14" y="142"/>
                  <a:pt x="0" y="129"/>
                  <a:pt x="0" y="11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4"/>
                  <a:pt x="14" y="0"/>
                  <a:pt x="3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29" y="0"/>
                  <a:pt x="142" y="14"/>
                  <a:pt x="142" y="30"/>
                </a:cubicBezTo>
                <a:close/>
                <a:moveTo>
                  <a:pt x="130" y="65"/>
                </a:moveTo>
                <a:cubicBezTo>
                  <a:pt x="130" y="58"/>
                  <a:pt x="125" y="53"/>
                  <a:pt x="118" y="53"/>
                </a:cubicBezTo>
                <a:cubicBezTo>
                  <a:pt x="115" y="53"/>
                  <a:pt x="111" y="55"/>
                  <a:pt x="109" y="58"/>
                </a:cubicBezTo>
                <a:cubicBezTo>
                  <a:pt x="101" y="51"/>
                  <a:pt x="88" y="47"/>
                  <a:pt x="75" y="47"/>
                </a:cubicBezTo>
                <a:cubicBezTo>
                  <a:pt x="82" y="22"/>
                  <a:pt x="82" y="22"/>
                  <a:pt x="82" y="22"/>
                </a:cubicBezTo>
                <a:cubicBezTo>
                  <a:pt x="101" y="27"/>
                  <a:pt x="101" y="27"/>
                  <a:pt x="101" y="27"/>
                </a:cubicBezTo>
                <a:cubicBezTo>
                  <a:pt x="101" y="33"/>
                  <a:pt x="106" y="38"/>
                  <a:pt x="112" y="38"/>
                </a:cubicBezTo>
                <a:cubicBezTo>
                  <a:pt x="119" y="38"/>
                  <a:pt x="124" y="33"/>
                  <a:pt x="124" y="27"/>
                </a:cubicBezTo>
                <a:cubicBezTo>
                  <a:pt x="124" y="21"/>
                  <a:pt x="119" y="16"/>
                  <a:pt x="112" y="16"/>
                </a:cubicBezTo>
                <a:cubicBezTo>
                  <a:pt x="108" y="16"/>
                  <a:pt x="104" y="18"/>
                  <a:pt x="102" y="22"/>
                </a:cubicBezTo>
                <a:cubicBezTo>
                  <a:pt x="81" y="17"/>
                  <a:pt x="81" y="17"/>
                  <a:pt x="81" y="17"/>
                </a:cubicBezTo>
                <a:cubicBezTo>
                  <a:pt x="80" y="17"/>
                  <a:pt x="79" y="18"/>
                  <a:pt x="79" y="19"/>
                </a:cubicBezTo>
                <a:cubicBezTo>
                  <a:pt x="70" y="47"/>
                  <a:pt x="70" y="47"/>
                  <a:pt x="70" y="47"/>
                </a:cubicBezTo>
                <a:cubicBezTo>
                  <a:pt x="56" y="47"/>
                  <a:pt x="44" y="51"/>
                  <a:pt x="35" y="57"/>
                </a:cubicBezTo>
                <a:cubicBezTo>
                  <a:pt x="33" y="55"/>
                  <a:pt x="29" y="53"/>
                  <a:pt x="26" y="53"/>
                </a:cubicBezTo>
                <a:cubicBezTo>
                  <a:pt x="20" y="53"/>
                  <a:pt x="15" y="59"/>
                  <a:pt x="15" y="65"/>
                </a:cubicBezTo>
                <a:cubicBezTo>
                  <a:pt x="15" y="69"/>
                  <a:pt x="17" y="73"/>
                  <a:pt x="21" y="75"/>
                </a:cubicBezTo>
                <a:cubicBezTo>
                  <a:pt x="21" y="77"/>
                  <a:pt x="21" y="79"/>
                  <a:pt x="21" y="80"/>
                </a:cubicBezTo>
                <a:cubicBezTo>
                  <a:pt x="21" y="99"/>
                  <a:pt x="44" y="114"/>
                  <a:pt x="72" y="114"/>
                </a:cubicBezTo>
                <a:cubicBezTo>
                  <a:pt x="100" y="114"/>
                  <a:pt x="123" y="99"/>
                  <a:pt x="123" y="80"/>
                </a:cubicBezTo>
                <a:cubicBezTo>
                  <a:pt x="123" y="79"/>
                  <a:pt x="123" y="77"/>
                  <a:pt x="122" y="75"/>
                </a:cubicBezTo>
                <a:cubicBezTo>
                  <a:pt x="127" y="74"/>
                  <a:pt x="130" y="69"/>
                  <a:pt x="130" y="65"/>
                </a:cubicBezTo>
                <a:close/>
                <a:moveTo>
                  <a:pt x="54" y="82"/>
                </a:moveTo>
                <a:cubicBezTo>
                  <a:pt x="49" y="82"/>
                  <a:pt x="46" y="78"/>
                  <a:pt x="46" y="74"/>
                </a:cubicBezTo>
                <a:cubicBezTo>
                  <a:pt x="46" y="69"/>
                  <a:pt x="49" y="65"/>
                  <a:pt x="54" y="65"/>
                </a:cubicBezTo>
                <a:cubicBezTo>
                  <a:pt x="59" y="65"/>
                  <a:pt x="62" y="69"/>
                  <a:pt x="62" y="74"/>
                </a:cubicBezTo>
                <a:cubicBezTo>
                  <a:pt x="62" y="78"/>
                  <a:pt x="59" y="82"/>
                  <a:pt x="54" y="82"/>
                </a:cubicBezTo>
                <a:close/>
                <a:moveTo>
                  <a:pt x="91" y="94"/>
                </a:moveTo>
                <a:cubicBezTo>
                  <a:pt x="92" y="95"/>
                  <a:pt x="92" y="96"/>
                  <a:pt x="91" y="97"/>
                </a:cubicBezTo>
                <a:cubicBezTo>
                  <a:pt x="87" y="101"/>
                  <a:pt x="81" y="103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72" y="103"/>
                  <a:pt x="72" y="103"/>
                  <a:pt x="72" y="103"/>
                </a:cubicBezTo>
                <a:cubicBezTo>
                  <a:pt x="63" y="103"/>
                  <a:pt x="57" y="101"/>
                  <a:pt x="53" y="97"/>
                </a:cubicBezTo>
                <a:cubicBezTo>
                  <a:pt x="52" y="96"/>
                  <a:pt x="52" y="95"/>
                  <a:pt x="53" y="94"/>
                </a:cubicBezTo>
                <a:cubicBezTo>
                  <a:pt x="54" y="93"/>
                  <a:pt x="55" y="93"/>
                  <a:pt x="56" y="94"/>
                </a:cubicBezTo>
                <a:cubicBezTo>
                  <a:pt x="59" y="97"/>
                  <a:pt x="64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72" y="99"/>
                  <a:pt x="72" y="99"/>
                  <a:pt x="72" y="99"/>
                </a:cubicBezTo>
                <a:cubicBezTo>
                  <a:pt x="80" y="99"/>
                  <a:pt x="85" y="97"/>
                  <a:pt x="88" y="94"/>
                </a:cubicBezTo>
                <a:cubicBezTo>
                  <a:pt x="89" y="93"/>
                  <a:pt x="90" y="93"/>
                  <a:pt x="91" y="94"/>
                </a:cubicBezTo>
                <a:close/>
                <a:moveTo>
                  <a:pt x="98" y="74"/>
                </a:moveTo>
                <a:cubicBezTo>
                  <a:pt x="98" y="78"/>
                  <a:pt x="95" y="82"/>
                  <a:pt x="90" y="82"/>
                </a:cubicBezTo>
                <a:cubicBezTo>
                  <a:pt x="85" y="82"/>
                  <a:pt x="82" y="78"/>
                  <a:pt x="82" y="74"/>
                </a:cubicBezTo>
                <a:cubicBezTo>
                  <a:pt x="82" y="69"/>
                  <a:pt x="85" y="65"/>
                  <a:pt x="90" y="65"/>
                </a:cubicBezTo>
                <a:cubicBezTo>
                  <a:pt x="95" y="65"/>
                  <a:pt x="98" y="69"/>
                  <a:pt x="98" y="74"/>
                </a:cubicBezTo>
                <a:close/>
                <a:moveTo>
                  <a:pt x="106" y="27"/>
                </a:moveTo>
                <a:cubicBezTo>
                  <a:pt x="106" y="23"/>
                  <a:pt x="109" y="20"/>
                  <a:pt x="112" y="20"/>
                </a:cubicBezTo>
                <a:cubicBezTo>
                  <a:pt x="116" y="20"/>
                  <a:pt x="119" y="23"/>
                  <a:pt x="119" y="27"/>
                </a:cubicBezTo>
                <a:cubicBezTo>
                  <a:pt x="119" y="30"/>
                  <a:pt x="116" y="33"/>
                  <a:pt x="112" y="33"/>
                </a:cubicBezTo>
                <a:cubicBezTo>
                  <a:pt x="109" y="33"/>
                  <a:pt x="106" y="30"/>
                  <a:pt x="106" y="27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7" name="Freeform 389"/>
          <p:cNvSpPr>
            <a:spLocks noEditPoints="1"/>
          </p:cNvSpPr>
          <p:nvPr/>
        </p:nvSpPr>
        <p:spPr bwMode="auto">
          <a:xfrm>
            <a:off x="5049319" y="4571480"/>
            <a:ext cx="164264" cy="164264"/>
          </a:xfrm>
          <a:custGeom>
            <a:avLst/>
            <a:gdLst>
              <a:gd name="T0" fmla="*/ 142 w 142"/>
              <a:gd name="T1" fmla="*/ 133 h 142"/>
              <a:gd name="T2" fmla="*/ 133 w 142"/>
              <a:gd name="T3" fmla="*/ 142 h 142"/>
              <a:gd name="T4" fmla="*/ 9 w 142"/>
              <a:gd name="T5" fmla="*/ 142 h 142"/>
              <a:gd name="T6" fmla="*/ 0 w 142"/>
              <a:gd name="T7" fmla="*/ 133 h 142"/>
              <a:gd name="T8" fmla="*/ 0 w 142"/>
              <a:gd name="T9" fmla="*/ 9 h 142"/>
              <a:gd name="T10" fmla="*/ 9 w 142"/>
              <a:gd name="T11" fmla="*/ 0 h 142"/>
              <a:gd name="T12" fmla="*/ 95 w 142"/>
              <a:gd name="T13" fmla="*/ 0 h 142"/>
              <a:gd name="T14" fmla="*/ 110 w 142"/>
              <a:gd name="T15" fmla="*/ 7 h 142"/>
              <a:gd name="T16" fmla="*/ 136 w 142"/>
              <a:gd name="T17" fmla="*/ 32 h 142"/>
              <a:gd name="T18" fmla="*/ 142 w 142"/>
              <a:gd name="T19" fmla="*/ 48 h 142"/>
              <a:gd name="T20" fmla="*/ 142 w 142"/>
              <a:gd name="T21" fmla="*/ 133 h 142"/>
              <a:gd name="T22" fmla="*/ 130 w 142"/>
              <a:gd name="T23" fmla="*/ 130 h 142"/>
              <a:gd name="T24" fmla="*/ 130 w 142"/>
              <a:gd name="T25" fmla="*/ 48 h 142"/>
              <a:gd name="T26" fmla="*/ 128 w 142"/>
              <a:gd name="T27" fmla="*/ 41 h 142"/>
              <a:gd name="T28" fmla="*/ 102 w 142"/>
              <a:gd name="T29" fmla="*/ 15 h 142"/>
              <a:gd name="T30" fmla="*/ 95 w 142"/>
              <a:gd name="T31" fmla="*/ 12 h 142"/>
              <a:gd name="T32" fmla="*/ 95 w 142"/>
              <a:gd name="T33" fmla="*/ 50 h 142"/>
              <a:gd name="T34" fmla="*/ 86 w 142"/>
              <a:gd name="T35" fmla="*/ 59 h 142"/>
              <a:gd name="T36" fmla="*/ 33 w 142"/>
              <a:gd name="T37" fmla="*/ 59 h 142"/>
              <a:gd name="T38" fmla="*/ 24 w 142"/>
              <a:gd name="T39" fmla="*/ 50 h 142"/>
              <a:gd name="T40" fmla="*/ 24 w 142"/>
              <a:gd name="T41" fmla="*/ 12 h 142"/>
              <a:gd name="T42" fmla="*/ 12 w 142"/>
              <a:gd name="T43" fmla="*/ 12 h 142"/>
              <a:gd name="T44" fmla="*/ 12 w 142"/>
              <a:gd name="T45" fmla="*/ 130 h 142"/>
              <a:gd name="T46" fmla="*/ 24 w 142"/>
              <a:gd name="T47" fmla="*/ 130 h 142"/>
              <a:gd name="T48" fmla="*/ 24 w 142"/>
              <a:gd name="T49" fmla="*/ 92 h 142"/>
              <a:gd name="T50" fmla="*/ 33 w 142"/>
              <a:gd name="T51" fmla="*/ 83 h 142"/>
              <a:gd name="T52" fmla="*/ 110 w 142"/>
              <a:gd name="T53" fmla="*/ 83 h 142"/>
              <a:gd name="T54" fmla="*/ 118 w 142"/>
              <a:gd name="T55" fmla="*/ 92 h 142"/>
              <a:gd name="T56" fmla="*/ 118 w 142"/>
              <a:gd name="T57" fmla="*/ 130 h 142"/>
              <a:gd name="T58" fmla="*/ 130 w 142"/>
              <a:gd name="T59" fmla="*/ 130 h 142"/>
              <a:gd name="T60" fmla="*/ 107 w 142"/>
              <a:gd name="T61" fmla="*/ 130 h 142"/>
              <a:gd name="T62" fmla="*/ 107 w 142"/>
              <a:gd name="T63" fmla="*/ 95 h 142"/>
              <a:gd name="T64" fmla="*/ 36 w 142"/>
              <a:gd name="T65" fmla="*/ 95 h 142"/>
              <a:gd name="T66" fmla="*/ 36 w 142"/>
              <a:gd name="T67" fmla="*/ 130 h 142"/>
              <a:gd name="T68" fmla="*/ 107 w 142"/>
              <a:gd name="T69" fmla="*/ 130 h 142"/>
              <a:gd name="T70" fmla="*/ 83 w 142"/>
              <a:gd name="T71" fmla="*/ 15 h 142"/>
              <a:gd name="T72" fmla="*/ 80 w 142"/>
              <a:gd name="T73" fmla="*/ 12 h 142"/>
              <a:gd name="T74" fmla="*/ 62 w 142"/>
              <a:gd name="T75" fmla="*/ 12 h 142"/>
              <a:gd name="T76" fmla="*/ 59 w 142"/>
              <a:gd name="T77" fmla="*/ 15 h 142"/>
              <a:gd name="T78" fmla="*/ 59 w 142"/>
              <a:gd name="T79" fmla="*/ 45 h 142"/>
              <a:gd name="T80" fmla="*/ 62 w 142"/>
              <a:gd name="T81" fmla="*/ 48 h 142"/>
              <a:gd name="T82" fmla="*/ 80 w 142"/>
              <a:gd name="T83" fmla="*/ 48 h 142"/>
              <a:gd name="T84" fmla="*/ 83 w 142"/>
              <a:gd name="T85" fmla="*/ 45 h 142"/>
              <a:gd name="T86" fmla="*/ 83 w 142"/>
              <a:gd name="T87" fmla="*/ 15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2" h="142">
                <a:moveTo>
                  <a:pt x="142" y="133"/>
                </a:moveTo>
                <a:cubicBezTo>
                  <a:pt x="142" y="138"/>
                  <a:pt x="138" y="142"/>
                  <a:pt x="133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100" y="0"/>
                  <a:pt x="106" y="3"/>
                  <a:pt x="110" y="7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39" y="36"/>
                  <a:pt x="142" y="43"/>
                  <a:pt x="142" y="48"/>
                </a:cubicBezTo>
                <a:lnTo>
                  <a:pt x="142" y="133"/>
                </a:lnTo>
                <a:close/>
                <a:moveTo>
                  <a:pt x="130" y="130"/>
                </a:moveTo>
                <a:cubicBezTo>
                  <a:pt x="130" y="48"/>
                  <a:pt x="130" y="48"/>
                  <a:pt x="130" y="48"/>
                </a:cubicBezTo>
                <a:cubicBezTo>
                  <a:pt x="130" y="46"/>
                  <a:pt x="129" y="42"/>
                  <a:pt x="128" y="41"/>
                </a:cubicBezTo>
                <a:cubicBezTo>
                  <a:pt x="102" y="15"/>
                  <a:pt x="102" y="15"/>
                  <a:pt x="102" y="15"/>
                </a:cubicBezTo>
                <a:cubicBezTo>
                  <a:pt x="100" y="14"/>
                  <a:pt x="97" y="12"/>
                  <a:pt x="95" y="12"/>
                </a:cubicBezTo>
                <a:cubicBezTo>
                  <a:pt x="95" y="50"/>
                  <a:pt x="95" y="50"/>
                  <a:pt x="95" y="50"/>
                </a:cubicBezTo>
                <a:cubicBezTo>
                  <a:pt x="95" y="55"/>
                  <a:pt x="91" y="59"/>
                  <a:pt x="86" y="59"/>
                </a:cubicBezTo>
                <a:cubicBezTo>
                  <a:pt x="33" y="59"/>
                  <a:pt x="33" y="59"/>
                  <a:pt x="33" y="59"/>
                </a:cubicBezTo>
                <a:cubicBezTo>
                  <a:pt x="28" y="59"/>
                  <a:pt x="24" y="55"/>
                  <a:pt x="24" y="50"/>
                </a:cubicBezTo>
                <a:cubicBezTo>
                  <a:pt x="24" y="12"/>
                  <a:pt x="24" y="12"/>
                  <a:pt x="24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0"/>
                  <a:pt x="12" y="130"/>
                  <a:pt x="12" y="130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4" y="92"/>
                  <a:pt x="24" y="92"/>
                  <a:pt x="24" y="92"/>
                </a:cubicBezTo>
                <a:cubicBezTo>
                  <a:pt x="24" y="87"/>
                  <a:pt x="28" y="83"/>
                  <a:pt x="33" y="83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5" y="83"/>
                  <a:pt x="118" y="87"/>
                  <a:pt x="118" y="92"/>
                </a:cubicBezTo>
                <a:cubicBezTo>
                  <a:pt x="118" y="130"/>
                  <a:pt x="118" y="130"/>
                  <a:pt x="118" y="130"/>
                </a:cubicBezTo>
                <a:lnTo>
                  <a:pt x="130" y="130"/>
                </a:lnTo>
                <a:close/>
                <a:moveTo>
                  <a:pt x="107" y="130"/>
                </a:moveTo>
                <a:cubicBezTo>
                  <a:pt x="107" y="95"/>
                  <a:pt x="107" y="95"/>
                  <a:pt x="107" y="95"/>
                </a:cubicBezTo>
                <a:cubicBezTo>
                  <a:pt x="36" y="95"/>
                  <a:pt x="36" y="95"/>
                  <a:pt x="36" y="95"/>
                </a:cubicBezTo>
                <a:cubicBezTo>
                  <a:pt x="36" y="130"/>
                  <a:pt x="36" y="130"/>
                  <a:pt x="36" y="130"/>
                </a:cubicBezTo>
                <a:lnTo>
                  <a:pt x="107" y="130"/>
                </a:lnTo>
                <a:close/>
                <a:moveTo>
                  <a:pt x="83" y="15"/>
                </a:moveTo>
                <a:cubicBezTo>
                  <a:pt x="83" y="13"/>
                  <a:pt x="82" y="12"/>
                  <a:pt x="80" y="12"/>
                </a:cubicBezTo>
                <a:cubicBezTo>
                  <a:pt x="62" y="12"/>
                  <a:pt x="62" y="12"/>
                  <a:pt x="62" y="12"/>
                </a:cubicBezTo>
                <a:cubicBezTo>
                  <a:pt x="61" y="12"/>
                  <a:pt x="59" y="13"/>
                  <a:pt x="59" y="15"/>
                </a:cubicBezTo>
                <a:cubicBezTo>
                  <a:pt x="59" y="45"/>
                  <a:pt x="59" y="45"/>
                  <a:pt x="59" y="45"/>
                </a:cubicBezTo>
                <a:cubicBezTo>
                  <a:pt x="59" y="46"/>
                  <a:pt x="61" y="48"/>
                  <a:pt x="62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82" y="48"/>
                  <a:pt x="83" y="46"/>
                  <a:pt x="83" y="45"/>
                </a:cubicBezTo>
                <a:lnTo>
                  <a:pt x="83" y="15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8" name="Freeform 390"/>
          <p:cNvSpPr>
            <a:spLocks noEditPoints="1"/>
          </p:cNvSpPr>
          <p:nvPr/>
        </p:nvSpPr>
        <p:spPr bwMode="auto">
          <a:xfrm>
            <a:off x="5255244" y="4584574"/>
            <a:ext cx="192831" cy="151170"/>
          </a:xfrm>
          <a:custGeom>
            <a:avLst/>
            <a:gdLst>
              <a:gd name="T0" fmla="*/ 166 w 166"/>
              <a:gd name="T1" fmla="*/ 107 h 130"/>
              <a:gd name="T2" fmla="*/ 151 w 166"/>
              <a:gd name="T3" fmla="*/ 118 h 130"/>
              <a:gd name="T4" fmla="*/ 146 w 166"/>
              <a:gd name="T5" fmla="*/ 118 h 130"/>
              <a:gd name="T6" fmla="*/ 72 w 166"/>
              <a:gd name="T7" fmla="*/ 88 h 130"/>
              <a:gd name="T8" fmla="*/ 72 w 166"/>
              <a:gd name="T9" fmla="*/ 97 h 130"/>
              <a:gd name="T10" fmla="*/ 29 w 166"/>
              <a:gd name="T11" fmla="*/ 130 h 130"/>
              <a:gd name="T12" fmla="*/ 1 w 166"/>
              <a:gd name="T13" fmla="*/ 104 h 130"/>
              <a:gd name="T14" fmla="*/ 44 w 166"/>
              <a:gd name="T15" fmla="*/ 71 h 130"/>
              <a:gd name="T16" fmla="*/ 60 w 166"/>
              <a:gd name="T17" fmla="*/ 72 h 130"/>
              <a:gd name="T18" fmla="*/ 60 w 166"/>
              <a:gd name="T19" fmla="*/ 58 h 130"/>
              <a:gd name="T20" fmla="*/ 44 w 166"/>
              <a:gd name="T21" fmla="*/ 59 h 130"/>
              <a:gd name="T22" fmla="*/ 1 w 166"/>
              <a:gd name="T23" fmla="*/ 26 h 130"/>
              <a:gd name="T24" fmla="*/ 29 w 166"/>
              <a:gd name="T25" fmla="*/ 0 h 130"/>
              <a:gd name="T26" fmla="*/ 72 w 166"/>
              <a:gd name="T27" fmla="*/ 33 h 130"/>
              <a:gd name="T28" fmla="*/ 72 w 166"/>
              <a:gd name="T29" fmla="*/ 42 h 130"/>
              <a:gd name="T30" fmla="*/ 146 w 166"/>
              <a:gd name="T31" fmla="*/ 13 h 130"/>
              <a:gd name="T32" fmla="*/ 151 w 166"/>
              <a:gd name="T33" fmla="*/ 13 h 130"/>
              <a:gd name="T34" fmla="*/ 166 w 166"/>
              <a:gd name="T35" fmla="*/ 23 h 130"/>
              <a:gd name="T36" fmla="*/ 117 w 166"/>
              <a:gd name="T37" fmla="*/ 65 h 130"/>
              <a:gd name="T38" fmla="*/ 54 w 166"/>
              <a:gd name="T39" fmla="*/ 89 h 130"/>
              <a:gd name="T40" fmla="*/ 26 w 166"/>
              <a:gd name="T41" fmla="*/ 91 h 130"/>
              <a:gd name="T42" fmla="*/ 29 w 166"/>
              <a:gd name="T43" fmla="*/ 115 h 130"/>
              <a:gd name="T44" fmla="*/ 54 w 166"/>
              <a:gd name="T45" fmla="*/ 89 h 130"/>
              <a:gd name="T46" fmla="*/ 29 w 166"/>
              <a:gd name="T47" fmla="*/ 15 h 130"/>
              <a:gd name="T48" fmla="*/ 26 w 166"/>
              <a:gd name="T49" fmla="*/ 39 h 130"/>
              <a:gd name="T50" fmla="*/ 54 w 166"/>
              <a:gd name="T51" fmla="*/ 41 h 130"/>
              <a:gd name="T52" fmla="*/ 92 w 166"/>
              <a:gd name="T53" fmla="*/ 77 h 130"/>
              <a:gd name="T54" fmla="*/ 149 w 166"/>
              <a:gd name="T55" fmla="*/ 18 h 130"/>
              <a:gd name="T56" fmla="*/ 78 w 166"/>
              <a:gd name="T57" fmla="*/ 68 h 130"/>
              <a:gd name="T58" fmla="*/ 64 w 166"/>
              <a:gd name="T59" fmla="*/ 78 h 130"/>
              <a:gd name="T60" fmla="*/ 66 w 166"/>
              <a:gd name="T61" fmla="*/ 80 h 130"/>
              <a:gd name="T62" fmla="*/ 83 w 166"/>
              <a:gd name="T63" fmla="*/ 74 h 130"/>
              <a:gd name="T64" fmla="*/ 72 w 166"/>
              <a:gd name="T65" fmla="*/ 59 h 130"/>
              <a:gd name="T66" fmla="*/ 75 w 166"/>
              <a:gd name="T67" fmla="*/ 52 h 130"/>
              <a:gd name="T68" fmla="*/ 69 w 166"/>
              <a:gd name="T69" fmla="*/ 47 h 130"/>
              <a:gd name="T70" fmla="*/ 64 w 166"/>
              <a:gd name="T71" fmla="*/ 52 h 130"/>
              <a:gd name="T72" fmla="*/ 63 w 166"/>
              <a:gd name="T73" fmla="*/ 53 h 130"/>
              <a:gd name="T74" fmla="*/ 95 w 166"/>
              <a:gd name="T75" fmla="*/ 65 h 130"/>
              <a:gd name="T76" fmla="*/ 83 w 166"/>
              <a:gd name="T77" fmla="*/ 65 h 130"/>
              <a:gd name="T78" fmla="*/ 95 w 166"/>
              <a:gd name="T79" fmla="*/ 65 h 130"/>
              <a:gd name="T80" fmla="*/ 112 w 166"/>
              <a:gd name="T81" fmla="*/ 69 h 130"/>
              <a:gd name="T82" fmla="*/ 95 w 166"/>
              <a:gd name="T83" fmla="*/ 82 h 130"/>
              <a:gd name="T84" fmla="*/ 160 w 166"/>
              <a:gd name="T85" fmla="*/ 10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30">
                <a:moveTo>
                  <a:pt x="164" y="102"/>
                </a:moveTo>
                <a:cubicBezTo>
                  <a:pt x="166" y="103"/>
                  <a:pt x="166" y="105"/>
                  <a:pt x="166" y="107"/>
                </a:cubicBezTo>
                <a:cubicBezTo>
                  <a:pt x="166" y="109"/>
                  <a:pt x="165" y="111"/>
                  <a:pt x="163" y="112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50" y="118"/>
                  <a:pt x="149" y="118"/>
                  <a:pt x="149" y="118"/>
                </a:cubicBezTo>
                <a:cubicBezTo>
                  <a:pt x="148" y="118"/>
                  <a:pt x="147" y="118"/>
                  <a:pt x="146" y="118"/>
                </a:cubicBezTo>
                <a:cubicBezTo>
                  <a:pt x="82" y="82"/>
                  <a:pt x="82" y="82"/>
                  <a:pt x="82" y="82"/>
                </a:cubicBezTo>
                <a:cubicBezTo>
                  <a:pt x="72" y="88"/>
                  <a:pt x="72" y="88"/>
                  <a:pt x="72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1" y="91"/>
                  <a:pt x="72" y="94"/>
                  <a:pt x="72" y="97"/>
                </a:cubicBezTo>
                <a:cubicBezTo>
                  <a:pt x="71" y="107"/>
                  <a:pt x="64" y="116"/>
                  <a:pt x="54" y="122"/>
                </a:cubicBezTo>
                <a:cubicBezTo>
                  <a:pt x="46" y="127"/>
                  <a:pt x="37" y="130"/>
                  <a:pt x="29" y="130"/>
                </a:cubicBezTo>
                <a:cubicBezTo>
                  <a:pt x="20" y="130"/>
                  <a:pt x="13" y="128"/>
                  <a:pt x="8" y="123"/>
                </a:cubicBezTo>
                <a:cubicBezTo>
                  <a:pt x="3" y="118"/>
                  <a:pt x="0" y="111"/>
                  <a:pt x="1" y="104"/>
                </a:cubicBezTo>
                <a:cubicBezTo>
                  <a:pt x="2" y="94"/>
                  <a:pt x="8" y="85"/>
                  <a:pt x="18" y="79"/>
                </a:cubicBezTo>
                <a:cubicBezTo>
                  <a:pt x="26" y="74"/>
                  <a:pt x="35" y="71"/>
                  <a:pt x="44" y="71"/>
                </a:cubicBezTo>
                <a:cubicBezTo>
                  <a:pt x="49" y="71"/>
                  <a:pt x="54" y="72"/>
                  <a:pt x="58" y="74"/>
                </a:cubicBezTo>
                <a:cubicBezTo>
                  <a:pt x="58" y="73"/>
                  <a:pt x="59" y="72"/>
                  <a:pt x="60" y="72"/>
                </a:cubicBezTo>
                <a:cubicBezTo>
                  <a:pt x="71" y="65"/>
                  <a:pt x="71" y="65"/>
                  <a:pt x="71" y="65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8" y="57"/>
                  <a:pt x="58" y="56"/>
                </a:cubicBezTo>
                <a:cubicBezTo>
                  <a:pt x="54" y="58"/>
                  <a:pt x="49" y="59"/>
                  <a:pt x="44" y="59"/>
                </a:cubicBezTo>
                <a:cubicBezTo>
                  <a:pt x="35" y="59"/>
                  <a:pt x="26" y="56"/>
                  <a:pt x="18" y="51"/>
                </a:cubicBezTo>
                <a:cubicBezTo>
                  <a:pt x="8" y="45"/>
                  <a:pt x="2" y="36"/>
                  <a:pt x="1" y="26"/>
                </a:cubicBezTo>
                <a:cubicBezTo>
                  <a:pt x="0" y="19"/>
                  <a:pt x="3" y="12"/>
                  <a:pt x="8" y="7"/>
                </a:cubicBezTo>
                <a:cubicBezTo>
                  <a:pt x="13" y="3"/>
                  <a:pt x="20" y="0"/>
                  <a:pt x="29" y="0"/>
                </a:cubicBezTo>
                <a:cubicBezTo>
                  <a:pt x="37" y="0"/>
                  <a:pt x="46" y="3"/>
                  <a:pt x="54" y="8"/>
                </a:cubicBezTo>
                <a:cubicBezTo>
                  <a:pt x="64" y="14"/>
                  <a:pt x="71" y="23"/>
                  <a:pt x="72" y="33"/>
                </a:cubicBezTo>
                <a:cubicBezTo>
                  <a:pt x="72" y="36"/>
                  <a:pt x="71" y="39"/>
                  <a:pt x="71" y="42"/>
                </a:cubicBezTo>
                <a:cubicBezTo>
                  <a:pt x="71" y="42"/>
                  <a:pt x="71" y="42"/>
                  <a:pt x="72" y="42"/>
                </a:cubicBezTo>
                <a:cubicBezTo>
                  <a:pt x="82" y="48"/>
                  <a:pt x="82" y="48"/>
                  <a:pt x="82" y="48"/>
                </a:cubicBezTo>
                <a:cubicBezTo>
                  <a:pt x="146" y="13"/>
                  <a:pt x="146" y="13"/>
                  <a:pt x="146" y="13"/>
                </a:cubicBezTo>
                <a:cubicBezTo>
                  <a:pt x="147" y="12"/>
                  <a:pt x="148" y="12"/>
                  <a:pt x="149" y="12"/>
                </a:cubicBezTo>
                <a:cubicBezTo>
                  <a:pt x="149" y="12"/>
                  <a:pt x="150" y="12"/>
                  <a:pt x="151" y="13"/>
                </a:cubicBezTo>
                <a:cubicBezTo>
                  <a:pt x="163" y="18"/>
                  <a:pt x="163" y="18"/>
                  <a:pt x="163" y="18"/>
                </a:cubicBezTo>
                <a:cubicBezTo>
                  <a:pt x="165" y="19"/>
                  <a:pt x="166" y="21"/>
                  <a:pt x="166" y="23"/>
                </a:cubicBezTo>
                <a:cubicBezTo>
                  <a:pt x="166" y="25"/>
                  <a:pt x="166" y="27"/>
                  <a:pt x="164" y="28"/>
                </a:cubicBezTo>
                <a:cubicBezTo>
                  <a:pt x="117" y="65"/>
                  <a:pt x="117" y="65"/>
                  <a:pt x="117" y="65"/>
                </a:cubicBezTo>
                <a:lnTo>
                  <a:pt x="164" y="102"/>
                </a:lnTo>
                <a:close/>
                <a:moveTo>
                  <a:pt x="54" y="89"/>
                </a:moveTo>
                <a:cubicBezTo>
                  <a:pt x="52" y="87"/>
                  <a:pt x="48" y="86"/>
                  <a:pt x="44" y="86"/>
                </a:cubicBezTo>
                <a:cubicBezTo>
                  <a:pt x="38" y="86"/>
                  <a:pt x="32" y="88"/>
                  <a:pt x="26" y="91"/>
                </a:cubicBezTo>
                <a:cubicBezTo>
                  <a:pt x="16" y="98"/>
                  <a:pt x="13" y="107"/>
                  <a:pt x="18" y="112"/>
                </a:cubicBezTo>
                <a:cubicBezTo>
                  <a:pt x="21" y="114"/>
                  <a:pt x="24" y="115"/>
                  <a:pt x="29" y="115"/>
                </a:cubicBezTo>
                <a:cubicBezTo>
                  <a:pt x="34" y="115"/>
                  <a:pt x="41" y="114"/>
                  <a:pt x="46" y="110"/>
                </a:cubicBezTo>
                <a:cubicBezTo>
                  <a:pt x="56" y="104"/>
                  <a:pt x="60" y="94"/>
                  <a:pt x="54" y="89"/>
                </a:cubicBezTo>
                <a:close/>
                <a:moveTo>
                  <a:pt x="46" y="20"/>
                </a:moveTo>
                <a:cubicBezTo>
                  <a:pt x="41" y="17"/>
                  <a:pt x="34" y="15"/>
                  <a:pt x="29" y="15"/>
                </a:cubicBezTo>
                <a:cubicBezTo>
                  <a:pt x="24" y="15"/>
                  <a:pt x="21" y="16"/>
                  <a:pt x="18" y="18"/>
                </a:cubicBezTo>
                <a:cubicBezTo>
                  <a:pt x="13" y="23"/>
                  <a:pt x="16" y="33"/>
                  <a:pt x="26" y="39"/>
                </a:cubicBezTo>
                <a:cubicBezTo>
                  <a:pt x="32" y="43"/>
                  <a:pt x="38" y="44"/>
                  <a:pt x="44" y="44"/>
                </a:cubicBezTo>
                <a:cubicBezTo>
                  <a:pt x="48" y="44"/>
                  <a:pt x="52" y="43"/>
                  <a:pt x="54" y="41"/>
                </a:cubicBezTo>
                <a:cubicBezTo>
                  <a:pt x="60" y="36"/>
                  <a:pt x="56" y="27"/>
                  <a:pt x="46" y="20"/>
                </a:cubicBezTo>
                <a:close/>
                <a:moveTo>
                  <a:pt x="92" y="77"/>
                </a:moveTo>
                <a:cubicBezTo>
                  <a:pt x="160" y="24"/>
                  <a:pt x="160" y="24"/>
                  <a:pt x="160" y="24"/>
                </a:cubicBezTo>
                <a:cubicBezTo>
                  <a:pt x="149" y="18"/>
                  <a:pt x="149" y="18"/>
                  <a:pt x="149" y="18"/>
                </a:cubicBezTo>
                <a:cubicBezTo>
                  <a:pt x="78" y="58"/>
                  <a:pt x="78" y="58"/>
                  <a:pt x="78" y="58"/>
                </a:cubicBezTo>
                <a:cubicBezTo>
                  <a:pt x="78" y="68"/>
                  <a:pt x="78" y="68"/>
                  <a:pt x="78" y="68"/>
                </a:cubicBezTo>
                <a:cubicBezTo>
                  <a:pt x="63" y="77"/>
                  <a:pt x="63" y="77"/>
                  <a:pt x="63" y="77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8"/>
                  <a:pt x="64" y="78"/>
                  <a:pt x="64" y="78"/>
                </a:cubicBezTo>
                <a:cubicBezTo>
                  <a:pt x="65" y="79"/>
                  <a:pt x="66" y="80"/>
                  <a:pt x="66" y="80"/>
                </a:cubicBezTo>
                <a:cubicBezTo>
                  <a:pt x="69" y="83"/>
                  <a:pt x="69" y="83"/>
                  <a:pt x="69" y="83"/>
                </a:cubicBezTo>
                <a:cubicBezTo>
                  <a:pt x="83" y="74"/>
                  <a:pt x="83" y="74"/>
                  <a:pt x="83" y="74"/>
                </a:cubicBezTo>
                <a:lnTo>
                  <a:pt x="92" y="77"/>
                </a:lnTo>
                <a:close/>
                <a:moveTo>
                  <a:pt x="72" y="59"/>
                </a:moveTo>
                <a:cubicBezTo>
                  <a:pt x="72" y="58"/>
                  <a:pt x="72" y="58"/>
                  <a:pt x="72" y="58"/>
                </a:cubicBezTo>
                <a:cubicBezTo>
                  <a:pt x="72" y="56"/>
                  <a:pt x="73" y="54"/>
                  <a:pt x="75" y="52"/>
                </a:cubicBezTo>
                <a:cubicBezTo>
                  <a:pt x="76" y="52"/>
                  <a:pt x="76" y="52"/>
                  <a:pt x="76" y="52"/>
                </a:cubicBezTo>
                <a:cubicBezTo>
                  <a:pt x="69" y="47"/>
                  <a:pt x="69" y="47"/>
                  <a:pt x="69" y="47"/>
                </a:cubicBezTo>
                <a:cubicBezTo>
                  <a:pt x="66" y="50"/>
                  <a:pt x="66" y="50"/>
                  <a:pt x="66" y="50"/>
                </a:cubicBezTo>
                <a:cubicBezTo>
                  <a:pt x="66" y="51"/>
                  <a:pt x="65" y="51"/>
                  <a:pt x="64" y="52"/>
                </a:cubicBezTo>
                <a:cubicBezTo>
                  <a:pt x="64" y="52"/>
                  <a:pt x="64" y="52"/>
                  <a:pt x="64" y="52"/>
                </a:cubicBezTo>
                <a:cubicBezTo>
                  <a:pt x="63" y="53"/>
                  <a:pt x="63" y="53"/>
                  <a:pt x="63" y="53"/>
                </a:cubicBezTo>
                <a:lnTo>
                  <a:pt x="72" y="59"/>
                </a:lnTo>
                <a:close/>
                <a:moveTo>
                  <a:pt x="95" y="65"/>
                </a:moveTo>
                <a:cubicBezTo>
                  <a:pt x="95" y="68"/>
                  <a:pt x="93" y="71"/>
                  <a:pt x="89" y="71"/>
                </a:cubicBezTo>
                <a:cubicBezTo>
                  <a:pt x="86" y="71"/>
                  <a:pt x="83" y="68"/>
                  <a:pt x="83" y="65"/>
                </a:cubicBezTo>
                <a:cubicBezTo>
                  <a:pt x="83" y="62"/>
                  <a:pt x="86" y="59"/>
                  <a:pt x="89" y="59"/>
                </a:cubicBezTo>
                <a:cubicBezTo>
                  <a:pt x="93" y="59"/>
                  <a:pt x="95" y="62"/>
                  <a:pt x="95" y="65"/>
                </a:cubicBezTo>
                <a:close/>
                <a:moveTo>
                  <a:pt x="160" y="107"/>
                </a:moveTo>
                <a:cubicBezTo>
                  <a:pt x="112" y="69"/>
                  <a:pt x="112" y="69"/>
                  <a:pt x="112" y="69"/>
                </a:cubicBezTo>
                <a:cubicBezTo>
                  <a:pt x="96" y="82"/>
                  <a:pt x="96" y="82"/>
                  <a:pt x="96" y="82"/>
                </a:cubicBezTo>
                <a:cubicBezTo>
                  <a:pt x="96" y="82"/>
                  <a:pt x="95" y="82"/>
                  <a:pt x="95" y="82"/>
                </a:cubicBezTo>
                <a:cubicBezTo>
                  <a:pt x="149" y="112"/>
                  <a:pt x="149" y="112"/>
                  <a:pt x="149" y="112"/>
                </a:cubicBezTo>
                <a:lnTo>
                  <a:pt x="160" y="10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9" name="Freeform 391"/>
          <p:cNvSpPr>
            <a:spLocks noEditPoints="1"/>
          </p:cNvSpPr>
          <p:nvPr/>
        </p:nvSpPr>
        <p:spPr bwMode="auto">
          <a:xfrm>
            <a:off x="5490927" y="4571480"/>
            <a:ext cx="192831" cy="164264"/>
          </a:xfrm>
          <a:custGeom>
            <a:avLst/>
            <a:gdLst>
              <a:gd name="T0" fmla="*/ 24 w 166"/>
              <a:gd name="T1" fmla="*/ 139 h 142"/>
              <a:gd name="T2" fmla="*/ 21 w 166"/>
              <a:gd name="T3" fmla="*/ 142 h 142"/>
              <a:gd name="T4" fmla="*/ 3 w 166"/>
              <a:gd name="T5" fmla="*/ 142 h 142"/>
              <a:gd name="T6" fmla="*/ 0 w 166"/>
              <a:gd name="T7" fmla="*/ 139 h 142"/>
              <a:gd name="T8" fmla="*/ 0 w 166"/>
              <a:gd name="T9" fmla="*/ 121 h 142"/>
              <a:gd name="T10" fmla="*/ 3 w 166"/>
              <a:gd name="T11" fmla="*/ 119 h 142"/>
              <a:gd name="T12" fmla="*/ 21 w 166"/>
              <a:gd name="T13" fmla="*/ 119 h 142"/>
              <a:gd name="T14" fmla="*/ 24 w 166"/>
              <a:gd name="T15" fmla="*/ 121 h 142"/>
              <a:gd name="T16" fmla="*/ 24 w 166"/>
              <a:gd name="T17" fmla="*/ 139 h 142"/>
              <a:gd name="T18" fmla="*/ 59 w 166"/>
              <a:gd name="T19" fmla="*/ 139 h 142"/>
              <a:gd name="T20" fmla="*/ 56 w 166"/>
              <a:gd name="T21" fmla="*/ 142 h 142"/>
              <a:gd name="T22" fmla="*/ 38 w 166"/>
              <a:gd name="T23" fmla="*/ 142 h 142"/>
              <a:gd name="T24" fmla="*/ 35 w 166"/>
              <a:gd name="T25" fmla="*/ 139 h 142"/>
              <a:gd name="T26" fmla="*/ 35 w 166"/>
              <a:gd name="T27" fmla="*/ 110 h 142"/>
              <a:gd name="T28" fmla="*/ 38 w 166"/>
              <a:gd name="T29" fmla="*/ 107 h 142"/>
              <a:gd name="T30" fmla="*/ 56 w 166"/>
              <a:gd name="T31" fmla="*/ 107 h 142"/>
              <a:gd name="T32" fmla="*/ 59 w 166"/>
              <a:gd name="T33" fmla="*/ 110 h 142"/>
              <a:gd name="T34" fmla="*/ 59 w 166"/>
              <a:gd name="T35" fmla="*/ 139 h 142"/>
              <a:gd name="T36" fmla="*/ 95 w 166"/>
              <a:gd name="T37" fmla="*/ 139 h 142"/>
              <a:gd name="T38" fmla="*/ 92 w 166"/>
              <a:gd name="T39" fmla="*/ 142 h 142"/>
              <a:gd name="T40" fmla="*/ 74 w 166"/>
              <a:gd name="T41" fmla="*/ 142 h 142"/>
              <a:gd name="T42" fmla="*/ 71 w 166"/>
              <a:gd name="T43" fmla="*/ 139 h 142"/>
              <a:gd name="T44" fmla="*/ 71 w 166"/>
              <a:gd name="T45" fmla="*/ 86 h 142"/>
              <a:gd name="T46" fmla="*/ 74 w 166"/>
              <a:gd name="T47" fmla="*/ 83 h 142"/>
              <a:gd name="T48" fmla="*/ 92 w 166"/>
              <a:gd name="T49" fmla="*/ 83 h 142"/>
              <a:gd name="T50" fmla="*/ 95 w 166"/>
              <a:gd name="T51" fmla="*/ 86 h 142"/>
              <a:gd name="T52" fmla="*/ 95 w 166"/>
              <a:gd name="T53" fmla="*/ 139 h 142"/>
              <a:gd name="T54" fmla="*/ 130 w 166"/>
              <a:gd name="T55" fmla="*/ 139 h 142"/>
              <a:gd name="T56" fmla="*/ 127 w 166"/>
              <a:gd name="T57" fmla="*/ 142 h 142"/>
              <a:gd name="T58" fmla="*/ 109 w 166"/>
              <a:gd name="T59" fmla="*/ 142 h 142"/>
              <a:gd name="T60" fmla="*/ 106 w 166"/>
              <a:gd name="T61" fmla="*/ 139 h 142"/>
              <a:gd name="T62" fmla="*/ 106 w 166"/>
              <a:gd name="T63" fmla="*/ 50 h 142"/>
              <a:gd name="T64" fmla="*/ 109 w 166"/>
              <a:gd name="T65" fmla="*/ 48 h 142"/>
              <a:gd name="T66" fmla="*/ 127 w 166"/>
              <a:gd name="T67" fmla="*/ 48 h 142"/>
              <a:gd name="T68" fmla="*/ 130 w 166"/>
              <a:gd name="T69" fmla="*/ 50 h 142"/>
              <a:gd name="T70" fmla="*/ 130 w 166"/>
              <a:gd name="T71" fmla="*/ 139 h 142"/>
              <a:gd name="T72" fmla="*/ 166 w 166"/>
              <a:gd name="T73" fmla="*/ 139 h 142"/>
              <a:gd name="T74" fmla="*/ 163 w 166"/>
              <a:gd name="T75" fmla="*/ 142 h 142"/>
              <a:gd name="T76" fmla="*/ 145 w 166"/>
              <a:gd name="T77" fmla="*/ 142 h 142"/>
              <a:gd name="T78" fmla="*/ 142 w 166"/>
              <a:gd name="T79" fmla="*/ 139 h 142"/>
              <a:gd name="T80" fmla="*/ 142 w 166"/>
              <a:gd name="T81" fmla="*/ 3 h 142"/>
              <a:gd name="T82" fmla="*/ 145 w 166"/>
              <a:gd name="T83" fmla="*/ 0 h 142"/>
              <a:gd name="T84" fmla="*/ 163 w 166"/>
              <a:gd name="T85" fmla="*/ 0 h 142"/>
              <a:gd name="T86" fmla="*/ 166 w 166"/>
              <a:gd name="T87" fmla="*/ 3 h 142"/>
              <a:gd name="T88" fmla="*/ 166 w 166"/>
              <a:gd name="T89" fmla="*/ 13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6" h="142">
                <a:moveTo>
                  <a:pt x="24" y="139"/>
                </a:moveTo>
                <a:cubicBezTo>
                  <a:pt x="24" y="141"/>
                  <a:pt x="22" y="142"/>
                  <a:pt x="21" y="142"/>
                </a:cubicBezTo>
                <a:cubicBezTo>
                  <a:pt x="3" y="142"/>
                  <a:pt x="3" y="142"/>
                  <a:pt x="3" y="142"/>
                </a:cubicBezTo>
                <a:cubicBezTo>
                  <a:pt x="1" y="142"/>
                  <a:pt x="0" y="141"/>
                  <a:pt x="0" y="139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120"/>
                  <a:pt x="1" y="119"/>
                  <a:pt x="3" y="119"/>
                </a:cubicBezTo>
                <a:cubicBezTo>
                  <a:pt x="21" y="119"/>
                  <a:pt x="21" y="119"/>
                  <a:pt x="21" y="119"/>
                </a:cubicBezTo>
                <a:cubicBezTo>
                  <a:pt x="22" y="119"/>
                  <a:pt x="24" y="120"/>
                  <a:pt x="24" y="121"/>
                </a:cubicBezTo>
                <a:lnTo>
                  <a:pt x="24" y="139"/>
                </a:lnTo>
                <a:close/>
                <a:moveTo>
                  <a:pt x="59" y="139"/>
                </a:moveTo>
                <a:cubicBezTo>
                  <a:pt x="59" y="141"/>
                  <a:pt x="58" y="142"/>
                  <a:pt x="56" y="142"/>
                </a:cubicBezTo>
                <a:cubicBezTo>
                  <a:pt x="38" y="142"/>
                  <a:pt x="38" y="142"/>
                  <a:pt x="38" y="142"/>
                </a:cubicBezTo>
                <a:cubicBezTo>
                  <a:pt x="37" y="142"/>
                  <a:pt x="35" y="141"/>
                  <a:pt x="35" y="139"/>
                </a:cubicBezTo>
                <a:cubicBezTo>
                  <a:pt x="35" y="110"/>
                  <a:pt x="35" y="110"/>
                  <a:pt x="35" y="110"/>
                </a:cubicBezTo>
                <a:cubicBezTo>
                  <a:pt x="35" y="108"/>
                  <a:pt x="37" y="107"/>
                  <a:pt x="38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8" y="107"/>
                  <a:pt x="59" y="108"/>
                  <a:pt x="59" y="110"/>
                </a:cubicBezTo>
                <a:lnTo>
                  <a:pt x="59" y="139"/>
                </a:lnTo>
                <a:close/>
                <a:moveTo>
                  <a:pt x="95" y="139"/>
                </a:moveTo>
                <a:cubicBezTo>
                  <a:pt x="95" y="141"/>
                  <a:pt x="93" y="142"/>
                  <a:pt x="92" y="142"/>
                </a:cubicBezTo>
                <a:cubicBezTo>
                  <a:pt x="74" y="142"/>
                  <a:pt x="74" y="142"/>
                  <a:pt x="74" y="142"/>
                </a:cubicBezTo>
                <a:cubicBezTo>
                  <a:pt x="72" y="142"/>
                  <a:pt x="71" y="141"/>
                  <a:pt x="71" y="139"/>
                </a:cubicBezTo>
                <a:cubicBezTo>
                  <a:pt x="71" y="86"/>
                  <a:pt x="71" y="86"/>
                  <a:pt x="71" y="86"/>
                </a:cubicBezTo>
                <a:cubicBezTo>
                  <a:pt x="71" y="84"/>
                  <a:pt x="72" y="83"/>
                  <a:pt x="74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3" y="83"/>
                  <a:pt x="95" y="84"/>
                  <a:pt x="95" y="86"/>
                </a:cubicBezTo>
                <a:lnTo>
                  <a:pt x="95" y="139"/>
                </a:lnTo>
                <a:close/>
                <a:moveTo>
                  <a:pt x="130" y="139"/>
                </a:moveTo>
                <a:cubicBezTo>
                  <a:pt x="130" y="141"/>
                  <a:pt x="129" y="142"/>
                  <a:pt x="127" y="142"/>
                </a:cubicBezTo>
                <a:cubicBezTo>
                  <a:pt x="109" y="142"/>
                  <a:pt x="109" y="142"/>
                  <a:pt x="109" y="142"/>
                </a:cubicBezTo>
                <a:cubicBezTo>
                  <a:pt x="108" y="142"/>
                  <a:pt x="106" y="141"/>
                  <a:pt x="106" y="139"/>
                </a:cubicBezTo>
                <a:cubicBezTo>
                  <a:pt x="106" y="50"/>
                  <a:pt x="106" y="50"/>
                  <a:pt x="106" y="50"/>
                </a:cubicBezTo>
                <a:cubicBezTo>
                  <a:pt x="106" y="49"/>
                  <a:pt x="108" y="48"/>
                  <a:pt x="109" y="48"/>
                </a:cubicBezTo>
                <a:cubicBezTo>
                  <a:pt x="127" y="48"/>
                  <a:pt x="127" y="48"/>
                  <a:pt x="127" y="48"/>
                </a:cubicBezTo>
                <a:cubicBezTo>
                  <a:pt x="129" y="48"/>
                  <a:pt x="130" y="49"/>
                  <a:pt x="130" y="50"/>
                </a:cubicBezTo>
                <a:lnTo>
                  <a:pt x="130" y="139"/>
                </a:lnTo>
                <a:close/>
                <a:moveTo>
                  <a:pt x="166" y="139"/>
                </a:moveTo>
                <a:cubicBezTo>
                  <a:pt x="166" y="141"/>
                  <a:pt x="164" y="142"/>
                  <a:pt x="163" y="142"/>
                </a:cubicBezTo>
                <a:cubicBezTo>
                  <a:pt x="145" y="142"/>
                  <a:pt x="145" y="142"/>
                  <a:pt x="145" y="142"/>
                </a:cubicBezTo>
                <a:cubicBezTo>
                  <a:pt x="143" y="142"/>
                  <a:pt x="142" y="141"/>
                  <a:pt x="142" y="139"/>
                </a:cubicBezTo>
                <a:cubicBezTo>
                  <a:pt x="142" y="3"/>
                  <a:pt x="142" y="3"/>
                  <a:pt x="142" y="3"/>
                </a:cubicBezTo>
                <a:cubicBezTo>
                  <a:pt x="142" y="2"/>
                  <a:pt x="143" y="0"/>
                  <a:pt x="145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4" y="0"/>
                  <a:pt x="166" y="2"/>
                  <a:pt x="166" y="3"/>
                </a:cubicBezTo>
                <a:lnTo>
                  <a:pt x="166" y="139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0" name="Freeform 392"/>
          <p:cNvSpPr>
            <a:spLocks/>
          </p:cNvSpPr>
          <p:nvPr/>
        </p:nvSpPr>
        <p:spPr bwMode="auto">
          <a:xfrm>
            <a:off x="5725419" y="4571480"/>
            <a:ext cx="192831" cy="164264"/>
          </a:xfrm>
          <a:custGeom>
            <a:avLst/>
            <a:gdLst>
              <a:gd name="T0" fmla="*/ 166 w 166"/>
              <a:gd name="T1" fmla="*/ 133 h 142"/>
              <a:gd name="T2" fmla="*/ 157 w 166"/>
              <a:gd name="T3" fmla="*/ 142 h 142"/>
              <a:gd name="T4" fmla="*/ 127 w 166"/>
              <a:gd name="T5" fmla="*/ 142 h 142"/>
              <a:gd name="T6" fmla="*/ 119 w 166"/>
              <a:gd name="T7" fmla="*/ 133 h 142"/>
              <a:gd name="T8" fmla="*/ 119 w 166"/>
              <a:gd name="T9" fmla="*/ 104 h 142"/>
              <a:gd name="T10" fmla="*/ 127 w 166"/>
              <a:gd name="T11" fmla="*/ 95 h 142"/>
              <a:gd name="T12" fmla="*/ 136 w 166"/>
              <a:gd name="T13" fmla="*/ 95 h 142"/>
              <a:gd name="T14" fmla="*/ 136 w 166"/>
              <a:gd name="T15" fmla="*/ 77 h 142"/>
              <a:gd name="T16" fmla="*/ 89 w 166"/>
              <a:gd name="T17" fmla="*/ 77 h 142"/>
              <a:gd name="T18" fmla="*/ 89 w 166"/>
              <a:gd name="T19" fmla="*/ 95 h 142"/>
              <a:gd name="T20" fmla="*/ 98 w 166"/>
              <a:gd name="T21" fmla="*/ 95 h 142"/>
              <a:gd name="T22" fmla="*/ 107 w 166"/>
              <a:gd name="T23" fmla="*/ 104 h 142"/>
              <a:gd name="T24" fmla="*/ 107 w 166"/>
              <a:gd name="T25" fmla="*/ 133 h 142"/>
              <a:gd name="T26" fmla="*/ 98 w 166"/>
              <a:gd name="T27" fmla="*/ 142 h 142"/>
              <a:gd name="T28" fmla="*/ 68 w 166"/>
              <a:gd name="T29" fmla="*/ 142 h 142"/>
              <a:gd name="T30" fmla="*/ 59 w 166"/>
              <a:gd name="T31" fmla="*/ 133 h 142"/>
              <a:gd name="T32" fmla="*/ 59 w 166"/>
              <a:gd name="T33" fmla="*/ 104 h 142"/>
              <a:gd name="T34" fmla="*/ 68 w 166"/>
              <a:gd name="T35" fmla="*/ 95 h 142"/>
              <a:gd name="T36" fmla="*/ 77 w 166"/>
              <a:gd name="T37" fmla="*/ 95 h 142"/>
              <a:gd name="T38" fmla="*/ 77 w 166"/>
              <a:gd name="T39" fmla="*/ 77 h 142"/>
              <a:gd name="T40" fmla="*/ 30 w 166"/>
              <a:gd name="T41" fmla="*/ 77 h 142"/>
              <a:gd name="T42" fmla="*/ 30 w 166"/>
              <a:gd name="T43" fmla="*/ 95 h 142"/>
              <a:gd name="T44" fmla="*/ 39 w 166"/>
              <a:gd name="T45" fmla="*/ 95 h 142"/>
              <a:gd name="T46" fmla="*/ 48 w 166"/>
              <a:gd name="T47" fmla="*/ 104 h 142"/>
              <a:gd name="T48" fmla="*/ 48 w 166"/>
              <a:gd name="T49" fmla="*/ 133 h 142"/>
              <a:gd name="T50" fmla="*/ 39 w 166"/>
              <a:gd name="T51" fmla="*/ 142 h 142"/>
              <a:gd name="T52" fmla="*/ 9 w 166"/>
              <a:gd name="T53" fmla="*/ 142 h 142"/>
              <a:gd name="T54" fmla="*/ 0 w 166"/>
              <a:gd name="T55" fmla="*/ 133 h 142"/>
              <a:gd name="T56" fmla="*/ 0 w 166"/>
              <a:gd name="T57" fmla="*/ 104 h 142"/>
              <a:gd name="T58" fmla="*/ 9 w 166"/>
              <a:gd name="T59" fmla="*/ 95 h 142"/>
              <a:gd name="T60" fmla="*/ 18 w 166"/>
              <a:gd name="T61" fmla="*/ 95 h 142"/>
              <a:gd name="T62" fmla="*/ 18 w 166"/>
              <a:gd name="T63" fmla="*/ 77 h 142"/>
              <a:gd name="T64" fmla="*/ 30 w 166"/>
              <a:gd name="T65" fmla="*/ 65 h 142"/>
              <a:gd name="T66" fmla="*/ 77 w 166"/>
              <a:gd name="T67" fmla="*/ 65 h 142"/>
              <a:gd name="T68" fmla="*/ 77 w 166"/>
              <a:gd name="T69" fmla="*/ 48 h 142"/>
              <a:gd name="T70" fmla="*/ 68 w 166"/>
              <a:gd name="T71" fmla="*/ 48 h 142"/>
              <a:gd name="T72" fmla="*/ 59 w 166"/>
              <a:gd name="T73" fmla="*/ 39 h 142"/>
              <a:gd name="T74" fmla="*/ 59 w 166"/>
              <a:gd name="T75" fmla="*/ 9 h 142"/>
              <a:gd name="T76" fmla="*/ 68 w 166"/>
              <a:gd name="T77" fmla="*/ 0 h 142"/>
              <a:gd name="T78" fmla="*/ 98 w 166"/>
              <a:gd name="T79" fmla="*/ 0 h 142"/>
              <a:gd name="T80" fmla="*/ 107 w 166"/>
              <a:gd name="T81" fmla="*/ 9 h 142"/>
              <a:gd name="T82" fmla="*/ 107 w 166"/>
              <a:gd name="T83" fmla="*/ 39 h 142"/>
              <a:gd name="T84" fmla="*/ 98 w 166"/>
              <a:gd name="T85" fmla="*/ 48 h 142"/>
              <a:gd name="T86" fmla="*/ 89 w 166"/>
              <a:gd name="T87" fmla="*/ 48 h 142"/>
              <a:gd name="T88" fmla="*/ 89 w 166"/>
              <a:gd name="T89" fmla="*/ 65 h 142"/>
              <a:gd name="T90" fmla="*/ 136 w 166"/>
              <a:gd name="T91" fmla="*/ 65 h 142"/>
              <a:gd name="T92" fmla="*/ 148 w 166"/>
              <a:gd name="T93" fmla="*/ 77 h 142"/>
              <a:gd name="T94" fmla="*/ 148 w 166"/>
              <a:gd name="T95" fmla="*/ 95 h 142"/>
              <a:gd name="T96" fmla="*/ 157 w 166"/>
              <a:gd name="T97" fmla="*/ 95 h 142"/>
              <a:gd name="T98" fmla="*/ 166 w 166"/>
              <a:gd name="T99" fmla="*/ 104 h 142"/>
              <a:gd name="T100" fmla="*/ 166 w 166"/>
              <a:gd name="T101" fmla="*/ 13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6" h="142">
                <a:moveTo>
                  <a:pt x="166" y="133"/>
                </a:moveTo>
                <a:cubicBezTo>
                  <a:pt x="166" y="138"/>
                  <a:pt x="162" y="142"/>
                  <a:pt x="157" y="142"/>
                </a:cubicBezTo>
                <a:cubicBezTo>
                  <a:pt x="127" y="142"/>
                  <a:pt x="127" y="142"/>
                  <a:pt x="127" y="142"/>
                </a:cubicBezTo>
                <a:cubicBezTo>
                  <a:pt x="123" y="142"/>
                  <a:pt x="119" y="138"/>
                  <a:pt x="119" y="133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9" y="99"/>
                  <a:pt x="123" y="95"/>
                  <a:pt x="127" y="95"/>
                </a:cubicBezTo>
                <a:cubicBezTo>
                  <a:pt x="136" y="95"/>
                  <a:pt x="136" y="95"/>
                  <a:pt x="136" y="95"/>
                </a:cubicBezTo>
                <a:cubicBezTo>
                  <a:pt x="136" y="77"/>
                  <a:pt x="136" y="77"/>
                  <a:pt x="136" y="77"/>
                </a:cubicBezTo>
                <a:cubicBezTo>
                  <a:pt x="89" y="77"/>
                  <a:pt x="89" y="77"/>
                  <a:pt x="89" y="77"/>
                </a:cubicBezTo>
                <a:cubicBezTo>
                  <a:pt x="89" y="95"/>
                  <a:pt x="89" y="95"/>
                  <a:pt x="89" y="95"/>
                </a:cubicBezTo>
                <a:cubicBezTo>
                  <a:pt x="98" y="95"/>
                  <a:pt x="98" y="95"/>
                  <a:pt x="98" y="95"/>
                </a:cubicBezTo>
                <a:cubicBezTo>
                  <a:pt x="103" y="95"/>
                  <a:pt x="107" y="99"/>
                  <a:pt x="107" y="104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07" y="138"/>
                  <a:pt x="103" y="142"/>
                  <a:pt x="98" y="142"/>
                </a:cubicBezTo>
                <a:cubicBezTo>
                  <a:pt x="68" y="142"/>
                  <a:pt x="68" y="142"/>
                  <a:pt x="68" y="142"/>
                </a:cubicBezTo>
                <a:cubicBezTo>
                  <a:pt x="63" y="142"/>
                  <a:pt x="59" y="138"/>
                  <a:pt x="59" y="133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9" y="99"/>
                  <a:pt x="63" y="95"/>
                  <a:pt x="68" y="95"/>
                </a:cubicBezTo>
                <a:cubicBezTo>
                  <a:pt x="77" y="95"/>
                  <a:pt x="77" y="95"/>
                  <a:pt x="77" y="95"/>
                </a:cubicBezTo>
                <a:cubicBezTo>
                  <a:pt x="77" y="77"/>
                  <a:pt x="77" y="77"/>
                  <a:pt x="77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95"/>
                  <a:pt x="30" y="95"/>
                  <a:pt x="30" y="95"/>
                </a:cubicBezTo>
                <a:cubicBezTo>
                  <a:pt x="39" y="95"/>
                  <a:pt x="39" y="95"/>
                  <a:pt x="39" y="95"/>
                </a:cubicBezTo>
                <a:cubicBezTo>
                  <a:pt x="44" y="95"/>
                  <a:pt x="48" y="99"/>
                  <a:pt x="48" y="104"/>
                </a:cubicBezTo>
                <a:cubicBezTo>
                  <a:pt x="48" y="133"/>
                  <a:pt x="48" y="133"/>
                  <a:pt x="48" y="133"/>
                </a:cubicBezTo>
                <a:cubicBezTo>
                  <a:pt x="48" y="138"/>
                  <a:pt x="44" y="142"/>
                  <a:pt x="39" y="142"/>
                </a:cubicBezTo>
                <a:cubicBezTo>
                  <a:pt x="9" y="142"/>
                  <a:pt x="9" y="142"/>
                  <a:pt x="9" y="142"/>
                </a:cubicBezTo>
                <a:cubicBezTo>
                  <a:pt x="4" y="142"/>
                  <a:pt x="0" y="138"/>
                  <a:pt x="0" y="133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99"/>
                  <a:pt x="4" y="95"/>
                  <a:pt x="9" y="95"/>
                </a:cubicBezTo>
                <a:cubicBezTo>
                  <a:pt x="18" y="95"/>
                  <a:pt x="18" y="95"/>
                  <a:pt x="18" y="95"/>
                </a:cubicBezTo>
                <a:cubicBezTo>
                  <a:pt x="18" y="77"/>
                  <a:pt x="18" y="77"/>
                  <a:pt x="18" y="77"/>
                </a:cubicBezTo>
                <a:cubicBezTo>
                  <a:pt x="18" y="71"/>
                  <a:pt x="23" y="65"/>
                  <a:pt x="30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48"/>
                  <a:pt x="77" y="48"/>
                  <a:pt x="77" y="48"/>
                </a:cubicBezTo>
                <a:cubicBezTo>
                  <a:pt x="68" y="48"/>
                  <a:pt x="68" y="48"/>
                  <a:pt x="68" y="48"/>
                </a:cubicBezTo>
                <a:cubicBezTo>
                  <a:pt x="63" y="48"/>
                  <a:pt x="59" y="44"/>
                  <a:pt x="59" y="39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4"/>
                  <a:pt x="63" y="0"/>
                  <a:pt x="68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103" y="0"/>
                  <a:pt x="107" y="4"/>
                  <a:pt x="107" y="9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7" y="44"/>
                  <a:pt x="103" y="48"/>
                  <a:pt x="98" y="48"/>
                </a:cubicBezTo>
                <a:cubicBezTo>
                  <a:pt x="89" y="48"/>
                  <a:pt x="89" y="48"/>
                  <a:pt x="89" y="48"/>
                </a:cubicBezTo>
                <a:cubicBezTo>
                  <a:pt x="89" y="65"/>
                  <a:pt x="89" y="65"/>
                  <a:pt x="89" y="65"/>
                </a:cubicBezTo>
                <a:cubicBezTo>
                  <a:pt x="136" y="65"/>
                  <a:pt x="136" y="65"/>
                  <a:pt x="136" y="65"/>
                </a:cubicBezTo>
                <a:cubicBezTo>
                  <a:pt x="143" y="65"/>
                  <a:pt x="148" y="71"/>
                  <a:pt x="148" y="77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62" y="95"/>
                  <a:pt x="166" y="99"/>
                  <a:pt x="166" y="104"/>
                </a:cubicBezTo>
                <a:lnTo>
                  <a:pt x="166" y="13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1" name="Freeform 393"/>
          <p:cNvSpPr>
            <a:spLocks noEditPoints="1"/>
          </p:cNvSpPr>
          <p:nvPr/>
        </p:nvSpPr>
        <p:spPr bwMode="auto">
          <a:xfrm>
            <a:off x="5961100" y="4557197"/>
            <a:ext cx="177358" cy="178547"/>
          </a:xfrm>
          <a:custGeom>
            <a:avLst/>
            <a:gdLst>
              <a:gd name="T0" fmla="*/ 153 w 153"/>
              <a:gd name="T1" fmla="*/ 85 h 154"/>
              <a:gd name="T2" fmla="*/ 145 w 153"/>
              <a:gd name="T3" fmla="*/ 97 h 154"/>
              <a:gd name="T4" fmla="*/ 129 w 153"/>
              <a:gd name="T5" fmla="*/ 103 h 154"/>
              <a:gd name="T6" fmla="*/ 134 w 153"/>
              <a:gd name="T7" fmla="*/ 118 h 154"/>
              <a:gd name="T8" fmla="*/ 135 w 153"/>
              <a:gd name="T9" fmla="*/ 122 h 154"/>
              <a:gd name="T10" fmla="*/ 122 w 153"/>
              <a:gd name="T11" fmla="*/ 136 h 154"/>
              <a:gd name="T12" fmla="*/ 109 w 153"/>
              <a:gd name="T13" fmla="*/ 127 h 154"/>
              <a:gd name="T14" fmla="*/ 104 w 153"/>
              <a:gd name="T15" fmla="*/ 111 h 154"/>
              <a:gd name="T16" fmla="*/ 75 w 153"/>
              <a:gd name="T17" fmla="*/ 121 h 154"/>
              <a:gd name="T18" fmla="*/ 80 w 153"/>
              <a:gd name="T19" fmla="*/ 136 h 154"/>
              <a:gd name="T20" fmla="*/ 81 w 153"/>
              <a:gd name="T21" fmla="*/ 141 h 154"/>
              <a:gd name="T22" fmla="*/ 67 w 153"/>
              <a:gd name="T23" fmla="*/ 154 h 154"/>
              <a:gd name="T24" fmla="*/ 55 w 153"/>
              <a:gd name="T25" fmla="*/ 145 h 154"/>
              <a:gd name="T26" fmla="*/ 50 w 153"/>
              <a:gd name="T27" fmla="*/ 130 h 154"/>
              <a:gd name="T28" fmla="*/ 35 w 153"/>
              <a:gd name="T29" fmla="*/ 135 h 154"/>
              <a:gd name="T30" fmla="*/ 31 w 153"/>
              <a:gd name="T31" fmla="*/ 136 h 154"/>
              <a:gd name="T32" fmla="*/ 18 w 153"/>
              <a:gd name="T33" fmla="*/ 123 h 154"/>
              <a:gd name="T34" fmla="*/ 27 w 153"/>
              <a:gd name="T35" fmla="*/ 110 h 154"/>
              <a:gd name="T36" fmla="*/ 41 w 153"/>
              <a:gd name="T37" fmla="*/ 105 h 154"/>
              <a:gd name="T38" fmla="*/ 32 w 153"/>
              <a:gd name="T39" fmla="*/ 76 h 154"/>
              <a:gd name="T40" fmla="*/ 17 w 153"/>
              <a:gd name="T41" fmla="*/ 81 h 154"/>
              <a:gd name="T42" fmla="*/ 13 w 153"/>
              <a:gd name="T43" fmla="*/ 82 h 154"/>
              <a:gd name="T44" fmla="*/ 0 w 153"/>
              <a:gd name="T45" fmla="*/ 69 h 154"/>
              <a:gd name="T46" fmla="*/ 9 w 153"/>
              <a:gd name="T47" fmla="*/ 56 h 154"/>
              <a:gd name="T48" fmla="*/ 23 w 153"/>
              <a:gd name="T49" fmla="*/ 51 h 154"/>
              <a:gd name="T50" fmla="*/ 18 w 153"/>
              <a:gd name="T51" fmla="*/ 36 h 154"/>
              <a:gd name="T52" fmla="*/ 18 w 153"/>
              <a:gd name="T53" fmla="*/ 32 h 154"/>
              <a:gd name="T54" fmla="*/ 31 w 153"/>
              <a:gd name="T55" fmla="*/ 19 h 154"/>
              <a:gd name="T56" fmla="*/ 44 w 153"/>
              <a:gd name="T57" fmla="*/ 28 h 154"/>
              <a:gd name="T58" fmla="*/ 49 w 153"/>
              <a:gd name="T59" fmla="*/ 43 h 154"/>
              <a:gd name="T60" fmla="*/ 77 w 153"/>
              <a:gd name="T61" fmla="*/ 33 h 154"/>
              <a:gd name="T62" fmla="*/ 72 w 153"/>
              <a:gd name="T63" fmla="*/ 18 h 154"/>
              <a:gd name="T64" fmla="*/ 72 w 153"/>
              <a:gd name="T65" fmla="*/ 14 h 154"/>
              <a:gd name="T66" fmla="*/ 85 w 153"/>
              <a:gd name="T67" fmla="*/ 0 h 154"/>
              <a:gd name="T68" fmla="*/ 98 w 153"/>
              <a:gd name="T69" fmla="*/ 10 h 154"/>
              <a:gd name="T70" fmla="*/ 103 w 153"/>
              <a:gd name="T71" fmla="*/ 24 h 154"/>
              <a:gd name="T72" fmla="*/ 118 w 153"/>
              <a:gd name="T73" fmla="*/ 19 h 154"/>
              <a:gd name="T74" fmla="*/ 122 w 153"/>
              <a:gd name="T75" fmla="*/ 19 h 154"/>
              <a:gd name="T76" fmla="*/ 135 w 153"/>
              <a:gd name="T77" fmla="*/ 32 h 154"/>
              <a:gd name="T78" fmla="*/ 125 w 153"/>
              <a:gd name="T79" fmla="*/ 44 h 154"/>
              <a:gd name="T80" fmla="*/ 111 w 153"/>
              <a:gd name="T81" fmla="*/ 49 h 154"/>
              <a:gd name="T82" fmla="*/ 121 w 153"/>
              <a:gd name="T83" fmla="*/ 78 h 154"/>
              <a:gd name="T84" fmla="*/ 136 w 153"/>
              <a:gd name="T85" fmla="*/ 73 h 154"/>
              <a:gd name="T86" fmla="*/ 140 w 153"/>
              <a:gd name="T87" fmla="*/ 72 h 154"/>
              <a:gd name="T88" fmla="*/ 153 w 153"/>
              <a:gd name="T89" fmla="*/ 85 h 154"/>
              <a:gd name="T90" fmla="*/ 95 w 153"/>
              <a:gd name="T91" fmla="*/ 87 h 154"/>
              <a:gd name="T92" fmla="*/ 86 w 153"/>
              <a:gd name="T93" fmla="*/ 58 h 154"/>
              <a:gd name="T94" fmla="*/ 57 w 153"/>
              <a:gd name="T95" fmla="*/ 67 h 154"/>
              <a:gd name="T96" fmla="*/ 67 w 153"/>
              <a:gd name="T97" fmla="*/ 96 h 154"/>
              <a:gd name="T98" fmla="*/ 95 w 153"/>
              <a:gd name="T99" fmla="*/ 8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3" h="154">
                <a:moveTo>
                  <a:pt x="153" y="85"/>
                </a:moveTo>
                <a:cubicBezTo>
                  <a:pt x="153" y="91"/>
                  <a:pt x="150" y="95"/>
                  <a:pt x="145" y="97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4" y="118"/>
                  <a:pt x="134" y="118"/>
                  <a:pt x="134" y="118"/>
                </a:cubicBezTo>
                <a:cubicBezTo>
                  <a:pt x="135" y="120"/>
                  <a:pt x="135" y="121"/>
                  <a:pt x="135" y="122"/>
                </a:cubicBezTo>
                <a:cubicBezTo>
                  <a:pt x="135" y="130"/>
                  <a:pt x="129" y="136"/>
                  <a:pt x="122" y="136"/>
                </a:cubicBezTo>
                <a:cubicBezTo>
                  <a:pt x="116" y="136"/>
                  <a:pt x="111" y="132"/>
                  <a:pt x="109" y="127"/>
                </a:cubicBezTo>
                <a:cubicBezTo>
                  <a:pt x="104" y="111"/>
                  <a:pt x="104" y="111"/>
                  <a:pt x="104" y="111"/>
                </a:cubicBezTo>
                <a:cubicBezTo>
                  <a:pt x="75" y="121"/>
                  <a:pt x="75" y="121"/>
                  <a:pt x="75" y="121"/>
                </a:cubicBezTo>
                <a:cubicBezTo>
                  <a:pt x="80" y="136"/>
                  <a:pt x="80" y="136"/>
                  <a:pt x="80" y="136"/>
                </a:cubicBezTo>
                <a:cubicBezTo>
                  <a:pt x="80" y="138"/>
                  <a:pt x="81" y="139"/>
                  <a:pt x="81" y="141"/>
                </a:cubicBezTo>
                <a:cubicBezTo>
                  <a:pt x="81" y="148"/>
                  <a:pt x="75" y="154"/>
                  <a:pt x="67" y="154"/>
                </a:cubicBezTo>
                <a:cubicBezTo>
                  <a:pt x="62" y="154"/>
                  <a:pt x="57" y="151"/>
                  <a:pt x="55" y="145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35" y="135"/>
                  <a:pt x="35" y="135"/>
                  <a:pt x="35" y="135"/>
                </a:cubicBezTo>
                <a:cubicBezTo>
                  <a:pt x="34" y="135"/>
                  <a:pt x="32" y="136"/>
                  <a:pt x="31" y="136"/>
                </a:cubicBezTo>
                <a:cubicBezTo>
                  <a:pt x="23" y="136"/>
                  <a:pt x="18" y="130"/>
                  <a:pt x="18" y="123"/>
                </a:cubicBezTo>
                <a:cubicBezTo>
                  <a:pt x="18" y="117"/>
                  <a:pt x="21" y="112"/>
                  <a:pt x="27" y="110"/>
                </a:cubicBezTo>
                <a:cubicBezTo>
                  <a:pt x="41" y="105"/>
                  <a:pt x="41" y="105"/>
                  <a:pt x="41" y="105"/>
                </a:cubicBezTo>
                <a:cubicBezTo>
                  <a:pt x="32" y="76"/>
                  <a:pt x="32" y="76"/>
                  <a:pt x="32" y="76"/>
                </a:cubicBezTo>
                <a:cubicBezTo>
                  <a:pt x="17" y="81"/>
                  <a:pt x="17" y="81"/>
                  <a:pt x="17" y="81"/>
                </a:cubicBezTo>
                <a:cubicBezTo>
                  <a:pt x="16" y="82"/>
                  <a:pt x="14" y="82"/>
                  <a:pt x="13" y="82"/>
                </a:cubicBezTo>
                <a:cubicBezTo>
                  <a:pt x="5" y="82"/>
                  <a:pt x="0" y="76"/>
                  <a:pt x="0" y="69"/>
                </a:cubicBezTo>
                <a:cubicBezTo>
                  <a:pt x="0" y="63"/>
                  <a:pt x="3" y="58"/>
                  <a:pt x="9" y="56"/>
                </a:cubicBezTo>
                <a:cubicBezTo>
                  <a:pt x="23" y="51"/>
                  <a:pt x="23" y="51"/>
                  <a:pt x="23" y="51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5"/>
                  <a:pt x="18" y="34"/>
                  <a:pt x="18" y="32"/>
                </a:cubicBezTo>
                <a:cubicBezTo>
                  <a:pt x="18" y="25"/>
                  <a:pt x="24" y="19"/>
                  <a:pt x="31" y="19"/>
                </a:cubicBezTo>
                <a:cubicBezTo>
                  <a:pt x="37" y="19"/>
                  <a:pt x="42" y="22"/>
                  <a:pt x="44" y="28"/>
                </a:cubicBezTo>
                <a:cubicBezTo>
                  <a:pt x="49" y="43"/>
                  <a:pt x="49" y="43"/>
                  <a:pt x="49" y="43"/>
                </a:cubicBezTo>
                <a:cubicBezTo>
                  <a:pt x="77" y="33"/>
                  <a:pt x="77" y="33"/>
                  <a:pt x="77" y="33"/>
                </a:cubicBezTo>
                <a:cubicBezTo>
                  <a:pt x="72" y="18"/>
                  <a:pt x="72" y="18"/>
                  <a:pt x="72" y="18"/>
                </a:cubicBezTo>
                <a:cubicBezTo>
                  <a:pt x="72" y="17"/>
                  <a:pt x="72" y="15"/>
                  <a:pt x="72" y="14"/>
                </a:cubicBezTo>
                <a:cubicBezTo>
                  <a:pt x="72" y="6"/>
                  <a:pt x="78" y="0"/>
                  <a:pt x="85" y="0"/>
                </a:cubicBezTo>
                <a:cubicBezTo>
                  <a:pt x="91" y="0"/>
                  <a:pt x="96" y="4"/>
                  <a:pt x="98" y="10"/>
                </a:cubicBezTo>
                <a:cubicBezTo>
                  <a:pt x="103" y="24"/>
                  <a:pt x="103" y="24"/>
                  <a:pt x="103" y="24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19" y="19"/>
                  <a:pt x="120" y="19"/>
                  <a:pt x="122" y="19"/>
                </a:cubicBezTo>
                <a:cubicBezTo>
                  <a:pt x="129" y="19"/>
                  <a:pt x="135" y="24"/>
                  <a:pt x="135" y="32"/>
                </a:cubicBezTo>
                <a:cubicBezTo>
                  <a:pt x="135" y="37"/>
                  <a:pt x="131" y="42"/>
                  <a:pt x="125" y="44"/>
                </a:cubicBezTo>
                <a:cubicBezTo>
                  <a:pt x="111" y="49"/>
                  <a:pt x="111" y="49"/>
                  <a:pt x="111" y="49"/>
                </a:cubicBezTo>
                <a:cubicBezTo>
                  <a:pt x="121" y="78"/>
                  <a:pt x="121" y="78"/>
                  <a:pt x="121" y="78"/>
                </a:cubicBezTo>
                <a:cubicBezTo>
                  <a:pt x="136" y="73"/>
                  <a:pt x="136" y="73"/>
                  <a:pt x="136" y="73"/>
                </a:cubicBezTo>
                <a:cubicBezTo>
                  <a:pt x="137" y="72"/>
                  <a:pt x="139" y="72"/>
                  <a:pt x="140" y="72"/>
                </a:cubicBezTo>
                <a:cubicBezTo>
                  <a:pt x="148" y="72"/>
                  <a:pt x="153" y="78"/>
                  <a:pt x="153" y="85"/>
                </a:cubicBezTo>
                <a:close/>
                <a:moveTo>
                  <a:pt x="95" y="87"/>
                </a:moveTo>
                <a:cubicBezTo>
                  <a:pt x="86" y="58"/>
                  <a:pt x="86" y="58"/>
                  <a:pt x="86" y="58"/>
                </a:cubicBezTo>
                <a:cubicBezTo>
                  <a:pt x="57" y="67"/>
                  <a:pt x="57" y="67"/>
                  <a:pt x="57" y="67"/>
                </a:cubicBezTo>
                <a:cubicBezTo>
                  <a:pt x="67" y="96"/>
                  <a:pt x="67" y="96"/>
                  <a:pt x="67" y="96"/>
                </a:cubicBezTo>
                <a:lnTo>
                  <a:pt x="95" y="8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2" name="Freeform 394"/>
          <p:cNvSpPr>
            <a:spLocks/>
          </p:cNvSpPr>
          <p:nvPr/>
        </p:nvSpPr>
        <p:spPr bwMode="auto">
          <a:xfrm>
            <a:off x="6189642" y="4557197"/>
            <a:ext cx="67848" cy="192831"/>
          </a:xfrm>
          <a:custGeom>
            <a:avLst/>
            <a:gdLst>
              <a:gd name="T0" fmla="*/ 40 w 59"/>
              <a:gd name="T1" fmla="*/ 84 h 166"/>
              <a:gd name="T2" fmla="*/ 44 w 59"/>
              <a:gd name="T3" fmla="*/ 160 h 166"/>
              <a:gd name="T4" fmla="*/ 38 w 59"/>
              <a:gd name="T5" fmla="*/ 166 h 166"/>
              <a:gd name="T6" fmla="*/ 21 w 59"/>
              <a:gd name="T7" fmla="*/ 166 h 166"/>
              <a:gd name="T8" fmla="*/ 15 w 59"/>
              <a:gd name="T9" fmla="*/ 160 h 166"/>
              <a:gd name="T10" fmla="*/ 19 w 59"/>
              <a:gd name="T11" fmla="*/ 84 h 166"/>
              <a:gd name="T12" fmla="*/ 0 w 59"/>
              <a:gd name="T13" fmla="*/ 49 h 166"/>
              <a:gd name="T14" fmla="*/ 29 w 59"/>
              <a:gd name="T15" fmla="*/ 0 h 166"/>
              <a:gd name="T16" fmla="*/ 59 w 59"/>
              <a:gd name="T17" fmla="*/ 49 h 166"/>
              <a:gd name="T18" fmla="*/ 40 w 59"/>
              <a:gd name="T19" fmla="*/ 8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9" h="166">
                <a:moveTo>
                  <a:pt x="40" y="84"/>
                </a:moveTo>
                <a:cubicBezTo>
                  <a:pt x="44" y="160"/>
                  <a:pt x="44" y="160"/>
                  <a:pt x="44" y="160"/>
                </a:cubicBezTo>
                <a:cubicBezTo>
                  <a:pt x="44" y="163"/>
                  <a:pt x="42" y="166"/>
                  <a:pt x="38" y="166"/>
                </a:cubicBezTo>
                <a:cubicBezTo>
                  <a:pt x="21" y="166"/>
                  <a:pt x="21" y="166"/>
                  <a:pt x="21" y="166"/>
                </a:cubicBezTo>
                <a:cubicBezTo>
                  <a:pt x="17" y="166"/>
                  <a:pt x="15" y="163"/>
                  <a:pt x="15" y="160"/>
                </a:cubicBezTo>
                <a:cubicBezTo>
                  <a:pt x="19" y="84"/>
                  <a:pt x="19" y="84"/>
                  <a:pt x="19" y="84"/>
                </a:cubicBezTo>
                <a:cubicBezTo>
                  <a:pt x="8" y="80"/>
                  <a:pt x="0" y="68"/>
                  <a:pt x="0" y="49"/>
                </a:cubicBezTo>
                <a:cubicBezTo>
                  <a:pt x="0" y="26"/>
                  <a:pt x="13" y="0"/>
                  <a:pt x="29" y="0"/>
                </a:cubicBezTo>
                <a:cubicBezTo>
                  <a:pt x="46" y="0"/>
                  <a:pt x="59" y="26"/>
                  <a:pt x="59" y="49"/>
                </a:cubicBezTo>
                <a:cubicBezTo>
                  <a:pt x="59" y="68"/>
                  <a:pt x="51" y="80"/>
                  <a:pt x="40" y="84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3" name="Freeform 395"/>
          <p:cNvSpPr>
            <a:spLocks/>
          </p:cNvSpPr>
          <p:nvPr/>
        </p:nvSpPr>
        <p:spPr bwMode="auto">
          <a:xfrm>
            <a:off x="6351525" y="4571480"/>
            <a:ext cx="165454" cy="164264"/>
          </a:xfrm>
          <a:custGeom>
            <a:avLst/>
            <a:gdLst>
              <a:gd name="T0" fmla="*/ 142 w 142"/>
              <a:gd name="T1" fmla="*/ 136 h 142"/>
              <a:gd name="T2" fmla="*/ 136 w 142"/>
              <a:gd name="T3" fmla="*/ 142 h 142"/>
              <a:gd name="T4" fmla="*/ 6 w 142"/>
              <a:gd name="T5" fmla="*/ 142 h 142"/>
              <a:gd name="T6" fmla="*/ 0 w 142"/>
              <a:gd name="T7" fmla="*/ 136 h 142"/>
              <a:gd name="T8" fmla="*/ 0 w 142"/>
              <a:gd name="T9" fmla="*/ 6 h 142"/>
              <a:gd name="T10" fmla="*/ 6 w 142"/>
              <a:gd name="T11" fmla="*/ 0 h 142"/>
              <a:gd name="T12" fmla="*/ 136 w 142"/>
              <a:gd name="T13" fmla="*/ 0 h 142"/>
              <a:gd name="T14" fmla="*/ 142 w 142"/>
              <a:gd name="T15" fmla="*/ 6 h 142"/>
              <a:gd name="T16" fmla="*/ 142 w 142"/>
              <a:gd name="T17" fmla="*/ 13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142">
                <a:moveTo>
                  <a:pt x="142" y="136"/>
                </a:moveTo>
                <a:cubicBezTo>
                  <a:pt x="142" y="139"/>
                  <a:pt x="139" y="142"/>
                  <a:pt x="136" y="142"/>
                </a:cubicBezTo>
                <a:cubicBezTo>
                  <a:pt x="6" y="142"/>
                  <a:pt x="6" y="142"/>
                  <a:pt x="6" y="142"/>
                </a:cubicBezTo>
                <a:cubicBezTo>
                  <a:pt x="2" y="142"/>
                  <a:pt x="0" y="139"/>
                  <a:pt x="0" y="136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6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139" y="0"/>
                  <a:pt x="142" y="3"/>
                  <a:pt x="142" y="6"/>
                </a:cubicBezTo>
                <a:lnTo>
                  <a:pt x="142" y="136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4" name="Freeform 396"/>
          <p:cNvSpPr>
            <a:spLocks noEditPoints="1"/>
          </p:cNvSpPr>
          <p:nvPr/>
        </p:nvSpPr>
        <p:spPr bwMode="auto">
          <a:xfrm>
            <a:off x="6558639" y="4571480"/>
            <a:ext cx="123793" cy="178547"/>
          </a:xfrm>
          <a:custGeom>
            <a:avLst/>
            <a:gdLst>
              <a:gd name="T0" fmla="*/ 101 w 107"/>
              <a:gd name="T1" fmla="*/ 107 h 154"/>
              <a:gd name="T2" fmla="*/ 61 w 107"/>
              <a:gd name="T3" fmla="*/ 107 h 154"/>
              <a:gd name="T4" fmla="*/ 56 w 107"/>
              <a:gd name="T5" fmla="*/ 151 h 154"/>
              <a:gd name="T6" fmla="*/ 54 w 107"/>
              <a:gd name="T7" fmla="*/ 154 h 154"/>
              <a:gd name="T8" fmla="*/ 53 w 107"/>
              <a:gd name="T9" fmla="*/ 154 h 154"/>
              <a:gd name="T10" fmla="*/ 51 w 107"/>
              <a:gd name="T11" fmla="*/ 151 h 154"/>
              <a:gd name="T12" fmla="*/ 43 w 107"/>
              <a:gd name="T13" fmla="*/ 107 h 154"/>
              <a:gd name="T14" fmla="*/ 6 w 107"/>
              <a:gd name="T15" fmla="*/ 107 h 154"/>
              <a:gd name="T16" fmla="*/ 0 w 107"/>
              <a:gd name="T17" fmla="*/ 101 h 154"/>
              <a:gd name="T18" fmla="*/ 24 w 107"/>
              <a:gd name="T19" fmla="*/ 71 h 154"/>
              <a:gd name="T20" fmla="*/ 24 w 107"/>
              <a:gd name="T21" fmla="*/ 24 h 154"/>
              <a:gd name="T22" fmla="*/ 12 w 107"/>
              <a:gd name="T23" fmla="*/ 12 h 154"/>
              <a:gd name="T24" fmla="*/ 24 w 107"/>
              <a:gd name="T25" fmla="*/ 0 h 154"/>
              <a:gd name="T26" fmla="*/ 83 w 107"/>
              <a:gd name="T27" fmla="*/ 0 h 154"/>
              <a:gd name="T28" fmla="*/ 95 w 107"/>
              <a:gd name="T29" fmla="*/ 12 h 154"/>
              <a:gd name="T30" fmla="*/ 83 w 107"/>
              <a:gd name="T31" fmla="*/ 24 h 154"/>
              <a:gd name="T32" fmla="*/ 83 w 107"/>
              <a:gd name="T33" fmla="*/ 71 h 154"/>
              <a:gd name="T34" fmla="*/ 107 w 107"/>
              <a:gd name="T35" fmla="*/ 101 h 154"/>
              <a:gd name="T36" fmla="*/ 101 w 107"/>
              <a:gd name="T37" fmla="*/ 107 h 154"/>
              <a:gd name="T38" fmla="*/ 45 w 107"/>
              <a:gd name="T39" fmla="*/ 27 h 154"/>
              <a:gd name="T40" fmla="*/ 42 w 107"/>
              <a:gd name="T41" fmla="*/ 24 h 154"/>
              <a:gd name="T42" fmla="*/ 39 w 107"/>
              <a:gd name="T43" fmla="*/ 27 h 154"/>
              <a:gd name="T44" fmla="*/ 39 w 107"/>
              <a:gd name="T45" fmla="*/ 68 h 154"/>
              <a:gd name="T46" fmla="*/ 42 w 107"/>
              <a:gd name="T47" fmla="*/ 71 h 154"/>
              <a:gd name="T48" fmla="*/ 45 w 107"/>
              <a:gd name="T49" fmla="*/ 68 h 154"/>
              <a:gd name="T50" fmla="*/ 45 w 107"/>
              <a:gd name="T51" fmla="*/ 2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7" h="154">
                <a:moveTo>
                  <a:pt x="101" y="107"/>
                </a:moveTo>
                <a:cubicBezTo>
                  <a:pt x="61" y="107"/>
                  <a:pt x="61" y="107"/>
                  <a:pt x="61" y="107"/>
                </a:cubicBezTo>
                <a:cubicBezTo>
                  <a:pt x="56" y="151"/>
                  <a:pt x="56" y="151"/>
                  <a:pt x="56" y="151"/>
                </a:cubicBezTo>
                <a:cubicBezTo>
                  <a:pt x="56" y="153"/>
                  <a:pt x="55" y="154"/>
                  <a:pt x="54" y="154"/>
                </a:cubicBezTo>
                <a:cubicBezTo>
                  <a:pt x="53" y="154"/>
                  <a:pt x="53" y="154"/>
                  <a:pt x="53" y="154"/>
                </a:cubicBezTo>
                <a:cubicBezTo>
                  <a:pt x="52" y="154"/>
                  <a:pt x="51" y="153"/>
                  <a:pt x="51" y="151"/>
                </a:cubicBezTo>
                <a:cubicBezTo>
                  <a:pt x="43" y="107"/>
                  <a:pt x="43" y="107"/>
                  <a:pt x="43" y="107"/>
                </a:cubicBezTo>
                <a:cubicBezTo>
                  <a:pt x="6" y="107"/>
                  <a:pt x="6" y="107"/>
                  <a:pt x="6" y="107"/>
                </a:cubicBezTo>
                <a:cubicBezTo>
                  <a:pt x="3" y="107"/>
                  <a:pt x="0" y="104"/>
                  <a:pt x="0" y="101"/>
                </a:cubicBezTo>
                <a:cubicBezTo>
                  <a:pt x="0" y="86"/>
                  <a:pt x="12" y="71"/>
                  <a:pt x="24" y="71"/>
                </a:cubicBezTo>
                <a:cubicBezTo>
                  <a:pt x="24" y="24"/>
                  <a:pt x="24" y="24"/>
                  <a:pt x="24" y="24"/>
                </a:cubicBezTo>
                <a:cubicBezTo>
                  <a:pt x="17" y="24"/>
                  <a:pt x="12" y="19"/>
                  <a:pt x="12" y="12"/>
                </a:cubicBezTo>
                <a:cubicBezTo>
                  <a:pt x="12" y="6"/>
                  <a:pt x="17" y="0"/>
                  <a:pt x="24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90" y="0"/>
                  <a:pt x="95" y="6"/>
                  <a:pt x="95" y="12"/>
                </a:cubicBezTo>
                <a:cubicBezTo>
                  <a:pt x="95" y="19"/>
                  <a:pt x="90" y="24"/>
                  <a:pt x="83" y="24"/>
                </a:cubicBezTo>
                <a:cubicBezTo>
                  <a:pt x="83" y="71"/>
                  <a:pt x="83" y="71"/>
                  <a:pt x="83" y="71"/>
                </a:cubicBezTo>
                <a:cubicBezTo>
                  <a:pt x="95" y="71"/>
                  <a:pt x="107" y="86"/>
                  <a:pt x="107" y="101"/>
                </a:cubicBezTo>
                <a:cubicBezTo>
                  <a:pt x="107" y="104"/>
                  <a:pt x="104" y="107"/>
                  <a:pt x="101" y="107"/>
                </a:cubicBezTo>
                <a:close/>
                <a:moveTo>
                  <a:pt x="45" y="27"/>
                </a:moveTo>
                <a:cubicBezTo>
                  <a:pt x="45" y="25"/>
                  <a:pt x="43" y="24"/>
                  <a:pt x="42" y="24"/>
                </a:cubicBezTo>
                <a:cubicBezTo>
                  <a:pt x="40" y="24"/>
                  <a:pt x="39" y="25"/>
                  <a:pt x="39" y="27"/>
                </a:cubicBezTo>
                <a:cubicBezTo>
                  <a:pt x="39" y="68"/>
                  <a:pt x="39" y="68"/>
                  <a:pt x="39" y="68"/>
                </a:cubicBezTo>
                <a:cubicBezTo>
                  <a:pt x="39" y="70"/>
                  <a:pt x="40" y="71"/>
                  <a:pt x="42" y="71"/>
                </a:cubicBezTo>
                <a:cubicBezTo>
                  <a:pt x="43" y="71"/>
                  <a:pt x="45" y="70"/>
                  <a:pt x="45" y="68"/>
                </a:cubicBezTo>
                <a:lnTo>
                  <a:pt x="45" y="27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5" name="Freeform 397"/>
          <p:cNvSpPr>
            <a:spLocks noEditPoints="1"/>
          </p:cNvSpPr>
          <p:nvPr/>
        </p:nvSpPr>
        <p:spPr bwMode="auto">
          <a:xfrm>
            <a:off x="6725284" y="4571480"/>
            <a:ext cx="165454" cy="164264"/>
          </a:xfrm>
          <a:custGeom>
            <a:avLst/>
            <a:gdLst>
              <a:gd name="T0" fmla="*/ 142 w 142"/>
              <a:gd name="T1" fmla="*/ 77 h 142"/>
              <a:gd name="T2" fmla="*/ 136 w 142"/>
              <a:gd name="T3" fmla="*/ 83 h 142"/>
              <a:gd name="T4" fmla="*/ 123 w 142"/>
              <a:gd name="T5" fmla="*/ 83 h 142"/>
              <a:gd name="T6" fmla="*/ 83 w 142"/>
              <a:gd name="T7" fmla="*/ 123 h 142"/>
              <a:gd name="T8" fmla="*/ 83 w 142"/>
              <a:gd name="T9" fmla="*/ 136 h 142"/>
              <a:gd name="T10" fmla="*/ 77 w 142"/>
              <a:gd name="T11" fmla="*/ 142 h 142"/>
              <a:gd name="T12" fmla="*/ 65 w 142"/>
              <a:gd name="T13" fmla="*/ 142 h 142"/>
              <a:gd name="T14" fmla="*/ 59 w 142"/>
              <a:gd name="T15" fmla="*/ 136 h 142"/>
              <a:gd name="T16" fmla="*/ 59 w 142"/>
              <a:gd name="T17" fmla="*/ 123 h 142"/>
              <a:gd name="T18" fmla="*/ 19 w 142"/>
              <a:gd name="T19" fmla="*/ 83 h 142"/>
              <a:gd name="T20" fmla="*/ 6 w 142"/>
              <a:gd name="T21" fmla="*/ 83 h 142"/>
              <a:gd name="T22" fmla="*/ 0 w 142"/>
              <a:gd name="T23" fmla="*/ 77 h 142"/>
              <a:gd name="T24" fmla="*/ 0 w 142"/>
              <a:gd name="T25" fmla="*/ 65 h 142"/>
              <a:gd name="T26" fmla="*/ 6 w 142"/>
              <a:gd name="T27" fmla="*/ 59 h 142"/>
              <a:gd name="T28" fmla="*/ 19 w 142"/>
              <a:gd name="T29" fmla="*/ 59 h 142"/>
              <a:gd name="T30" fmla="*/ 59 w 142"/>
              <a:gd name="T31" fmla="*/ 19 h 142"/>
              <a:gd name="T32" fmla="*/ 59 w 142"/>
              <a:gd name="T33" fmla="*/ 6 h 142"/>
              <a:gd name="T34" fmla="*/ 65 w 142"/>
              <a:gd name="T35" fmla="*/ 0 h 142"/>
              <a:gd name="T36" fmla="*/ 77 w 142"/>
              <a:gd name="T37" fmla="*/ 0 h 142"/>
              <a:gd name="T38" fmla="*/ 83 w 142"/>
              <a:gd name="T39" fmla="*/ 6 h 142"/>
              <a:gd name="T40" fmla="*/ 83 w 142"/>
              <a:gd name="T41" fmla="*/ 19 h 142"/>
              <a:gd name="T42" fmla="*/ 123 w 142"/>
              <a:gd name="T43" fmla="*/ 59 h 142"/>
              <a:gd name="T44" fmla="*/ 136 w 142"/>
              <a:gd name="T45" fmla="*/ 59 h 142"/>
              <a:gd name="T46" fmla="*/ 142 w 142"/>
              <a:gd name="T47" fmla="*/ 65 h 142"/>
              <a:gd name="T48" fmla="*/ 142 w 142"/>
              <a:gd name="T49" fmla="*/ 77 h 142"/>
              <a:gd name="T50" fmla="*/ 101 w 142"/>
              <a:gd name="T51" fmla="*/ 83 h 142"/>
              <a:gd name="T52" fmla="*/ 95 w 142"/>
              <a:gd name="T53" fmla="*/ 77 h 142"/>
              <a:gd name="T54" fmla="*/ 95 w 142"/>
              <a:gd name="T55" fmla="*/ 65 h 142"/>
              <a:gd name="T56" fmla="*/ 101 w 142"/>
              <a:gd name="T57" fmla="*/ 59 h 142"/>
              <a:gd name="T58" fmla="*/ 111 w 142"/>
              <a:gd name="T59" fmla="*/ 59 h 142"/>
              <a:gd name="T60" fmla="*/ 83 w 142"/>
              <a:gd name="T61" fmla="*/ 32 h 142"/>
              <a:gd name="T62" fmla="*/ 83 w 142"/>
              <a:gd name="T63" fmla="*/ 42 h 142"/>
              <a:gd name="T64" fmla="*/ 77 w 142"/>
              <a:gd name="T65" fmla="*/ 48 h 142"/>
              <a:gd name="T66" fmla="*/ 65 w 142"/>
              <a:gd name="T67" fmla="*/ 48 h 142"/>
              <a:gd name="T68" fmla="*/ 59 w 142"/>
              <a:gd name="T69" fmla="*/ 42 h 142"/>
              <a:gd name="T70" fmla="*/ 59 w 142"/>
              <a:gd name="T71" fmla="*/ 32 h 142"/>
              <a:gd name="T72" fmla="*/ 31 w 142"/>
              <a:gd name="T73" fmla="*/ 59 h 142"/>
              <a:gd name="T74" fmla="*/ 41 w 142"/>
              <a:gd name="T75" fmla="*/ 59 h 142"/>
              <a:gd name="T76" fmla="*/ 47 w 142"/>
              <a:gd name="T77" fmla="*/ 65 h 142"/>
              <a:gd name="T78" fmla="*/ 47 w 142"/>
              <a:gd name="T79" fmla="*/ 77 h 142"/>
              <a:gd name="T80" fmla="*/ 41 w 142"/>
              <a:gd name="T81" fmla="*/ 83 h 142"/>
              <a:gd name="T82" fmla="*/ 31 w 142"/>
              <a:gd name="T83" fmla="*/ 83 h 142"/>
              <a:gd name="T84" fmla="*/ 59 w 142"/>
              <a:gd name="T85" fmla="*/ 111 h 142"/>
              <a:gd name="T86" fmla="*/ 59 w 142"/>
              <a:gd name="T87" fmla="*/ 101 h 142"/>
              <a:gd name="T88" fmla="*/ 65 w 142"/>
              <a:gd name="T89" fmla="*/ 95 h 142"/>
              <a:gd name="T90" fmla="*/ 77 w 142"/>
              <a:gd name="T91" fmla="*/ 95 h 142"/>
              <a:gd name="T92" fmla="*/ 83 w 142"/>
              <a:gd name="T93" fmla="*/ 101 h 142"/>
              <a:gd name="T94" fmla="*/ 83 w 142"/>
              <a:gd name="T95" fmla="*/ 111 h 142"/>
              <a:gd name="T96" fmla="*/ 111 w 142"/>
              <a:gd name="T97" fmla="*/ 83 h 142"/>
              <a:gd name="T98" fmla="*/ 101 w 142"/>
              <a:gd name="T99" fmla="*/ 83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2" h="142">
                <a:moveTo>
                  <a:pt x="142" y="77"/>
                </a:moveTo>
                <a:cubicBezTo>
                  <a:pt x="142" y="80"/>
                  <a:pt x="139" y="83"/>
                  <a:pt x="136" y="83"/>
                </a:cubicBezTo>
                <a:cubicBezTo>
                  <a:pt x="123" y="83"/>
                  <a:pt x="123" y="83"/>
                  <a:pt x="123" y="83"/>
                </a:cubicBezTo>
                <a:cubicBezTo>
                  <a:pt x="118" y="103"/>
                  <a:pt x="103" y="119"/>
                  <a:pt x="83" y="123"/>
                </a:cubicBezTo>
                <a:cubicBezTo>
                  <a:pt x="83" y="136"/>
                  <a:pt x="83" y="136"/>
                  <a:pt x="83" y="136"/>
                </a:cubicBezTo>
                <a:cubicBezTo>
                  <a:pt x="83" y="139"/>
                  <a:pt x="80" y="142"/>
                  <a:pt x="77" y="142"/>
                </a:cubicBezTo>
                <a:cubicBezTo>
                  <a:pt x="65" y="142"/>
                  <a:pt x="65" y="142"/>
                  <a:pt x="65" y="142"/>
                </a:cubicBezTo>
                <a:cubicBezTo>
                  <a:pt x="62" y="142"/>
                  <a:pt x="59" y="139"/>
                  <a:pt x="59" y="136"/>
                </a:cubicBezTo>
                <a:cubicBezTo>
                  <a:pt x="59" y="123"/>
                  <a:pt x="59" y="123"/>
                  <a:pt x="59" y="123"/>
                </a:cubicBezTo>
                <a:cubicBezTo>
                  <a:pt x="39" y="119"/>
                  <a:pt x="24" y="103"/>
                  <a:pt x="19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3" y="83"/>
                  <a:pt x="0" y="80"/>
                  <a:pt x="0" y="77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2"/>
                  <a:pt x="3" y="59"/>
                  <a:pt x="6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24" y="40"/>
                  <a:pt x="39" y="24"/>
                  <a:pt x="59" y="19"/>
                </a:cubicBezTo>
                <a:cubicBezTo>
                  <a:pt x="59" y="6"/>
                  <a:pt x="59" y="6"/>
                  <a:pt x="59" y="6"/>
                </a:cubicBezTo>
                <a:cubicBezTo>
                  <a:pt x="59" y="3"/>
                  <a:pt x="62" y="0"/>
                  <a:pt x="65" y="0"/>
                </a:cubicBezTo>
                <a:cubicBezTo>
                  <a:pt x="77" y="0"/>
                  <a:pt x="77" y="0"/>
                  <a:pt x="77" y="0"/>
                </a:cubicBezTo>
                <a:cubicBezTo>
                  <a:pt x="80" y="0"/>
                  <a:pt x="83" y="3"/>
                  <a:pt x="83" y="6"/>
                </a:cubicBezTo>
                <a:cubicBezTo>
                  <a:pt x="83" y="19"/>
                  <a:pt x="83" y="19"/>
                  <a:pt x="83" y="19"/>
                </a:cubicBezTo>
                <a:cubicBezTo>
                  <a:pt x="103" y="24"/>
                  <a:pt x="118" y="40"/>
                  <a:pt x="123" y="59"/>
                </a:cubicBezTo>
                <a:cubicBezTo>
                  <a:pt x="136" y="59"/>
                  <a:pt x="136" y="59"/>
                  <a:pt x="136" y="59"/>
                </a:cubicBezTo>
                <a:cubicBezTo>
                  <a:pt x="139" y="59"/>
                  <a:pt x="142" y="62"/>
                  <a:pt x="142" y="65"/>
                </a:cubicBezTo>
                <a:lnTo>
                  <a:pt x="142" y="77"/>
                </a:lnTo>
                <a:close/>
                <a:moveTo>
                  <a:pt x="101" y="83"/>
                </a:moveTo>
                <a:cubicBezTo>
                  <a:pt x="97" y="83"/>
                  <a:pt x="95" y="80"/>
                  <a:pt x="95" y="77"/>
                </a:cubicBezTo>
                <a:cubicBezTo>
                  <a:pt x="95" y="65"/>
                  <a:pt x="95" y="65"/>
                  <a:pt x="95" y="65"/>
                </a:cubicBezTo>
                <a:cubicBezTo>
                  <a:pt x="95" y="62"/>
                  <a:pt x="97" y="59"/>
                  <a:pt x="101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07" y="46"/>
                  <a:pt x="96" y="36"/>
                  <a:pt x="83" y="32"/>
                </a:cubicBezTo>
                <a:cubicBezTo>
                  <a:pt x="83" y="42"/>
                  <a:pt x="83" y="42"/>
                  <a:pt x="83" y="42"/>
                </a:cubicBezTo>
                <a:cubicBezTo>
                  <a:pt x="83" y="45"/>
                  <a:pt x="80" y="48"/>
                  <a:pt x="77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2" y="48"/>
                  <a:pt x="59" y="45"/>
                  <a:pt x="59" y="42"/>
                </a:cubicBezTo>
                <a:cubicBezTo>
                  <a:pt x="59" y="32"/>
                  <a:pt x="59" y="32"/>
                  <a:pt x="59" y="32"/>
                </a:cubicBezTo>
                <a:cubicBezTo>
                  <a:pt x="46" y="36"/>
                  <a:pt x="35" y="46"/>
                  <a:pt x="31" y="59"/>
                </a:cubicBezTo>
                <a:cubicBezTo>
                  <a:pt x="41" y="59"/>
                  <a:pt x="41" y="59"/>
                  <a:pt x="41" y="59"/>
                </a:cubicBezTo>
                <a:cubicBezTo>
                  <a:pt x="45" y="59"/>
                  <a:pt x="47" y="62"/>
                  <a:pt x="47" y="65"/>
                </a:cubicBezTo>
                <a:cubicBezTo>
                  <a:pt x="47" y="77"/>
                  <a:pt x="47" y="77"/>
                  <a:pt x="47" y="77"/>
                </a:cubicBezTo>
                <a:cubicBezTo>
                  <a:pt x="47" y="80"/>
                  <a:pt x="45" y="83"/>
                  <a:pt x="41" y="83"/>
                </a:cubicBezTo>
                <a:cubicBezTo>
                  <a:pt x="31" y="83"/>
                  <a:pt x="31" y="83"/>
                  <a:pt x="31" y="83"/>
                </a:cubicBezTo>
                <a:cubicBezTo>
                  <a:pt x="35" y="96"/>
                  <a:pt x="46" y="107"/>
                  <a:pt x="59" y="111"/>
                </a:cubicBezTo>
                <a:cubicBezTo>
                  <a:pt x="59" y="101"/>
                  <a:pt x="59" y="101"/>
                  <a:pt x="59" y="101"/>
                </a:cubicBezTo>
                <a:cubicBezTo>
                  <a:pt x="59" y="98"/>
                  <a:pt x="62" y="95"/>
                  <a:pt x="65" y="95"/>
                </a:cubicBezTo>
                <a:cubicBezTo>
                  <a:pt x="77" y="95"/>
                  <a:pt x="77" y="95"/>
                  <a:pt x="77" y="95"/>
                </a:cubicBezTo>
                <a:cubicBezTo>
                  <a:pt x="80" y="95"/>
                  <a:pt x="83" y="98"/>
                  <a:pt x="83" y="101"/>
                </a:cubicBezTo>
                <a:cubicBezTo>
                  <a:pt x="83" y="111"/>
                  <a:pt x="83" y="111"/>
                  <a:pt x="83" y="111"/>
                </a:cubicBezTo>
                <a:cubicBezTo>
                  <a:pt x="96" y="107"/>
                  <a:pt x="107" y="96"/>
                  <a:pt x="111" y="83"/>
                </a:cubicBezTo>
                <a:lnTo>
                  <a:pt x="101" y="83"/>
                </a:ln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6" name="Freeform 398"/>
          <p:cNvSpPr>
            <a:spLocks noEditPoints="1"/>
          </p:cNvSpPr>
          <p:nvPr/>
        </p:nvSpPr>
        <p:spPr bwMode="auto">
          <a:xfrm>
            <a:off x="6932399" y="4560767"/>
            <a:ext cx="151170" cy="174977"/>
          </a:xfrm>
          <a:custGeom>
            <a:avLst/>
            <a:gdLst>
              <a:gd name="T0" fmla="*/ 131 w 131"/>
              <a:gd name="T1" fmla="*/ 42 h 151"/>
              <a:gd name="T2" fmla="*/ 130 w 131"/>
              <a:gd name="T3" fmla="*/ 44 h 151"/>
              <a:gd name="T4" fmla="*/ 128 w 131"/>
              <a:gd name="T5" fmla="*/ 45 h 151"/>
              <a:gd name="T6" fmla="*/ 127 w 131"/>
              <a:gd name="T7" fmla="*/ 45 h 151"/>
              <a:gd name="T8" fmla="*/ 86 w 131"/>
              <a:gd name="T9" fmla="*/ 36 h 151"/>
              <a:gd name="T10" fmla="*/ 83 w 131"/>
              <a:gd name="T11" fmla="*/ 33 h 151"/>
              <a:gd name="T12" fmla="*/ 60 w 131"/>
              <a:gd name="T13" fmla="*/ 33 h 151"/>
              <a:gd name="T14" fmla="*/ 60 w 131"/>
              <a:gd name="T15" fmla="*/ 42 h 151"/>
              <a:gd name="T16" fmla="*/ 83 w 131"/>
              <a:gd name="T17" fmla="*/ 71 h 151"/>
              <a:gd name="T18" fmla="*/ 83 w 131"/>
              <a:gd name="T19" fmla="*/ 145 h 151"/>
              <a:gd name="T20" fmla="*/ 77 w 131"/>
              <a:gd name="T21" fmla="*/ 151 h 151"/>
              <a:gd name="T22" fmla="*/ 30 w 131"/>
              <a:gd name="T23" fmla="*/ 151 h 151"/>
              <a:gd name="T24" fmla="*/ 24 w 131"/>
              <a:gd name="T25" fmla="*/ 145 h 151"/>
              <a:gd name="T26" fmla="*/ 24 w 131"/>
              <a:gd name="T27" fmla="*/ 71 h 151"/>
              <a:gd name="T28" fmla="*/ 45 w 131"/>
              <a:gd name="T29" fmla="*/ 43 h 151"/>
              <a:gd name="T30" fmla="*/ 45 w 131"/>
              <a:gd name="T31" fmla="*/ 33 h 151"/>
              <a:gd name="T32" fmla="*/ 42 w 131"/>
              <a:gd name="T33" fmla="*/ 33 h 151"/>
              <a:gd name="T34" fmla="*/ 12 w 131"/>
              <a:gd name="T35" fmla="*/ 53 h 151"/>
              <a:gd name="T36" fmla="*/ 7 w 131"/>
              <a:gd name="T37" fmla="*/ 57 h 151"/>
              <a:gd name="T38" fmla="*/ 4 w 131"/>
              <a:gd name="T39" fmla="*/ 56 h 151"/>
              <a:gd name="T40" fmla="*/ 1 w 131"/>
              <a:gd name="T41" fmla="*/ 48 h 151"/>
              <a:gd name="T42" fmla="*/ 30 w 131"/>
              <a:gd name="T43" fmla="*/ 23 h 151"/>
              <a:gd name="T44" fmla="*/ 27 w 131"/>
              <a:gd name="T45" fmla="*/ 15 h 151"/>
              <a:gd name="T46" fmla="*/ 42 w 131"/>
              <a:gd name="T47" fmla="*/ 0 h 151"/>
              <a:gd name="T48" fmla="*/ 57 w 131"/>
              <a:gd name="T49" fmla="*/ 15 h 151"/>
              <a:gd name="T50" fmla="*/ 55 w 131"/>
              <a:gd name="T51" fmla="*/ 21 h 151"/>
              <a:gd name="T52" fmla="*/ 83 w 131"/>
              <a:gd name="T53" fmla="*/ 21 h 151"/>
              <a:gd name="T54" fmla="*/ 86 w 131"/>
              <a:gd name="T55" fmla="*/ 18 h 151"/>
              <a:gd name="T56" fmla="*/ 127 w 131"/>
              <a:gd name="T57" fmla="*/ 9 h 151"/>
              <a:gd name="T58" fmla="*/ 128 w 131"/>
              <a:gd name="T59" fmla="*/ 9 h 151"/>
              <a:gd name="T60" fmla="*/ 130 w 131"/>
              <a:gd name="T61" fmla="*/ 10 h 151"/>
              <a:gd name="T62" fmla="*/ 131 w 131"/>
              <a:gd name="T63" fmla="*/ 12 h 151"/>
              <a:gd name="T64" fmla="*/ 131 w 131"/>
              <a:gd name="T65" fmla="*/ 42 h 151"/>
              <a:gd name="T66" fmla="*/ 42 w 131"/>
              <a:gd name="T67" fmla="*/ 9 h 151"/>
              <a:gd name="T68" fmla="*/ 36 w 131"/>
              <a:gd name="T69" fmla="*/ 15 h 151"/>
              <a:gd name="T70" fmla="*/ 42 w 131"/>
              <a:gd name="T71" fmla="*/ 21 h 151"/>
              <a:gd name="T72" fmla="*/ 48 w 131"/>
              <a:gd name="T73" fmla="*/ 15 h 151"/>
              <a:gd name="T74" fmla="*/ 42 w 131"/>
              <a:gd name="T75" fmla="*/ 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1" h="151">
                <a:moveTo>
                  <a:pt x="131" y="42"/>
                </a:moveTo>
                <a:cubicBezTo>
                  <a:pt x="131" y="43"/>
                  <a:pt x="130" y="44"/>
                  <a:pt x="130" y="44"/>
                </a:cubicBezTo>
                <a:cubicBezTo>
                  <a:pt x="129" y="45"/>
                  <a:pt x="128" y="45"/>
                  <a:pt x="128" y="45"/>
                </a:cubicBezTo>
                <a:cubicBezTo>
                  <a:pt x="128" y="45"/>
                  <a:pt x="127" y="45"/>
                  <a:pt x="127" y="45"/>
                </a:cubicBezTo>
                <a:cubicBezTo>
                  <a:pt x="86" y="36"/>
                  <a:pt x="86" y="36"/>
                  <a:pt x="86" y="36"/>
                </a:cubicBezTo>
                <a:cubicBezTo>
                  <a:pt x="84" y="35"/>
                  <a:pt x="83" y="34"/>
                  <a:pt x="83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42"/>
                  <a:pt x="60" y="42"/>
                  <a:pt x="60" y="42"/>
                </a:cubicBezTo>
                <a:cubicBezTo>
                  <a:pt x="73" y="45"/>
                  <a:pt x="83" y="57"/>
                  <a:pt x="83" y="71"/>
                </a:cubicBezTo>
                <a:cubicBezTo>
                  <a:pt x="83" y="145"/>
                  <a:pt x="83" y="145"/>
                  <a:pt x="83" y="145"/>
                </a:cubicBezTo>
                <a:cubicBezTo>
                  <a:pt x="83" y="148"/>
                  <a:pt x="81" y="151"/>
                  <a:pt x="77" y="151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27" y="151"/>
                  <a:pt x="24" y="148"/>
                  <a:pt x="24" y="145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58"/>
                  <a:pt x="33" y="47"/>
                  <a:pt x="45" y="43"/>
                </a:cubicBezTo>
                <a:cubicBezTo>
                  <a:pt x="45" y="33"/>
                  <a:pt x="45" y="33"/>
                  <a:pt x="45" y="33"/>
                </a:cubicBezTo>
                <a:cubicBezTo>
                  <a:pt x="42" y="33"/>
                  <a:pt x="42" y="33"/>
                  <a:pt x="42" y="33"/>
                </a:cubicBezTo>
                <a:cubicBezTo>
                  <a:pt x="22" y="33"/>
                  <a:pt x="12" y="53"/>
                  <a:pt x="12" y="53"/>
                </a:cubicBezTo>
                <a:cubicBezTo>
                  <a:pt x="11" y="55"/>
                  <a:pt x="9" y="57"/>
                  <a:pt x="7" y="57"/>
                </a:cubicBezTo>
                <a:cubicBezTo>
                  <a:pt x="6" y="57"/>
                  <a:pt x="5" y="56"/>
                  <a:pt x="4" y="56"/>
                </a:cubicBezTo>
                <a:cubicBezTo>
                  <a:pt x="1" y="54"/>
                  <a:pt x="0" y="51"/>
                  <a:pt x="1" y="48"/>
                </a:cubicBezTo>
                <a:cubicBezTo>
                  <a:pt x="2" y="47"/>
                  <a:pt x="11" y="29"/>
                  <a:pt x="30" y="23"/>
                </a:cubicBezTo>
                <a:cubicBezTo>
                  <a:pt x="28" y="21"/>
                  <a:pt x="27" y="18"/>
                  <a:pt x="27" y="15"/>
                </a:cubicBezTo>
                <a:cubicBezTo>
                  <a:pt x="27" y="7"/>
                  <a:pt x="34" y="0"/>
                  <a:pt x="42" y="0"/>
                </a:cubicBezTo>
                <a:cubicBezTo>
                  <a:pt x="50" y="0"/>
                  <a:pt x="57" y="7"/>
                  <a:pt x="57" y="15"/>
                </a:cubicBezTo>
                <a:cubicBezTo>
                  <a:pt x="57" y="17"/>
                  <a:pt x="56" y="19"/>
                  <a:pt x="55" y="21"/>
                </a:cubicBezTo>
                <a:cubicBezTo>
                  <a:pt x="83" y="21"/>
                  <a:pt x="83" y="21"/>
                  <a:pt x="83" y="21"/>
                </a:cubicBezTo>
                <a:cubicBezTo>
                  <a:pt x="83" y="20"/>
                  <a:pt x="84" y="18"/>
                  <a:pt x="86" y="18"/>
                </a:cubicBezTo>
                <a:cubicBezTo>
                  <a:pt x="127" y="9"/>
                  <a:pt x="127" y="9"/>
                  <a:pt x="127" y="9"/>
                </a:cubicBezTo>
                <a:cubicBezTo>
                  <a:pt x="127" y="9"/>
                  <a:pt x="128" y="9"/>
                  <a:pt x="128" y="9"/>
                </a:cubicBezTo>
                <a:cubicBezTo>
                  <a:pt x="128" y="9"/>
                  <a:pt x="129" y="9"/>
                  <a:pt x="130" y="10"/>
                </a:cubicBezTo>
                <a:cubicBezTo>
                  <a:pt x="130" y="10"/>
                  <a:pt x="131" y="11"/>
                  <a:pt x="131" y="12"/>
                </a:cubicBezTo>
                <a:lnTo>
                  <a:pt x="131" y="42"/>
                </a:lnTo>
                <a:close/>
                <a:moveTo>
                  <a:pt x="42" y="9"/>
                </a:moveTo>
                <a:cubicBezTo>
                  <a:pt x="39" y="9"/>
                  <a:pt x="36" y="12"/>
                  <a:pt x="36" y="15"/>
                </a:cubicBezTo>
                <a:cubicBezTo>
                  <a:pt x="36" y="18"/>
                  <a:pt x="39" y="21"/>
                  <a:pt x="42" y="21"/>
                </a:cubicBezTo>
                <a:cubicBezTo>
                  <a:pt x="45" y="21"/>
                  <a:pt x="48" y="18"/>
                  <a:pt x="48" y="15"/>
                </a:cubicBezTo>
                <a:cubicBezTo>
                  <a:pt x="48" y="12"/>
                  <a:pt x="45" y="9"/>
                  <a:pt x="42" y="9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endParaRPr lang="en-IN" sz="269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0" name="矩形 399"/>
          <p:cNvSpPr/>
          <p:nvPr/>
        </p:nvSpPr>
        <p:spPr>
          <a:xfrm>
            <a:off x="-12494" y="437941"/>
            <a:ext cx="9155303" cy="70597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赠送</a:t>
            </a:r>
            <a:r>
              <a:rPr lang="en-US" altLang="zh-CN" sz="24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300+</a:t>
            </a:r>
            <a:r>
              <a:rPr lang="zh-CN" altLang="en-US" sz="24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矢量可编辑图标</a:t>
            </a:r>
          </a:p>
        </p:txBody>
      </p:sp>
    </p:spTree>
    <p:extLst>
      <p:ext uri="{BB962C8B-B14F-4D97-AF65-F5344CB8AC3E}">
        <p14:creationId xmlns:p14="http://schemas.microsoft.com/office/powerpoint/2010/main" val="7444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8" name="图片 127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55" name="文本框 254"/>
          <p:cNvSpPr txBox="1"/>
          <p:nvPr/>
        </p:nvSpPr>
        <p:spPr>
          <a:xfrm>
            <a:off x="3453745" y="2110894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谢谢观看</a:t>
            </a:r>
          </a:p>
        </p:txBody>
      </p:sp>
      <p:sp>
        <p:nvSpPr>
          <p:cNvPr id="256" name="文本框 255"/>
          <p:cNvSpPr txBox="1"/>
          <p:nvPr/>
        </p:nvSpPr>
        <p:spPr>
          <a:xfrm>
            <a:off x="4069298" y="287557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自然而然</a:t>
            </a:r>
          </a:p>
        </p:txBody>
      </p:sp>
    </p:spTree>
    <p:extLst>
      <p:ext uri="{BB962C8B-B14F-4D97-AF65-F5344CB8AC3E}">
        <p14:creationId xmlns:p14="http://schemas.microsoft.com/office/powerpoint/2010/main" val="1320984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2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 Placeholder 3"/>
          <p:cNvSpPr txBox="1">
            <a:spLocks/>
          </p:cNvSpPr>
          <p:nvPr/>
        </p:nvSpPr>
        <p:spPr>
          <a:xfrm>
            <a:off x="1291138" y="1399188"/>
            <a:ext cx="71814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1291138" y="1665169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589927" y="1292365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3989450" y="1399188"/>
            <a:ext cx="71814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989450" y="1665169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3288239" y="1292365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6682196" y="1399188"/>
            <a:ext cx="71814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6682196" y="1665169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3"/>
          <p:cNvSpPr txBox="1">
            <a:spLocks/>
          </p:cNvSpPr>
          <p:nvPr/>
        </p:nvSpPr>
        <p:spPr>
          <a:xfrm>
            <a:off x="5980985" y="1292365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1291138" y="2746407"/>
            <a:ext cx="71814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1291138" y="3012388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589927" y="2639584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3989450" y="2746407"/>
            <a:ext cx="71814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3989450" y="3012388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3"/>
          <p:cNvSpPr txBox="1">
            <a:spLocks/>
          </p:cNvSpPr>
          <p:nvPr/>
        </p:nvSpPr>
        <p:spPr>
          <a:xfrm>
            <a:off x="3288239" y="2639584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6682196" y="2746407"/>
            <a:ext cx="718145" cy="215444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输入标题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3"/>
          <p:cNvSpPr txBox="1">
            <a:spLocks/>
          </p:cNvSpPr>
          <p:nvPr/>
        </p:nvSpPr>
        <p:spPr>
          <a:xfrm>
            <a:off x="6682196" y="3012388"/>
            <a:ext cx="1864687" cy="461665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algn="l" defTabSz="914400">
              <a:spcBef>
                <a:spcPct val="20000"/>
              </a:spcBef>
              <a:defRPr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5980985" y="2639584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5" name="Footer Text"/>
          <p:cNvSpPr txBox="1"/>
          <p:nvPr/>
        </p:nvSpPr>
        <p:spPr>
          <a:xfrm>
            <a:off x="692056" y="4140652"/>
            <a:ext cx="775988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；我们专注于视觉表达，喜欢把老的动西，融入心的创意，更多作品请搜索：自然而然；我们专注于视觉表达，喜欢把老的动西，融入心的创意，更多作品请搜索：自然而然；我们专注于视觉表达，喜欢把老的动西，融入心的创意，更多作品请搜索：自然而然；我们专注于视觉表达，喜欢把老的动西，融入心的创意，更多作品请搜索：自然而然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6" name="Straight Line buttom"/>
          <p:cNvCxnSpPr/>
          <p:nvPr/>
        </p:nvCxnSpPr>
        <p:spPr>
          <a:xfrm>
            <a:off x="685800" y="4007201"/>
            <a:ext cx="77724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492087212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4" grpId="0"/>
      <p:bldP spid="27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25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7154104" y="3206176"/>
            <a:ext cx="1314853" cy="709468"/>
            <a:chOff x="7154104" y="3206176"/>
            <a:chExt cx="1314853" cy="709468"/>
          </a:xfrm>
        </p:grpSpPr>
        <p:sp>
          <p:nvSpPr>
            <p:cNvPr id="90" name="TextBox 89"/>
            <p:cNvSpPr txBox="1"/>
            <p:nvPr/>
          </p:nvSpPr>
          <p:spPr>
            <a:xfrm>
              <a:off x="7154105" y="3453979"/>
              <a:ext cx="131485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7154104" y="3206176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8" name="Oval 87"/>
          <p:cNvSpPr>
            <a:spLocks noChangeAspect="1"/>
          </p:cNvSpPr>
          <p:nvPr/>
        </p:nvSpPr>
        <p:spPr>
          <a:xfrm>
            <a:off x="5551319" y="1984908"/>
            <a:ext cx="1451696" cy="1451696"/>
          </a:xfrm>
          <a:prstGeom prst="ellipse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>
            <a:off x="2140985" y="1984908"/>
            <a:ext cx="1451696" cy="1451696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Oval 71"/>
          <p:cNvSpPr>
            <a:spLocks noChangeAspect="1"/>
          </p:cNvSpPr>
          <p:nvPr/>
        </p:nvSpPr>
        <p:spPr>
          <a:xfrm>
            <a:off x="3277763" y="1984908"/>
            <a:ext cx="1451696" cy="1451696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Oval 79"/>
          <p:cNvSpPr>
            <a:spLocks noChangeAspect="1"/>
          </p:cNvSpPr>
          <p:nvPr/>
        </p:nvSpPr>
        <p:spPr>
          <a:xfrm>
            <a:off x="4414541" y="1984908"/>
            <a:ext cx="1451696" cy="1451696"/>
          </a:xfrm>
          <a:prstGeom prst="ellips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6246759" y="1406831"/>
            <a:ext cx="816618" cy="562471"/>
          </a:xfrm>
          <a:prstGeom prst="bentConnector3">
            <a:avLst>
              <a:gd name="adj1" fmla="val -2255"/>
            </a:avLst>
          </a:prstGeom>
          <a:ln w="19050">
            <a:solidFill>
              <a:schemeClr val="accent4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664833" y="3168889"/>
            <a:ext cx="1314852" cy="709468"/>
            <a:chOff x="664833" y="3168889"/>
            <a:chExt cx="1314852" cy="709468"/>
          </a:xfrm>
        </p:grpSpPr>
        <p:sp>
          <p:nvSpPr>
            <p:cNvPr id="44" name="TextBox 43"/>
            <p:cNvSpPr txBox="1"/>
            <p:nvPr/>
          </p:nvSpPr>
          <p:spPr>
            <a:xfrm>
              <a:off x="664833" y="3416692"/>
              <a:ext cx="131485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67200" y="3168889"/>
              <a:ext cx="1112485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46" name="Elbow Connector 45"/>
          <p:cNvCxnSpPr>
            <a:stCxn id="72" idx="4"/>
          </p:cNvCxnSpPr>
          <p:nvPr/>
        </p:nvCxnSpPr>
        <p:spPr>
          <a:xfrm rot="5400000">
            <a:off x="2738349" y="2735550"/>
            <a:ext cx="564208" cy="1966317"/>
          </a:xfrm>
          <a:prstGeom prst="bentConnector2">
            <a:avLst/>
          </a:prstGeom>
          <a:ln w="19050">
            <a:solidFill>
              <a:schemeClr val="accent2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45"/>
          <p:cNvCxnSpPr/>
          <p:nvPr/>
        </p:nvCxnSpPr>
        <p:spPr>
          <a:xfrm rot="5400000" flipV="1">
            <a:off x="5798114" y="2747818"/>
            <a:ext cx="564208" cy="1966319"/>
          </a:xfrm>
          <a:prstGeom prst="bentConnector2">
            <a:avLst/>
          </a:prstGeom>
          <a:ln w="19050">
            <a:solidFill>
              <a:schemeClr val="accent3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7174424" y="1352592"/>
            <a:ext cx="1314853" cy="709468"/>
            <a:chOff x="7174424" y="1352592"/>
            <a:chExt cx="1314853" cy="709468"/>
          </a:xfrm>
        </p:grpSpPr>
        <p:sp>
          <p:nvSpPr>
            <p:cNvPr id="52" name="TextBox 51"/>
            <p:cNvSpPr txBox="1"/>
            <p:nvPr/>
          </p:nvSpPr>
          <p:spPr>
            <a:xfrm>
              <a:off x="7174425" y="1600395"/>
              <a:ext cx="131485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174424" y="1352592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54" name="Elbow Connector 53"/>
          <p:cNvCxnSpPr/>
          <p:nvPr/>
        </p:nvCxnSpPr>
        <p:spPr>
          <a:xfrm flipH="1" flipV="1">
            <a:off x="2037292" y="1423798"/>
            <a:ext cx="816618" cy="562471"/>
          </a:xfrm>
          <a:prstGeom prst="bentConnector3">
            <a:avLst>
              <a:gd name="adj1" fmla="val -2255"/>
            </a:avLst>
          </a:prstGeom>
          <a:ln w="19050">
            <a:solidFill>
              <a:schemeClr val="accent1"/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/>
          <p:cNvGrpSpPr/>
          <p:nvPr/>
        </p:nvGrpSpPr>
        <p:grpSpPr>
          <a:xfrm>
            <a:off x="664833" y="1363501"/>
            <a:ext cx="1314852" cy="709468"/>
            <a:chOff x="664833" y="1363501"/>
            <a:chExt cx="1314852" cy="709468"/>
          </a:xfrm>
        </p:grpSpPr>
        <p:sp>
          <p:nvSpPr>
            <p:cNvPr id="55" name="TextBox 54"/>
            <p:cNvSpPr txBox="1"/>
            <p:nvPr/>
          </p:nvSpPr>
          <p:spPr>
            <a:xfrm>
              <a:off x="664833" y="1611304"/>
              <a:ext cx="131485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902467" y="1363501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66"/>
          <p:cNvSpPr>
            <a:spLocks noEditPoints="1"/>
          </p:cNvSpPr>
          <p:nvPr/>
        </p:nvSpPr>
        <p:spPr bwMode="auto">
          <a:xfrm>
            <a:off x="2572121" y="2489553"/>
            <a:ext cx="570374" cy="442407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3775227" y="2465047"/>
            <a:ext cx="456768" cy="491418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31"/>
          <p:cNvSpPr>
            <a:spLocks/>
          </p:cNvSpPr>
          <p:nvPr/>
        </p:nvSpPr>
        <p:spPr bwMode="auto">
          <a:xfrm>
            <a:off x="4929059" y="2496224"/>
            <a:ext cx="422660" cy="429064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57"/>
          <p:cNvSpPr>
            <a:spLocks noEditPoints="1"/>
          </p:cNvSpPr>
          <p:nvPr/>
        </p:nvSpPr>
        <p:spPr bwMode="auto">
          <a:xfrm>
            <a:off x="6048138" y="2484930"/>
            <a:ext cx="458058" cy="451652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46620695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uiExpand="1" build="allAtOnce" animBg="1"/>
      <p:bldP spid="33" grpId="0" animBg="1"/>
      <p:bldP spid="72" grpId="0" animBg="1"/>
      <p:bldP spid="80" grpId="0" animBg="1"/>
      <p:bldP spid="25" grpId="0" animBg="1"/>
      <p:bldP spid="26" grpId="0" animBg="1"/>
      <p:bldP spid="27" grpId="0" animBg="1"/>
      <p:bldP spid="28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que 5"/>
          <p:cNvSpPr/>
          <p:nvPr/>
        </p:nvSpPr>
        <p:spPr>
          <a:xfrm>
            <a:off x="3512900" y="1768731"/>
            <a:ext cx="2118199" cy="2118198"/>
          </a:xfrm>
          <a:prstGeom prst="plaqu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045240" y="1362746"/>
            <a:ext cx="1315035" cy="1333851"/>
            <a:chOff x="3045240" y="1362746"/>
            <a:chExt cx="1315035" cy="1333851"/>
          </a:xfrm>
        </p:grpSpPr>
        <p:sp>
          <p:nvSpPr>
            <p:cNvPr id="31" name="Teardrop 30"/>
            <p:cNvSpPr/>
            <p:nvPr/>
          </p:nvSpPr>
          <p:spPr>
            <a:xfrm rot="16200000">
              <a:off x="3074219" y="1410542"/>
              <a:ext cx="1286055" cy="1286056"/>
            </a:xfrm>
            <a:prstGeom prst="teardrop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ardrop 6"/>
            <p:cNvSpPr/>
            <p:nvPr/>
          </p:nvSpPr>
          <p:spPr>
            <a:xfrm rot="16200000">
              <a:off x="3045240" y="1362746"/>
              <a:ext cx="1286055" cy="128605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812704" y="1362746"/>
            <a:ext cx="1286056" cy="1333680"/>
            <a:chOff x="4812704" y="1362746"/>
            <a:chExt cx="1286056" cy="1333680"/>
          </a:xfrm>
        </p:grpSpPr>
        <p:sp>
          <p:nvSpPr>
            <p:cNvPr id="32" name="Teardrop 31"/>
            <p:cNvSpPr/>
            <p:nvPr/>
          </p:nvSpPr>
          <p:spPr>
            <a:xfrm>
              <a:off x="4812704" y="1410371"/>
              <a:ext cx="1286056" cy="1286055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ardrop 7"/>
            <p:cNvSpPr/>
            <p:nvPr/>
          </p:nvSpPr>
          <p:spPr>
            <a:xfrm>
              <a:off x="4812704" y="1362746"/>
              <a:ext cx="1286056" cy="128605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045240" y="2985330"/>
            <a:ext cx="1324156" cy="1314630"/>
            <a:chOff x="3045240" y="2985330"/>
            <a:chExt cx="1324156" cy="1314630"/>
          </a:xfrm>
        </p:grpSpPr>
        <p:sp>
          <p:nvSpPr>
            <p:cNvPr id="33" name="Teardrop 32"/>
            <p:cNvSpPr/>
            <p:nvPr/>
          </p:nvSpPr>
          <p:spPr>
            <a:xfrm rot="10800000">
              <a:off x="3083340" y="2985330"/>
              <a:ext cx="1286056" cy="1286055"/>
            </a:xfrm>
            <a:prstGeom prst="teardrop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ardrop 8"/>
            <p:cNvSpPr/>
            <p:nvPr/>
          </p:nvSpPr>
          <p:spPr>
            <a:xfrm rot="10800000">
              <a:off x="3045240" y="3013905"/>
              <a:ext cx="1286056" cy="128605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784130" y="2985330"/>
            <a:ext cx="1314631" cy="1314630"/>
            <a:chOff x="4784130" y="2985330"/>
            <a:chExt cx="1314631" cy="1314630"/>
          </a:xfrm>
        </p:grpSpPr>
        <p:sp>
          <p:nvSpPr>
            <p:cNvPr id="34" name="Teardrop 33"/>
            <p:cNvSpPr/>
            <p:nvPr/>
          </p:nvSpPr>
          <p:spPr>
            <a:xfrm rot="5400000">
              <a:off x="4784130" y="2985330"/>
              <a:ext cx="1286055" cy="1286056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Teardrop 9"/>
            <p:cNvSpPr/>
            <p:nvPr/>
          </p:nvSpPr>
          <p:spPr>
            <a:xfrm rot="5400000">
              <a:off x="4812705" y="3013905"/>
              <a:ext cx="1286055" cy="128605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57"/>
          <p:cNvGrpSpPr/>
          <p:nvPr/>
        </p:nvGrpSpPr>
        <p:grpSpPr>
          <a:xfrm>
            <a:off x="711915" y="3551812"/>
            <a:ext cx="2247089" cy="555580"/>
            <a:chOff x="-267404" y="3168889"/>
            <a:chExt cx="2247089" cy="555580"/>
          </a:xfrm>
        </p:grpSpPr>
        <p:sp>
          <p:nvSpPr>
            <p:cNvPr id="14" name="TextBox 13"/>
            <p:cNvSpPr txBox="1"/>
            <p:nvPr/>
          </p:nvSpPr>
          <p:spPr>
            <a:xfrm>
              <a:off x="-267404" y="3416692"/>
              <a:ext cx="2247089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902467" y="3168889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58"/>
          <p:cNvGrpSpPr/>
          <p:nvPr/>
        </p:nvGrpSpPr>
        <p:grpSpPr>
          <a:xfrm>
            <a:off x="6213571" y="1362746"/>
            <a:ext cx="2276195" cy="555580"/>
            <a:chOff x="7174424" y="1352592"/>
            <a:chExt cx="2276195" cy="555580"/>
          </a:xfrm>
        </p:grpSpPr>
        <p:sp>
          <p:nvSpPr>
            <p:cNvPr id="17" name="TextBox 16"/>
            <p:cNvSpPr txBox="1"/>
            <p:nvPr/>
          </p:nvSpPr>
          <p:spPr>
            <a:xfrm>
              <a:off x="7174424" y="1600395"/>
              <a:ext cx="227619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74424" y="1352592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56"/>
          <p:cNvGrpSpPr/>
          <p:nvPr/>
        </p:nvGrpSpPr>
        <p:grpSpPr>
          <a:xfrm>
            <a:off x="682808" y="1362746"/>
            <a:ext cx="2276196" cy="555580"/>
            <a:chOff x="-296510" y="1363501"/>
            <a:chExt cx="2276196" cy="555580"/>
          </a:xfrm>
        </p:grpSpPr>
        <p:sp>
          <p:nvSpPr>
            <p:cNvPr id="20" name="TextBox 19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02467" y="1363501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58"/>
          <p:cNvGrpSpPr/>
          <p:nvPr/>
        </p:nvGrpSpPr>
        <p:grpSpPr>
          <a:xfrm>
            <a:off x="6184996" y="3494205"/>
            <a:ext cx="2276195" cy="555580"/>
            <a:chOff x="7174424" y="1352592"/>
            <a:chExt cx="2276195" cy="555580"/>
          </a:xfrm>
        </p:grpSpPr>
        <p:sp>
          <p:nvSpPr>
            <p:cNvPr id="23" name="TextBox 22"/>
            <p:cNvSpPr txBox="1"/>
            <p:nvPr/>
          </p:nvSpPr>
          <p:spPr>
            <a:xfrm>
              <a:off x="7174424" y="1600395"/>
              <a:ext cx="227619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174424" y="1352592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131"/>
          <p:cNvSpPr>
            <a:spLocks noEditPoints="1"/>
          </p:cNvSpPr>
          <p:nvPr/>
        </p:nvSpPr>
        <p:spPr bwMode="auto">
          <a:xfrm>
            <a:off x="4331296" y="2540356"/>
            <a:ext cx="495064" cy="495064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69"/>
          <p:cNvSpPr>
            <a:spLocks/>
          </p:cNvSpPr>
          <p:nvPr/>
        </p:nvSpPr>
        <p:spPr bwMode="auto">
          <a:xfrm>
            <a:off x="3505200" y="1698625"/>
            <a:ext cx="298402" cy="560513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23"/>
          <p:cNvSpPr>
            <a:spLocks noEditPoints="1"/>
          </p:cNvSpPr>
          <p:nvPr/>
        </p:nvSpPr>
        <p:spPr bwMode="auto">
          <a:xfrm>
            <a:off x="3420825" y="3395228"/>
            <a:ext cx="511605" cy="48376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50"/>
          <p:cNvSpPr>
            <a:spLocks noEditPoints="1"/>
          </p:cNvSpPr>
          <p:nvPr/>
        </p:nvSpPr>
        <p:spPr bwMode="auto">
          <a:xfrm>
            <a:off x="5260137" y="1670577"/>
            <a:ext cx="432606" cy="557739"/>
          </a:xfrm>
          <a:custGeom>
            <a:avLst/>
            <a:gdLst/>
            <a:ahLst/>
            <a:cxnLst>
              <a:cxn ang="0">
                <a:pos x="54" y="72"/>
              </a:cxn>
              <a:cxn ang="0">
                <a:pos x="0" y="3"/>
              </a:cxn>
              <a:cxn ang="0">
                <a:pos x="56" y="3"/>
              </a:cxn>
              <a:cxn ang="0">
                <a:pos x="11" y="11"/>
              </a:cxn>
              <a:cxn ang="0">
                <a:pos x="11" y="16"/>
              </a:cxn>
              <a:cxn ang="0">
                <a:pos x="15" y="12"/>
              </a:cxn>
              <a:cxn ang="0">
                <a:pos x="11" y="21"/>
              </a:cxn>
              <a:cxn ang="0">
                <a:pos x="11" y="26"/>
              </a:cxn>
              <a:cxn ang="0">
                <a:pos x="15" y="22"/>
              </a:cxn>
              <a:cxn ang="0">
                <a:pos x="11" y="31"/>
              </a:cxn>
              <a:cxn ang="0">
                <a:pos x="11" y="36"/>
              </a:cxn>
              <a:cxn ang="0">
                <a:pos x="15" y="32"/>
              </a:cxn>
              <a:cxn ang="0">
                <a:pos x="11" y="41"/>
              </a:cxn>
              <a:cxn ang="0">
                <a:pos x="11" y="47"/>
              </a:cxn>
              <a:cxn ang="0">
                <a:pos x="15" y="43"/>
              </a:cxn>
              <a:cxn ang="0">
                <a:pos x="11" y="52"/>
              </a:cxn>
              <a:cxn ang="0">
                <a:pos x="11" y="57"/>
              </a:cxn>
              <a:cxn ang="0">
                <a:pos x="15" y="53"/>
              </a:cxn>
              <a:cxn ang="0">
                <a:pos x="24" y="16"/>
              </a:cxn>
              <a:cxn ang="0">
                <a:pos x="24" y="11"/>
              </a:cxn>
              <a:cxn ang="0">
                <a:pos x="20" y="14"/>
              </a:cxn>
              <a:cxn ang="0">
                <a:pos x="24" y="26"/>
              </a:cxn>
              <a:cxn ang="0">
                <a:pos x="24" y="21"/>
              </a:cxn>
              <a:cxn ang="0">
                <a:pos x="20" y="25"/>
              </a:cxn>
              <a:cxn ang="0">
                <a:pos x="24" y="36"/>
              </a:cxn>
              <a:cxn ang="0">
                <a:pos x="24" y="31"/>
              </a:cxn>
              <a:cxn ang="0">
                <a:pos x="20" y="35"/>
              </a:cxn>
              <a:cxn ang="0">
                <a:pos x="24" y="47"/>
              </a:cxn>
              <a:cxn ang="0">
                <a:pos x="24" y="41"/>
              </a:cxn>
              <a:cxn ang="0">
                <a:pos x="20" y="45"/>
              </a:cxn>
              <a:cxn ang="0">
                <a:pos x="22" y="57"/>
              </a:cxn>
              <a:cxn ang="0">
                <a:pos x="22" y="67"/>
              </a:cxn>
              <a:cxn ang="0">
                <a:pos x="36" y="58"/>
              </a:cxn>
              <a:cxn ang="0">
                <a:pos x="32" y="11"/>
              </a:cxn>
              <a:cxn ang="0">
                <a:pos x="32" y="16"/>
              </a:cxn>
              <a:cxn ang="0">
                <a:pos x="36" y="12"/>
              </a:cxn>
              <a:cxn ang="0">
                <a:pos x="32" y="21"/>
              </a:cxn>
              <a:cxn ang="0">
                <a:pos x="32" y="26"/>
              </a:cxn>
              <a:cxn ang="0">
                <a:pos x="36" y="22"/>
              </a:cxn>
              <a:cxn ang="0">
                <a:pos x="32" y="31"/>
              </a:cxn>
              <a:cxn ang="0">
                <a:pos x="32" y="36"/>
              </a:cxn>
              <a:cxn ang="0">
                <a:pos x="36" y="32"/>
              </a:cxn>
              <a:cxn ang="0">
                <a:pos x="32" y="41"/>
              </a:cxn>
              <a:cxn ang="0">
                <a:pos x="32" y="47"/>
              </a:cxn>
              <a:cxn ang="0">
                <a:pos x="36" y="43"/>
              </a:cxn>
              <a:cxn ang="0">
                <a:pos x="42" y="11"/>
              </a:cxn>
              <a:cxn ang="0">
                <a:pos x="42" y="16"/>
              </a:cxn>
              <a:cxn ang="0">
                <a:pos x="46" y="12"/>
              </a:cxn>
              <a:cxn ang="0">
                <a:pos x="42" y="21"/>
              </a:cxn>
              <a:cxn ang="0">
                <a:pos x="42" y="26"/>
              </a:cxn>
              <a:cxn ang="0">
                <a:pos x="46" y="22"/>
              </a:cxn>
              <a:cxn ang="0">
                <a:pos x="42" y="31"/>
              </a:cxn>
              <a:cxn ang="0">
                <a:pos x="42" y="36"/>
              </a:cxn>
              <a:cxn ang="0">
                <a:pos x="46" y="32"/>
              </a:cxn>
              <a:cxn ang="0">
                <a:pos x="42" y="41"/>
              </a:cxn>
              <a:cxn ang="0">
                <a:pos x="42" y="47"/>
              </a:cxn>
              <a:cxn ang="0">
                <a:pos x="46" y="43"/>
              </a:cxn>
              <a:cxn ang="0">
                <a:pos x="42" y="52"/>
              </a:cxn>
              <a:cxn ang="0">
                <a:pos x="42" y="57"/>
              </a:cxn>
              <a:cxn ang="0">
                <a:pos x="46" y="53"/>
              </a:cxn>
            </a:cxnLst>
            <a:rect l="0" t="0" r="r" b="b"/>
            <a:pathLst>
              <a:path w="56" h="72">
                <a:moveTo>
                  <a:pt x="56" y="3"/>
                </a:moveTo>
                <a:cubicBezTo>
                  <a:pt x="56" y="70"/>
                  <a:pt x="56" y="70"/>
                  <a:pt x="56" y="70"/>
                </a:cubicBezTo>
                <a:cubicBezTo>
                  <a:pt x="56" y="71"/>
                  <a:pt x="55" y="72"/>
                  <a:pt x="54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7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3"/>
                </a:cubicBezTo>
                <a:close/>
                <a:moveTo>
                  <a:pt x="15" y="12"/>
                </a:moveTo>
                <a:cubicBezTo>
                  <a:pt x="15" y="11"/>
                  <a:pt x="15" y="11"/>
                  <a:pt x="14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6"/>
                  <a:pt x="11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5"/>
                  <a:pt x="15" y="14"/>
                </a:cubicBezTo>
                <a:lnTo>
                  <a:pt x="15" y="12"/>
                </a:lnTo>
                <a:close/>
                <a:moveTo>
                  <a:pt x="15" y="22"/>
                </a:moveTo>
                <a:cubicBezTo>
                  <a:pt x="15" y="21"/>
                  <a:pt x="15" y="21"/>
                  <a:pt x="14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5" y="25"/>
                  <a:pt x="15" y="25"/>
                </a:cubicBezTo>
                <a:lnTo>
                  <a:pt x="15" y="22"/>
                </a:lnTo>
                <a:close/>
                <a:moveTo>
                  <a:pt x="15" y="32"/>
                </a:moveTo>
                <a:cubicBezTo>
                  <a:pt x="15" y="32"/>
                  <a:pt x="15" y="31"/>
                  <a:pt x="14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2"/>
                  <a:pt x="10" y="32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1" y="36"/>
                  <a:pt x="11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5" y="36"/>
                  <a:pt x="15" y="36"/>
                  <a:pt x="15" y="35"/>
                </a:cubicBezTo>
                <a:lnTo>
                  <a:pt x="15" y="32"/>
                </a:lnTo>
                <a:close/>
                <a:moveTo>
                  <a:pt x="15" y="43"/>
                </a:moveTo>
                <a:cubicBezTo>
                  <a:pt x="15" y="42"/>
                  <a:pt x="15" y="41"/>
                  <a:pt x="14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0" y="42"/>
                  <a:pt x="10" y="43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6"/>
                  <a:pt x="11" y="47"/>
                  <a:pt x="11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5" y="47"/>
                  <a:pt x="15" y="46"/>
                  <a:pt x="15" y="45"/>
                </a:cubicBezTo>
                <a:lnTo>
                  <a:pt x="15" y="43"/>
                </a:lnTo>
                <a:close/>
                <a:moveTo>
                  <a:pt x="15" y="53"/>
                </a:moveTo>
                <a:cubicBezTo>
                  <a:pt x="15" y="52"/>
                  <a:pt x="15" y="52"/>
                  <a:pt x="14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2"/>
                  <a:pt x="10" y="52"/>
                  <a:pt x="10" y="53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6"/>
                  <a:pt x="11" y="57"/>
                  <a:pt x="11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7"/>
                  <a:pt x="15" y="56"/>
                  <a:pt x="15" y="56"/>
                </a:cubicBezTo>
                <a:lnTo>
                  <a:pt x="15" y="53"/>
                </a:lnTo>
                <a:close/>
                <a:moveTo>
                  <a:pt x="20" y="14"/>
                </a:moveTo>
                <a:cubicBezTo>
                  <a:pt x="20" y="15"/>
                  <a:pt x="21" y="16"/>
                  <a:pt x="2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5" y="16"/>
                  <a:pt x="25" y="15"/>
                  <a:pt x="25" y="14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4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0" y="11"/>
                  <a:pt x="20" y="12"/>
                </a:cubicBezTo>
                <a:lnTo>
                  <a:pt x="20" y="14"/>
                </a:lnTo>
                <a:close/>
                <a:moveTo>
                  <a:pt x="20" y="25"/>
                </a:moveTo>
                <a:cubicBezTo>
                  <a:pt x="20" y="25"/>
                  <a:pt x="21" y="26"/>
                  <a:pt x="22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1" y="21"/>
                  <a:pt x="20" y="21"/>
                  <a:pt x="20" y="22"/>
                </a:cubicBezTo>
                <a:lnTo>
                  <a:pt x="20" y="25"/>
                </a:lnTo>
                <a:close/>
                <a:moveTo>
                  <a:pt x="20" y="35"/>
                </a:moveTo>
                <a:cubicBezTo>
                  <a:pt x="20" y="36"/>
                  <a:pt x="21" y="36"/>
                  <a:pt x="22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1"/>
                  <a:pt x="24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0" y="32"/>
                  <a:pt x="20" y="32"/>
                </a:cubicBezTo>
                <a:lnTo>
                  <a:pt x="20" y="35"/>
                </a:lnTo>
                <a:close/>
                <a:moveTo>
                  <a:pt x="20" y="45"/>
                </a:moveTo>
                <a:cubicBezTo>
                  <a:pt x="20" y="46"/>
                  <a:pt x="21" y="47"/>
                  <a:pt x="22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5" y="47"/>
                  <a:pt x="25" y="46"/>
                  <a:pt x="25" y="45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2"/>
                  <a:pt x="25" y="41"/>
                  <a:pt x="24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2"/>
                  <a:pt x="20" y="43"/>
                </a:cubicBezTo>
                <a:lnTo>
                  <a:pt x="20" y="45"/>
                </a:lnTo>
                <a:close/>
                <a:moveTo>
                  <a:pt x="36" y="58"/>
                </a:moveTo>
                <a:cubicBezTo>
                  <a:pt x="36" y="57"/>
                  <a:pt x="35" y="57"/>
                  <a:pt x="34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0" y="57"/>
                  <a:pt x="20" y="58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7"/>
                  <a:pt x="21" y="67"/>
                  <a:pt x="22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35" y="67"/>
                  <a:pt x="36" y="67"/>
                  <a:pt x="36" y="66"/>
                </a:cubicBezTo>
                <a:lnTo>
                  <a:pt x="36" y="58"/>
                </a:lnTo>
                <a:close/>
                <a:moveTo>
                  <a:pt x="36" y="12"/>
                </a:moveTo>
                <a:cubicBezTo>
                  <a:pt x="36" y="11"/>
                  <a:pt x="35" y="11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11"/>
                  <a:pt x="31" y="11"/>
                  <a:pt x="31" y="12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5"/>
                  <a:pt x="31" y="16"/>
                  <a:pt x="3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lnTo>
                  <a:pt x="36" y="12"/>
                </a:lnTo>
                <a:close/>
                <a:moveTo>
                  <a:pt x="36" y="22"/>
                </a:moveTo>
                <a:cubicBezTo>
                  <a:pt x="36" y="21"/>
                  <a:pt x="35" y="21"/>
                  <a:pt x="34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1" y="21"/>
                  <a:pt x="31" y="21"/>
                  <a:pt x="31" y="22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2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6" y="25"/>
                  <a:pt x="36" y="25"/>
                </a:cubicBezTo>
                <a:lnTo>
                  <a:pt x="36" y="22"/>
                </a:lnTo>
                <a:close/>
                <a:moveTo>
                  <a:pt x="36" y="32"/>
                </a:moveTo>
                <a:cubicBezTo>
                  <a:pt x="36" y="32"/>
                  <a:pt x="35" y="31"/>
                  <a:pt x="3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2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6"/>
                  <a:pt x="32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6"/>
                  <a:pt x="36" y="36"/>
                  <a:pt x="36" y="35"/>
                </a:cubicBezTo>
                <a:lnTo>
                  <a:pt x="36" y="32"/>
                </a:lnTo>
                <a:close/>
                <a:moveTo>
                  <a:pt x="36" y="43"/>
                </a:moveTo>
                <a:cubicBezTo>
                  <a:pt x="36" y="42"/>
                  <a:pt x="35" y="41"/>
                  <a:pt x="3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1" y="41"/>
                  <a:pt x="31" y="42"/>
                  <a:pt x="31" y="43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6"/>
                  <a:pt x="31" y="47"/>
                  <a:pt x="32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6" y="46"/>
                  <a:pt x="36" y="45"/>
                </a:cubicBezTo>
                <a:lnTo>
                  <a:pt x="36" y="43"/>
                </a:lnTo>
                <a:close/>
                <a:moveTo>
                  <a:pt x="46" y="12"/>
                </a:moveTo>
                <a:cubicBezTo>
                  <a:pt x="46" y="11"/>
                  <a:pt x="45" y="11"/>
                  <a:pt x="45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1"/>
                  <a:pt x="41" y="11"/>
                  <a:pt x="41" y="12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5"/>
                  <a:pt x="41" y="16"/>
                  <a:pt x="42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5"/>
                  <a:pt x="46" y="14"/>
                </a:cubicBezTo>
                <a:lnTo>
                  <a:pt x="46" y="12"/>
                </a:lnTo>
                <a:close/>
                <a:moveTo>
                  <a:pt x="46" y="22"/>
                </a:moveTo>
                <a:cubicBezTo>
                  <a:pt x="46" y="21"/>
                  <a:pt x="45" y="21"/>
                  <a:pt x="45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1" y="21"/>
                  <a:pt x="41" y="21"/>
                  <a:pt x="41" y="22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6"/>
                  <a:pt x="42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5"/>
                  <a:pt x="46" y="25"/>
                </a:cubicBezTo>
                <a:lnTo>
                  <a:pt x="46" y="22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1" y="31"/>
                  <a:pt x="41" y="32"/>
                  <a:pt x="41" y="32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6"/>
                  <a:pt x="41" y="36"/>
                  <a:pt x="4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1"/>
                  <a:pt x="41" y="42"/>
                  <a:pt x="41" y="43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7"/>
                  <a:pt x="42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2"/>
                  <a:pt x="41" y="52"/>
                  <a:pt x="41" y="53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7"/>
                  <a:pt x="4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57"/>
          <p:cNvSpPr>
            <a:spLocks noEditPoints="1"/>
          </p:cNvSpPr>
          <p:nvPr/>
        </p:nvSpPr>
        <p:spPr bwMode="auto">
          <a:xfrm>
            <a:off x="5260137" y="3483033"/>
            <a:ext cx="511244" cy="453231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3951961061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ardrop 6"/>
          <p:cNvSpPr/>
          <p:nvPr/>
        </p:nvSpPr>
        <p:spPr>
          <a:xfrm rot="8100000">
            <a:off x="3207401" y="1151140"/>
            <a:ext cx="2729198" cy="2729199"/>
          </a:xfrm>
          <a:prstGeom prst="teardrop">
            <a:avLst>
              <a:gd name="adj" fmla="val 112833"/>
            </a:avLst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ardrop 34"/>
          <p:cNvSpPr/>
          <p:nvPr/>
        </p:nvSpPr>
        <p:spPr>
          <a:xfrm rot="8100000">
            <a:off x="3492542" y="1883956"/>
            <a:ext cx="2158916" cy="2158916"/>
          </a:xfrm>
          <a:prstGeom prst="teardrop">
            <a:avLst>
              <a:gd name="adj" fmla="val 112833"/>
            </a:avLst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ardrop 35"/>
          <p:cNvSpPr/>
          <p:nvPr/>
        </p:nvSpPr>
        <p:spPr>
          <a:xfrm rot="8100000">
            <a:off x="3694947" y="2525005"/>
            <a:ext cx="1754106" cy="1754106"/>
          </a:xfrm>
          <a:prstGeom prst="teardrop">
            <a:avLst>
              <a:gd name="adj" fmla="val 112833"/>
            </a:avLst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ardrop 36"/>
          <p:cNvSpPr/>
          <p:nvPr/>
        </p:nvSpPr>
        <p:spPr>
          <a:xfrm rot="8100000">
            <a:off x="3890266" y="3057357"/>
            <a:ext cx="1363468" cy="1363468"/>
          </a:xfrm>
          <a:prstGeom prst="teardrop">
            <a:avLst>
              <a:gd name="adj" fmla="val 112833"/>
            </a:avLst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69"/>
          <p:cNvSpPr>
            <a:spLocks/>
          </p:cNvSpPr>
          <p:nvPr/>
        </p:nvSpPr>
        <p:spPr bwMode="auto">
          <a:xfrm>
            <a:off x="4422799" y="1235141"/>
            <a:ext cx="298402" cy="560513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23"/>
          <p:cNvSpPr>
            <a:spLocks noEditPoints="1"/>
          </p:cNvSpPr>
          <p:nvPr/>
        </p:nvSpPr>
        <p:spPr bwMode="auto">
          <a:xfrm>
            <a:off x="4373805" y="2606614"/>
            <a:ext cx="396391" cy="374818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144"/>
          <p:cNvSpPr>
            <a:spLocks noEditPoints="1"/>
          </p:cNvSpPr>
          <p:nvPr/>
        </p:nvSpPr>
        <p:spPr bwMode="auto">
          <a:xfrm>
            <a:off x="4318308" y="2063170"/>
            <a:ext cx="451888" cy="391872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Freeform 56"/>
          <p:cNvSpPr>
            <a:spLocks noEditPoints="1"/>
          </p:cNvSpPr>
          <p:nvPr/>
        </p:nvSpPr>
        <p:spPr bwMode="auto">
          <a:xfrm>
            <a:off x="4356408" y="3566750"/>
            <a:ext cx="456695" cy="456695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Group 57"/>
          <p:cNvGrpSpPr/>
          <p:nvPr/>
        </p:nvGrpSpPr>
        <p:grpSpPr>
          <a:xfrm>
            <a:off x="711915" y="3551812"/>
            <a:ext cx="2247089" cy="555580"/>
            <a:chOff x="-267404" y="3168889"/>
            <a:chExt cx="2247089" cy="555580"/>
          </a:xfrm>
        </p:grpSpPr>
        <p:sp>
          <p:nvSpPr>
            <p:cNvPr id="45" name="TextBox 44"/>
            <p:cNvSpPr txBox="1"/>
            <p:nvPr/>
          </p:nvSpPr>
          <p:spPr>
            <a:xfrm>
              <a:off x="-267404" y="3416692"/>
              <a:ext cx="2247089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902467" y="3168889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8"/>
          <p:cNvGrpSpPr/>
          <p:nvPr/>
        </p:nvGrpSpPr>
        <p:grpSpPr>
          <a:xfrm>
            <a:off x="6213571" y="1362746"/>
            <a:ext cx="2276195" cy="555580"/>
            <a:chOff x="7174424" y="1352592"/>
            <a:chExt cx="2276195" cy="555580"/>
          </a:xfrm>
        </p:grpSpPr>
        <p:sp>
          <p:nvSpPr>
            <p:cNvPr id="48" name="TextBox 47"/>
            <p:cNvSpPr txBox="1"/>
            <p:nvPr/>
          </p:nvSpPr>
          <p:spPr>
            <a:xfrm>
              <a:off x="7174424" y="1600395"/>
              <a:ext cx="227619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174424" y="1352592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56"/>
          <p:cNvGrpSpPr/>
          <p:nvPr/>
        </p:nvGrpSpPr>
        <p:grpSpPr>
          <a:xfrm>
            <a:off x="682808" y="1362746"/>
            <a:ext cx="2276196" cy="555580"/>
            <a:chOff x="-296510" y="1363501"/>
            <a:chExt cx="2276196" cy="555580"/>
          </a:xfrm>
        </p:grpSpPr>
        <p:sp>
          <p:nvSpPr>
            <p:cNvPr id="51" name="TextBox 50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902467" y="1363501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8"/>
          <p:cNvGrpSpPr/>
          <p:nvPr/>
        </p:nvGrpSpPr>
        <p:grpSpPr>
          <a:xfrm>
            <a:off x="6184996" y="3494205"/>
            <a:ext cx="2276195" cy="555580"/>
            <a:chOff x="7174424" y="1352592"/>
            <a:chExt cx="2276195" cy="555580"/>
          </a:xfrm>
        </p:grpSpPr>
        <p:sp>
          <p:nvSpPr>
            <p:cNvPr id="54" name="TextBox 53"/>
            <p:cNvSpPr txBox="1"/>
            <p:nvPr/>
          </p:nvSpPr>
          <p:spPr>
            <a:xfrm>
              <a:off x="7174424" y="1600395"/>
              <a:ext cx="227619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174424" y="1352592"/>
              <a:ext cx="1077218" cy="21544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400" b="1" dirty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400" b="1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2742660527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3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Freeform 11"/>
          <p:cNvSpPr>
            <a:spLocks/>
          </p:cNvSpPr>
          <p:nvPr/>
        </p:nvSpPr>
        <p:spPr bwMode="auto">
          <a:xfrm>
            <a:off x="4030663" y="3289413"/>
            <a:ext cx="1404938" cy="1860550"/>
          </a:xfrm>
          <a:custGeom>
            <a:avLst/>
            <a:gdLst/>
            <a:ahLst/>
            <a:cxnLst>
              <a:cxn ang="0">
                <a:pos x="885" y="361"/>
              </a:cxn>
              <a:cxn ang="0">
                <a:pos x="840" y="315"/>
              </a:cxn>
              <a:cxn ang="0">
                <a:pos x="379" y="777"/>
              </a:cxn>
              <a:cxn ang="0">
                <a:pos x="379" y="1172"/>
              </a:cxn>
              <a:cxn ang="0">
                <a:pos x="0" y="1172"/>
              </a:cxn>
              <a:cxn ang="0">
                <a:pos x="0" y="620"/>
              </a:cxn>
              <a:cxn ang="0">
                <a:pos x="572" y="49"/>
              </a:cxn>
              <a:cxn ang="0">
                <a:pos x="523" y="0"/>
              </a:cxn>
              <a:cxn ang="0">
                <a:pos x="885" y="0"/>
              </a:cxn>
              <a:cxn ang="0">
                <a:pos x="885" y="361"/>
              </a:cxn>
            </a:cxnLst>
            <a:rect l="0" t="0" r="r" b="b"/>
            <a:pathLst>
              <a:path w="885" h="1172">
                <a:moveTo>
                  <a:pt x="885" y="361"/>
                </a:moveTo>
                <a:lnTo>
                  <a:pt x="840" y="315"/>
                </a:lnTo>
                <a:lnTo>
                  <a:pt x="379" y="777"/>
                </a:lnTo>
                <a:lnTo>
                  <a:pt x="379" y="1172"/>
                </a:lnTo>
                <a:lnTo>
                  <a:pt x="0" y="1172"/>
                </a:lnTo>
                <a:lnTo>
                  <a:pt x="0" y="620"/>
                </a:lnTo>
                <a:lnTo>
                  <a:pt x="572" y="49"/>
                </a:lnTo>
                <a:lnTo>
                  <a:pt x="523" y="0"/>
                </a:lnTo>
                <a:lnTo>
                  <a:pt x="885" y="0"/>
                </a:lnTo>
                <a:lnTo>
                  <a:pt x="885" y="361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3711575" y="1106601"/>
            <a:ext cx="1155700" cy="1193800"/>
          </a:xfrm>
          <a:custGeom>
            <a:avLst/>
            <a:gdLst/>
            <a:ahLst/>
            <a:cxnLst>
              <a:cxn ang="0">
                <a:pos x="313" y="41"/>
              </a:cxn>
              <a:cxn ang="0">
                <a:pos x="709" y="437"/>
              </a:cxn>
              <a:cxn ang="0">
                <a:pos x="682" y="463"/>
              </a:cxn>
              <a:cxn ang="0">
                <a:pos x="728" y="509"/>
              </a:cxn>
              <a:cxn ang="0">
                <a:pos x="483" y="752"/>
              </a:cxn>
              <a:cxn ang="0">
                <a:pos x="41" y="312"/>
              </a:cxn>
              <a:cxn ang="0">
                <a:pos x="0" y="352"/>
              </a:cxn>
              <a:cxn ang="0">
                <a:pos x="0" y="0"/>
              </a:cxn>
              <a:cxn ang="0">
                <a:pos x="349" y="0"/>
              </a:cxn>
              <a:cxn ang="0">
                <a:pos x="313" y="41"/>
              </a:cxn>
            </a:cxnLst>
            <a:rect l="0" t="0" r="r" b="b"/>
            <a:pathLst>
              <a:path w="728" h="752">
                <a:moveTo>
                  <a:pt x="313" y="41"/>
                </a:moveTo>
                <a:lnTo>
                  <a:pt x="709" y="437"/>
                </a:lnTo>
                <a:lnTo>
                  <a:pt x="682" y="463"/>
                </a:lnTo>
                <a:lnTo>
                  <a:pt x="728" y="509"/>
                </a:lnTo>
                <a:lnTo>
                  <a:pt x="483" y="752"/>
                </a:lnTo>
                <a:lnTo>
                  <a:pt x="41" y="312"/>
                </a:lnTo>
                <a:lnTo>
                  <a:pt x="0" y="352"/>
                </a:lnTo>
                <a:lnTo>
                  <a:pt x="0" y="0"/>
                </a:lnTo>
                <a:lnTo>
                  <a:pt x="349" y="0"/>
                </a:lnTo>
                <a:lnTo>
                  <a:pt x="313" y="41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3708400" y="2562338"/>
            <a:ext cx="1166813" cy="1203325"/>
          </a:xfrm>
          <a:custGeom>
            <a:avLst/>
            <a:gdLst/>
            <a:ahLst/>
            <a:cxnLst>
              <a:cxn ang="0">
                <a:pos x="316" y="49"/>
              </a:cxn>
              <a:cxn ang="0">
                <a:pos x="711" y="442"/>
              </a:cxn>
              <a:cxn ang="0">
                <a:pos x="686" y="465"/>
              </a:cxn>
              <a:cxn ang="0">
                <a:pos x="735" y="514"/>
              </a:cxn>
              <a:cxn ang="0">
                <a:pos x="493" y="758"/>
              </a:cxn>
              <a:cxn ang="0">
                <a:pos x="49" y="316"/>
              </a:cxn>
              <a:cxn ang="0">
                <a:pos x="0" y="363"/>
              </a:cxn>
              <a:cxn ang="0">
                <a:pos x="0" y="0"/>
              </a:cxn>
              <a:cxn ang="0">
                <a:pos x="364" y="0"/>
              </a:cxn>
              <a:cxn ang="0">
                <a:pos x="316" y="49"/>
              </a:cxn>
            </a:cxnLst>
            <a:rect l="0" t="0" r="r" b="b"/>
            <a:pathLst>
              <a:path w="735" h="758">
                <a:moveTo>
                  <a:pt x="316" y="49"/>
                </a:moveTo>
                <a:lnTo>
                  <a:pt x="711" y="442"/>
                </a:lnTo>
                <a:lnTo>
                  <a:pt x="686" y="465"/>
                </a:lnTo>
                <a:lnTo>
                  <a:pt x="735" y="514"/>
                </a:lnTo>
                <a:lnTo>
                  <a:pt x="493" y="758"/>
                </a:lnTo>
                <a:lnTo>
                  <a:pt x="49" y="316"/>
                </a:lnTo>
                <a:lnTo>
                  <a:pt x="0" y="363"/>
                </a:lnTo>
                <a:lnTo>
                  <a:pt x="0" y="0"/>
                </a:lnTo>
                <a:lnTo>
                  <a:pt x="364" y="0"/>
                </a:lnTo>
                <a:lnTo>
                  <a:pt x="316" y="4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4279900" y="1841613"/>
            <a:ext cx="1155700" cy="1185862"/>
          </a:xfrm>
          <a:custGeom>
            <a:avLst/>
            <a:gdLst/>
            <a:ahLst/>
            <a:cxnLst>
              <a:cxn ang="0">
                <a:pos x="728" y="350"/>
              </a:cxn>
              <a:cxn ang="0">
                <a:pos x="684" y="306"/>
              </a:cxn>
              <a:cxn ang="0">
                <a:pos x="241" y="747"/>
              </a:cxn>
              <a:cxn ang="0">
                <a:pos x="0" y="507"/>
              </a:cxn>
              <a:cxn ang="0">
                <a:pos x="42" y="460"/>
              </a:cxn>
              <a:cxn ang="0">
                <a:pos x="21" y="439"/>
              </a:cxn>
              <a:cxn ang="0">
                <a:pos x="419" y="42"/>
              </a:cxn>
              <a:cxn ang="0">
                <a:pos x="377" y="0"/>
              </a:cxn>
              <a:cxn ang="0">
                <a:pos x="728" y="0"/>
              </a:cxn>
              <a:cxn ang="0">
                <a:pos x="728" y="350"/>
              </a:cxn>
            </a:cxnLst>
            <a:rect l="0" t="0" r="r" b="b"/>
            <a:pathLst>
              <a:path w="728" h="747">
                <a:moveTo>
                  <a:pt x="728" y="350"/>
                </a:moveTo>
                <a:lnTo>
                  <a:pt x="684" y="306"/>
                </a:lnTo>
                <a:lnTo>
                  <a:pt x="241" y="747"/>
                </a:lnTo>
                <a:lnTo>
                  <a:pt x="0" y="507"/>
                </a:lnTo>
                <a:lnTo>
                  <a:pt x="42" y="460"/>
                </a:lnTo>
                <a:lnTo>
                  <a:pt x="21" y="439"/>
                </a:lnTo>
                <a:lnTo>
                  <a:pt x="419" y="42"/>
                </a:lnTo>
                <a:lnTo>
                  <a:pt x="377" y="0"/>
                </a:lnTo>
                <a:lnTo>
                  <a:pt x="728" y="0"/>
                </a:lnTo>
                <a:lnTo>
                  <a:pt x="728" y="35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 rot="19086412">
            <a:off x="4969354" y="3453326"/>
            <a:ext cx="285335" cy="3077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 rot="2817072">
            <a:off x="3865135" y="2695275"/>
            <a:ext cx="285335" cy="3077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 Placeholder 3"/>
          <p:cNvSpPr txBox="1">
            <a:spLocks/>
          </p:cNvSpPr>
          <p:nvPr/>
        </p:nvSpPr>
        <p:spPr>
          <a:xfrm rot="18997969">
            <a:off x="4954539" y="1995406"/>
            <a:ext cx="285335" cy="3077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 rot="2817072">
            <a:off x="3880376" y="1265488"/>
            <a:ext cx="285335" cy="3077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 rot="18897855">
            <a:off x="4351616" y="2445575"/>
            <a:ext cx="807913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 rot="2726022">
            <a:off x="3977771" y="1707284"/>
            <a:ext cx="807913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 rot="2786029">
            <a:off x="3967496" y="3160126"/>
            <a:ext cx="807913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 rot="18897855">
            <a:off x="4361140" y="3885750"/>
            <a:ext cx="807913" cy="16158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/>
            <a:r>
              <a:rPr lang="zh-CN" altLang="en-US" sz="105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  <a:endParaRPr lang="en-US" sz="105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00"/>
          <p:cNvSpPr>
            <a:spLocks noEditPoints="1"/>
          </p:cNvSpPr>
          <p:nvPr/>
        </p:nvSpPr>
        <p:spPr bwMode="auto">
          <a:xfrm>
            <a:off x="4140881" y="4686698"/>
            <a:ext cx="383786" cy="367905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87"/>
          <p:cNvSpPr>
            <a:spLocks noEditPoints="1"/>
          </p:cNvSpPr>
          <p:nvPr/>
        </p:nvSpPr>
        <p:spPr bwMode="auto">
          <a:xfrm>
            <a:off x="5535443" y="3334279"/>
            <a:ext cx="435239" cy="281277"/>
          </a:xfrm>
          <a:custGeom>
            <a:avLst/>
            <a:gdLst/>
            <a:ahLst/>
            <a:cxnLst>
              <a:cxn ang="0">
                <a:pos x="68" y="25"/>
              </a:cxn>
              <a:cxn ang="0">
                <a:pos x="34" y="44"/>
              </a:cxn>
              <a:cxn ang="0">
                <a:pos x="1" y="25"/>
              </a:cxn>
              <a:cxn ang="0">
                <a:pos x="0" y="22"/>
              </a:cxn>
              <a:cxn ang="0">
                <a:pos x="1" y="20"/>
              </a:cxn>
              <a:cxn ang="0">
                <a:pos x="34" y="0"/>
              </a:cxn>
              <a:cxn ang="0">
                <a:pos x="68" y="20"/>
              </a:cxn>
              <a:cxn ang="0">
                <a:pos x="68" y="22"/>
              </a:cxn>
              <a:cxn ang="0">
                <a:pos x="68" y="25"/>
              </a:cxn>
              <a:cxn ang="0">
                <a:pos x="49" y="9"/>
              </a:cxn>
              <a:cxn ang="0">
                <a:pos x="51" y="17"/>
              </a:cxn>
              <a:cxn ang="0">
                <a:pos x="34" y="34"/>
              </a:cxn>
              <a:cxn ang="0">
                <a:pos x="17" y="17"/>
              </a:cxn>
              <a:cxn ang="0">
                <a:pos x="20" y="9"/>
              </a:cxn>
              <a:cxn ang="0">
                <a:pos x="5" y="22"/>
              </a:cxn>
              <a:cxn ang="0">
                <a:pos x="34" y="39"/>
              </a:cxn>
              <a:cxn ang="0">
                <a:pos x="64" y="22"/>
              </a:cxn>
              <a:cxn ang="0">
                <a:pos x="49" y="9"/>
              </a:cxn>
              <a:cxn ang="0">
                <a:pos x="34" y="6"/>
              </a:cxn>
              <a:cxn ang="0">
                <a:pos x="23" y="17"/>
              </a:cxn>
              <a:cxn ang="0">
                <a:pos x="25" y="19"/>
              </a:cxn>
              <a:cxn ang="0">
                <a:pos x="27" y="17"/>
              </a:cxn>
              <a:cxn ang="0">
                <a:pos x="34" y="9"/>
              </a:cxn>
              <a:cxn ang="0">
                <a:pos x="36" y="8"/>
              </a:cxn>
              <a:cxn ang="0">
                <a:pos x="34" y="6"/>
              </a:cxn>
            </a:cxnLst>
            <a:rect l="0" t="0" r="r" b="b"/>
            <a:pathLst>
              <a:path w="68" h="44">
                <a:moveTo>
                  <a:pt x="68" y="25"/>
                </a:moveTo>
                <a:cubicBezTo>
                  <a:pt x="61" y="36"/>
                  <a:pt x="48" y="44"/>
                  <a:pt x="34" y="44"/>
                </a:cubicBezTo>
                <a:cubicBezTo>
                  <a:pt x="21" y="44"/>
                  <a:pt x="8" y="36"/>
                  <a:pt x="1" y="25"/>
                </a:cubicBezTo>
                <a:cubicBezTo>
                  <a:pt x="1" y="24"/>
                  <a:pt x="0" y="23"/>
                  <a:pt x="0" y="22"/>
                </a:cubicBezTo>
                <a:cubicBezTo>
                  <a:pt x="0" y="21"/>
                  <a:pt x="1" y="20"/>
                  <a:pt x="1" y="20"/>
                </a:cubicBezTo>
                <a:cubicBezTo>
                  <a:pt x="8" y="8"/>
                  <a:pt x="21" y="0"/>
                  <a:pt x="34" y="0"/>
                </a:cubicBezTo>
                <a:cubicBezTo>
                  <a:pt x="48" y="0"/>
                  <a:pt x="61" y="8"/>
                  <a:pt x="68" y="20"/>
                </a:cubicBezTo>
                <a:cubicBezTo>
                  <a:pt x="68" y="20"/>
                  <a:pt x="68" y="21"/>
                  <a:pt x="68" y="22"/>
                </a:cubicBezTo>
                <a:cubicBezTo>
                  <a:pt x="68" y="23"/>
                  <a:pt x="68" y="24"/>
                  <a:pt x="68" y="25"/>
                </a:cubicBezTo>
                <a:close/>
                <a:moveTo>
                  <a:pt x="49" y="9"/>
                </a:moveTo>
                <a:cubicBezTo>
                  <a:pt x="51" y="11"/>
                  <a:pt x="51" y="14"/>
                  <a:pt x="51" y="17"/>
                </a:cubicBezTo>
                <a:cubicBezTo>
                  <a:pt x="51" y="27"/>
                  <a:pt x="44" y="34"/>
                  <a:pt x="34" y="34"/>
                </a:cubicBezTo>
                <a:cubicBezTo>
                  <a:pt x="25" y="34"/>
                  <a:pt x="17" y="27"/>
                  <a:pt x="17" y="17"/>
                </a:cubicBezTo>
                <a:cubicBezTo>
                  <a:pt x="17" y="14"/>
                  <a:pt x="18" y="11"/>
                  <a:pt x="20" y="9"/>
                </a:cubicBezTo>
                <a:cubicBezTo>
                  <a:pt x="14" y="12"/>
                  <a:pt x="9" y="17"/>
                  <a:pt x="5" y="22"/>
                </a:cubicBezTo>
                <a:cubicBezTo>
                  <a:pt x="12" y="32"/>
                  <a:pt x="22" y="39"/>
                  <a:pt x="34" y="39"/>
                </a:cubicBezTo>
                <a:cubicBezTo>
                  <a:pt x="47" y="39"/>
                  <a:pt x="57" y="32"/>
                  <a:pt x="64" y="22"/>
                </a:cubicBezTo>
                <a:cubicBezTo>
                  <a:pt x="60" y="17"/>
                  <a:pt x="55" y="12"/>
                  <a:pt x="49" y="9"/>
                </a:cubicBezTo>
                <a:close/>
                <a:moveTo>
                  <a:pt x="34" y="6"/>
                </a:moveTo>
                <a:cubicBezTo>
                  <a:pt x="28" y="6"/>
                  <a:pt x="23" y="11"/>
                  <a:pt x="23" y="17"/>
                </a:cubicBezTo>
                <a:cubicBezTo>
                  <a:pt x="23" y="18"/>
                  <a:pt x="24" y="19"/>
                  <a:pt x="25" y="19"/>
                </a:cubicBezTo>
                <a:cubicBezTo>
                  <a:pt x="26" y="19"/>
                  <a:pt x="27" y="18"/>
                  <a:pt x="27" y="17"/>
                </a:cubicBezTo>
                <a:cubicBezTo>
                  <a:pt x="27" y="13"/>
                  <a:pt x="30" y="9"/>
                  <a:pt x="34" y="9"/>
                </a:cubicBezTo>
                <a:cubicBezTo>
                  <a:pt x="35" y="9"/>
                  <a:pt x="36" y="9"/>
                  <a:pt x="36" y="8"/>
                </a:cubicBezTo>
                <a:cubicBezTo>
                  <a:pt x="36" y="7"/>
                  <a:pt x="35" y="6"/>
                  <a:pt x="34" y="6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52"/>
          <p:cNvSpPr>
            <a:spLocks noEditPoints="1"/>
          </p:cNvSpPr>
          <p:nvPr/>
        </p:nvSpPr>
        <p:spPr bwMode="auto">
          <a:xfrm>
            <a:off x="3231453" y="2599190"/>
            <a:ext cx="418835" cy="41883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51"/>
          <p:cNvSpPr>
            <a:spLocks noEditPoints="1"/>
          </p:cNvSpPr>
          <p:nvPr/>
        </p:nvSpPr>
        <p:spPr bwMode="auto">
          <a:xfrm>
            <a:off x="5510223" y="1786866"/>
            <a:ext cx="361141" cy="511277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152"/>
          <p:cNvSpPr>
            <a:spLocks noEditPoints="1"/>
          </p:cNvSpPr>
          <p:nvPr/>
        </p:nvSpPr>
        <p:spPr bwMode="auto">
          <a:xfrm>
            <a:off x="3216257" y="1152123"/>
            <a:ext cx="396972" cy="366856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Group 59"/>
          <p:cNvGrpSpPr/>
          <p:nvPr/>
        </p:nvGrpSpPr>
        <p:grpSpPr>
          <a:xfrm>
            <a:off x="6108498" y="3110129"/>
            <a:ext cx="2146312" cy="517480"/>
            <a:chOff x="7154104" y="3244276"/>
            <a:chExt cx="2146312" cy="517480"/>
          </a:xfrm>
        </p:grpSpPr>
        <p:sp>
          <p:nvSpPr>
            <p:cNvPr id="38" name="TextBox 37"/>
            <p:cNvSpPr txBox="1"/>
            <p:nvPr/>
          </p:nvSpPr>
          <p:spPr>
            <a:xfrm>
              <a:off x="7154105" y="3453979"/>
              <a:ext cx="2146311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7154104" y="3244276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200" b="1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58"/>
          <p:cNvGrpSpPr/>
          <p:nvPr/>
        </p:nvGrpSpPr>
        <p:grpSpPr>
          <a:xfrm>
            <a:off x="6108498" y="1697488"/>
            <a:ext cx="2146313" cy="680893"/>
            <a:chOff x="7174424" y="1381167"/>
            <a:chExt cx="2146313" cy="680893"/>
          </a:xfrm>
        </p:grpSpPr>
        <p:sp>
          <p:nvSpPr>
            <p:cNvPr id="41" name="TextBox 40"/>
            <p:cNvSpPr txBox="1"/>
            <p:nvPr/>
          </p:nvSpPr>
          <p:spPr>
            <a:xfrm>
              <a:off x="7174425" y="1600395"/>
              <a:ext cx="214631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174424" y="1381167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200" b="1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56"/>
          <p:cNvGrpSpPr/>
          <p:nvPr/>
        </p:nvGrpSpPr>
        <p:grpSpPr>
          <a:xfrm>
            <a:off x="845354" y="2495502"/>
            <a:ext cx="2276196" cy="498430"/>
            <a:chOff x="-296510" y="1420651"/>
            <a:chExt cx="2276196" cy="498430"/>
          </a:xfrm>
        </p:grpSpPr>
        <p:sp>
          <p:nvSpPr>
            <p:cNvPr id="44" name="TextBox 43"/>
            <p:cNvSpPr txBox="1"/>
            <p:nvPr/>
          </p:nvSpPr>
          <p:spPr>
            <a:xfrm>
              <a:off x="-296510" y="1611304"/>
              <a:ext cx="2276196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056355" y="1420651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56"/>
          <p:cNvGrpSpPr/>
          <p:nvPr/>
        </p:nvGrpSpPr>
        <p:grpSpPr>
          <a:xfrm>
            <a:off x="1022298" y="1026635"/>
            <a:ext cx="2099252" cy="652318"/>
            <a:chOff x="-119566" y="1420651"/>
            <a:chExt cx="2099252" cy="652318"/>
          </a:xfrm>
        </p:grpSpPr>
        <p:sp>
          <p:nvSpPr>
            <p:cNvPr id="47" name="TextBox 46"/>
            <p:cNvSpPr txBox="1"/>
            <p:nvPr/>
          </p:nvSpPr>
          <p:spPr>
            <a:xfrm>
              <a:off x="-119566" y="1611304"/>
              <a:ext cx="2099252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56355" y="1420651"/>
              <a:ext cx="92333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2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97339720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5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 animBg="1"/>
      <p:bldP spid="1036" grpId="0" animBg="1"/>
      <p:bldP spid="1037" grpId="0" animBg="1"/>
      <p:bldP spid="1038" grpId="0" animBg="1"/>
      <p:bldP spid="19" grpId="0"/>
      <p:bldP spid="20" grpId="0"/>
      <p:bldP spid="21" grpId="0"/>
      <p:bldP spid="22" grpId="0"/>
      <p:bldP spid="24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  <p:bldP spid="34" grpId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8" name="图片 127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50"/>
          <a:stretch/>
        </p:blipFill>
        <p:spPr>
          <a:xfrm>
            <a:off x="-1" y="0"/>
            <a:ext cx="6515125" cy="5143500"/>
          </a:xfrm>
          <a:prstGeom prst="rect">
            <a:avLst/>
          </a:prstGeom>
        </p:spPr>
      </p:pic>
      <p:sp>
        <p:nvSpPr>
          <p:cNvPr id="255" name="文本框 254"/>
          <p:cNvSpPr txBox="1"/>
          <p:nvPr/>
        </p:nvSpPr>
        <p:spPr>
          <a:xfrm>
            <a:off x="1115580" y="211089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>
                <a:solidFill>
                  <a:srgbClr val="0064AF"/>
                </a:solidFill>
                <a:latin typeface="方正铁筋隶书简体" panose="03000509000000000000" pitchFamily="65" charset="-122"/>
                <a:ea typeface="方正铁筋隶书简体" panose="03000509000000000000" pitchFamily="65" charset="-122"/>
                <a:cs typeface="+mn-ea"/>
                <a:sym typeface="Arial" panose="020B0604020202020204" pitchFamily="34" charset="0"/>
              </a:rPr>
              <a:t>第二节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477467" y="1534824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  <p:sp>
        <p:nvSpPr>
          <p:cNvPr id="6" name="TextBox 106"/>
          <p:cNvSpPr txBox="1"/>
          <p:nvPr/>
        </p:nvSpPr>
        <p:spPr>
          <a:xfrm>
            <a:off x="3567629" y="2535223"/>
            <a:ext cx="4608560" cy="49244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lvl="0" algn="ctr" defTabSz="914400">
              <a:spcBef>
                <a:spcPct val="20000"/>
              </a:spcBef>
              <a:defRPr/>
            </a:pPr>
            <a:r>
              <a:rPr lang="zh-CN" altLang="en-US" sz="1600" dirty="0">
                <a:solidFill>
                  <a:srgbClr val="0064A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我们专注于视觉表达，喜欢把老的动西，融入心的创意，更多作品请搜索：自然而然</a:t>
            </a:r>
            <a:endParaRPr lang="en-US" sz="1600" dirty="0">
              <a:solidFill>
                <a:srgbClr val="0064A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55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 rot="10800000">
            <a:off x="0" y="1187837"/>
            <a:ext cx="1000364" cy="67749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Pentagon 35"/>
          <p:cNvSpPr/>
          <p:nvPr/>
        </p:nvSpPr>
        <p:spPr>
          <a:xfrm rot="10800000" flipH="1">
            <a:off x="712331" y="992472"/>
            <a:ext cx="4262918" cy="677493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ight Triangle 38"/>
          <p:cNvSpPr/>
          <p:nvPr/>
        </p:nvSpPr>
        <p:spPr>
          <a:xfrm rot="10800000">
            <a:off x="712330" y="1663179"/>
            <a:ext cx="288033" cy="202151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 rot="10800000" flipH="1">
            <a:off x="8143636" y="2104798"/>
            <a:ext cx="1000364" cy="67749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Pentagon 45"/>
          <p:cNvSpPr/>
          <p:nvPr/>
        </p:nvSpPr>
        <p:spPr>
          <a:xfrm rot="10800000">
            <a:off x="4168751" y="1909433"/>
            <a:ext cx="4262918" cy="677493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ight Triangle 43"/>
          <p:cNvSpPr/>
          <p:nvPr/>
        </p:nvSpPr>
        <p:spPr>
          <a:xfrm rot="10800000" flipH="1">
            <a:off x="8143637" y="2580140"/>
            <a:ext cx="288033" cy="202151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 rot="10800000">
            <a:off x="0" y="3021759"/>
            <a:ext cx="1000364" cy="6774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Pentagon 51"/>
          <p:cNvSpPr/>
          <p:nvPr/>
        </p:nvSpPr>
        <p:spPr>
          <a:xfrm rot="10800000" flipH="1">
            <a:off x="712331" y="2826394"/>
            <a:ext cx="4262918" cy="677493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ight Triangle 49"/>
          <p:cNvSpPr/>
          <p:nvPr/>
        </p:nvSpPr>
        <p:spPr>
          <a:xfrm rot="10800000">
            <a:off x="712330" y="3497101"/>
            <a:ext cx="288033" cy="202151"/>
          </a:xfrm>
          <a:prstGeom prst="rtTriangl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 rot="10800000" flipH="1">
            <a:off x="8143636" y="3938720"/>
            <a:ext cx="1000364" cy="6774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Pentagon 57"/>
          <p:cNvSpPr/>
          <p:nvPr/>
        </p:nvSpPr>
        <p:spPr>
          <a:xfrm rot="10800000">
            <a:off x="4168751" y="3743355"/>
            <a:ext cx="4262918" cy="677493"/>
          </a:xfrm>
          <a:prstGeom prst="homePlat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ight Triangle 55"/>
          <p:cNvSpPr/>
          <p:nvPr/>
        </p:nvSpPr>
        <p:spPr>
          <a:xfrm rot="10800000" flipH="1">
            <a:off x="8143637" y="4414062"/>
            <a:ext cx="288033" cy="202151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Freeform 113"/>
          <p:cNvSpPr>
            <a:spLocks noEditPoints="1"/>
          </p:cNvSpPr>
          <p:nvPr/>
        </p:nvSpPr>
        <p:spPr bwMode="auto">
          <a:xfrm>
            <a:off x="995748" y="1159401"/>
            <a:ext cx="501554" cy="346580"/>
          </a:xfrm>
          <a:custGeom>
            <a:avLst/>
            <a:gdLst/>
            <a:ahLst/>
            <a:cxnLst>
              <a:cxn ang="0">
                <a:pos x="82" y="49"/>
              </a:cxn>
              <a:cxn ang="0">
                <a:pos x="74" y="57"/>
              </a:cxn>
              <a:cxn ang="0">
                <a:pos x="7" y="57"/>
              </a:cxn>
              <a:cxn ang="0">
                <a:pos x="0" y="49"/>
              </a:cxn>
              <a:cxn ang="0">
                <a:pos x="0" y="6"/>
              </a:cxn>
              <a:cxn ang="0">
                <a:pos x="10" y="6"/>
              </a:cxn>
              <a:cxn ang="0">
                <a:pos x="10" y="0"/>
              </a:cxn>
              <a:cxn ang="0">
                <a:pos x="82" y="0"/>
              </a:cxn>
              <a:cxn ang="0">
                <a:pos x="82" y="49"/>
              </a:cxn>
              <a:cxn ang="0">
                <a:pos x="10" y="11"/>
              </a:cxn>
              <a:cxn ang="0">
                <a:pos x="5" y="11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10" y="11"/>
              </a:cxn>
              <a:cxn ang="0">
                <a:pos x="77" y="6"/>
              </a:cxn>
              <a:cxn ang="0">
                <a:pos x="15" y="6"/>
              </a:cxn>
              <a:cxn ang="0">
                <a:pos x="15" y="49"/>
              </a:cxn>
              <a:cxn ang="0">
                <a:pos x="15" y="52"/>
              </a:cxn>
              <a:cxn ang="0">
                <a:pos x="74" y="52"/>
              </a:cxn>
              <a:cxn ang="0">
                <a:pos x="77" y="49"/>
              </a:cxn>
              <a:cxn ang="0">
                <a:pos x="77" y="6"/>
              </a:cxn>
              <a:cxn ang="0">
                <a:pos x="46" y="36"/>
              </a:cxn>
              <a:cxn ang="0">
                <a:pos x="20" y="36"/>
              </a:cxn>
              <a:cxn ang="0">
                <a:pos x="20" y="11"/>
              </a:cxn>
              <a:cxn ang="0">
                <a:pos x="46" y="11"/>
              </a:cxn>
              <a:cxn ang="0">
                <a:pos x="46" y="36"/>
              </a:cxn>
              <a:cxn ang="0">
                <a:pos x="46" y="47"/>
              </a:cxn>
              <a:cxn ang="0">
                <a:pos x="20" y="47"/>
              </a:cxn>
              <a:cxn ang="0">
                <a:pos x="20" y="42"/>
              </a:cxn>
              <a:cxn ang="0">
                <a:pos x="46" y="42"/>
              </a:cxn>
              <a:cxn ang="0">
                <a:pos x="46" y="47"/>
              </a:cxn>
              <a:cxn ang="0">
                <a:pos x="25" y="16"/>
              </a:cxn>
              <a:cxn ang="0">
                <a:pos x="25" y="31"/>
              </a:cxn>
              <a:cxn ang="0">
                <a:pos x="41" y="31"/>
              </a:cxn>
              <a:cxn ang="0">
                <a:pos x="41" y="16"/>
              </a:cxn>
              <a:cxn ang="0">
                <a:pos x="25" y="16"/>
              </a:cxn>
              <a:cxn ang="0">
                <a:pos x="72" y="16"/>
              </a:cxn>
              <a:cxn ang="0">
                <a:pos x="51" y="16"/>
              </a:cxn>
              <a:cxn ang="0">
                <a:pos x="51" y="11"/>
              </a:cxn>
              <a:cxn ang="0">
                <a:pos x="72" y="11"/>
              </a:cxn>
              <a:cxn ang="0">
                <a:pos x="72" y="16"/>
              </a:cxn>
              <a:cxn ang="0">
                <a:pos x="72" y="26"/>
              </a:cxn>
              <a:cxn ang="0">
                <a:pos x="51" y="26"/>
              </a:cxn>
              <a:cxn ang="0">
                <a:pos x="51" y="21"/>
              </a:cxn>
              <a:cxn ang="0">
                <a:pos x="72" y="21"/>
              </a:cxn>
              <a:cxn ang="0">
                <a:pos x="72" y="26"/>
              </a:cxn>
              <a:cxn ang="0">
                <a:pos x="72" y="36"/>
              </a:cxn>
              <a:cxn ang="0">
                <a:pos x="51" y="36"/>
              </a:cxn>
              <a:cxn ang="0">
                <a:pos x="51" y="31"/>
              </a:cxn>
              <a:cxn ang="0">
                <a:pos x="72" y="31"/>
              </a:cxn>
              <a:cxn ang="0">
                <a:pos x="72" y="36"/>
              </a:cxn>
              <a:cxn ang="0">
                <a:pos x="72" y="47"/>
              </a:cxn>
              <a:cxn ang="0">
                <a:pos x="51" y="47"/>
              </a:cxn>
              <a:cxn ang="0">
                <a:pos x="51" y="42"/>
              </a:cxn>
              <a:cxn ang="0">
                <a:pos x="72" y="42"/>
              </a:cxn>
              <a:cxn ang="0">
                <a:pos x="72" y="47"/>
              </a:cxn>
            </a:cxnLst>
            <a:rect l="0" t="0" r="r" b="b"/>
            <a:pathLst>
              <a:path w="82" h="57">
                <a:moveTo>
                  <a:pt x="82" y="49"/>
                </a:moveTo>
                <a:cubicBezTo>
                  <a:pt x="82" y="54"/>
                  <a:pt x="79" y="57"/>
                  <a:pt x="74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3" y="57"/>
                  <a:pt x="0" y="54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82" y="0"/>
                  <a:pt x="82" y="0"/>
                  <a:pt x="82" y="0"/>
                </a:cubicBezTo>
                <a:lnTo>
                  <a:pt x="82" y="49"/>
                </a:lnTo>
                <a:close/>
                <a:moveTo>
                  <a:pt x="10" y="11"/>
                </a:moveTo>
                <a:cubicBezTo>
                  <a:pt x="5" y="11"/>
                  <a:pt x="5" y="11"/>
                  <a:pt x="5" y="11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lnTo>
                  <a:pt x="10" y="11"/>
                </a:lnTo>
                <a:close/>
                <a:moveTo>
                  <a:pt x="77" y="6"/>
                </a:moveTo>
                <a:cubicBezTo>
                  <a:pt x="15" y="6"/>
                  <a:pt x="15" y="6"/>
                  <a:pt x="15" y="6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50"/>
                  <a:pt x="15" y="51"/>
                  <a:pt x="15" y="52"/>
                </a:cubicBezTo>
                <a:cubicBezTo>
                  <a:pt x="74" y="52"/>
                  <a:pt x="74" y="52"/>
                  <a:pt x="74" y="52"/>
                </a:cubicBezTo>
                <a:cubicBezTo>
                  <a:pt x="76" y="52"/>
                  <a:pt x="77" y="51"/>
                  <a:pt x="77" y="49"/>
                </a:cubicBezTo>
                <a:lnTo>
                  <a:pt x="77" y="6"/>
                </a:lnTo>
                <a:close/>
                <a:moveTo>
                  <a:pt x="46" y="36"/>
                </a:moveTo>
                <a:cubicBezTo>
                  <a:pt x="20" y="36"/>
                  <a:pt x="20" y="36"/>
                  <a:pt x="20" y="36"/>
                </a:cubicBezTo>
                <a:cubicBezTo>
                  <a:pt x="20" y="11"/>
                  <a:pt x="20" y="11"/>
                  <a:pt x="20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36"/>
                </a:lnTo>
                <a:close/>
                <a:moveTo>
                  <a:pt x="46" y="47"/>
                </a:moveTo>
                <a:cubicBezTo>
                  <a:pt x="20" y="47"/>
                  <a:pt x="20" y="47"/>
                  <a:pt x="20" y="47"/>
                </a:cubicBezTo>
                <a:cubicBezTo>
                  <a:pt x="20" y="42"/>
                  <a:pt x="20" y="42"/>
                  <a:pt x="20" y="42"/>
                </a:cubicBezTo>
                <a:cubicBezTo>
                  <a:pt x="46" y="42"/>
                  <a:pt x="46" y="42"/>
                  <a:pt x="46" y="42"/>
                </a:cubicBezTo>
                <a:lnTo>
                  <a:pt x="46" y="47"/>
                </a:lnTo>
                <a:close/>
                <a:moveTo>
                  <a:pt x="25" y="16"/>
                </a:moveTo>
                <a:cubicBezTo>
                  <a:pt x="25" y="31"/>
                  <a:pt x="25" y="31"/>
                  <a:pt x="25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16"/>
                  <a:pt x="41" y="16"/>
                  <a:pt x="41" y="16"/>
                </a:cubicBezTo>
                <a:lnTo>
                  <a:pt x="25" y="16"/>
                </a:lnTo>
                <a:close/>
                <a:moveTo>
                  <a:pt x="72" y="16"/>
                </a:moveTo>
                <a:cubicBezTo>
                  <a:pt x="51" y="16"/>
                  <a:pt x="51" y="16"/>
                  <a:pt x="51" y="16"/>
                </a:cubicBezTo>
                <a:cubicBezTo>
                  <a:pt x="51" y="11"/>
                  <a:pt x="51" y="11"/>
                  <a:pt x="51" y="11"/>
                </a:cubicBezTo>
                <a:cubicBezTo>
                  <a:pt x="72" y="11"/>
                  <a:pt x="72" y="11"/>
                  <a:pt x="72" y="11"/>
                </a:cubicBezTo>
                <a:lnTo>
                  <a:pt x="72" y="16"/>
                </a:lnTo>
                <a:close/>
                <a:moveTo>
                  <a:pt x="72" y="26"/>
                </a:moveTo>
                <a:cubicBezTo>
                  <a:pt x="51" y="26"/>
                  <a:pt x="51" y="26"/>
                  <a:pt x="51" y="26"/>
                </a:cubicBezTo>
                <a:cubicBezTo>
                  <a:pt x="51" y="21"/>
                  <a:pt x="51" y="21"/>
                  <a:pt x="51" y="21"/>
                </a:cubicBezTo>
                <a:cubicBezTo>
                  <a:pt x="72" y="21"/>
                  <a:pt x="72" y="21"/>
                  <a:pt x="72" y="21"/>
                </a:cubicBezTo>
                <a:lnTo>
                  <a:pt x="72" y="26"/>
                </a:lnTo>
                <a:close/>
                <a:moveTo>
                  <a:pt x="72" y="36"/>
                </a:moveTo>
                <a:cubicBezTo>
                  <a:pt x="51" y="36"/>
                  <a:pt x="51" y="36"/>
                  <a:pt x="51" y="36"/>
                </a:cubicBezTo>
                <a:cubicBezTo>
                  <a:pt x="51" y="31"/>
                  <a:pt x="51" y="31"/>
                  <a:pt x="51" y="31"/>
                </a:cubicBezTo>
                <a:cubicBezTo>
                  <a:pt x="72" y="31"/>
                  <a:pt x="72" y="31"/>
                  <a:pt x="72" y="31"/>
                </a:cubicBezTo>
                <a:lnTo>
                  <a:pt x="72" y="36"/>
                </a:lnTo>
                <a:close/>
                <a:moveTo>
                  <a:pt x="72" y="47"/>
                </a:moveTo>
                <a:cubicBezTo>
                  <a:pt x="51" y="47"/>
                  <a:pt x="51" y="47"/>
                  <a:pt x="51" y="47"/>
                </a:cubicBezTo>
                <a:cubicBezTo>
                  <a:pt x="51" y="42"/>
                  <a:pt x="51" y="42"/>
                  <a:pt x="51" y="42"/>
                </a:cubicBezTo>
                <a:cubicBezTo>
                  <a:pt x="72" y="42"/>
                  <a:pt x="72" y="42"/>
                  <a:pt x="72" y="42"/>
                </a:cubicBezTo>
                <a:lnTo>
                  <a:pt x="72" y="4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Freeform 120"/>
          <p:cNvSpPr>
            <a:spLocks noEditPoints="1"/>
          </p:cNvSpPr>
          <p:nvPr/>
        </p:nvSpPr>
        <p:spPr bwMode="auto">
          <a:xfrm>
            <a:off x="7692810" y="2045669"/>
            <a:ext cx="442899" cy="379627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Freeform 204"/>
          <p:cNvSpPr>
            <a:spLocks noEditPoints="1"/>
          </p:cNvSpPr>
          <p:nvPr/>
        </p:nvSpPr>
        <p:spPr bwMode="auto">
          <a:xfrm>
            <a:off x="991132" y="3021759"/>
            <a:ext cx="510787" cy="339620"/>
          </a:xfrm>
          <a:custGeom>
            <a:avLst/>
            <a:gdLst/>
            <a:ahLst/>
            <a:cxnLst>
              <a:cxn ang="0">
                <a:pos x="86" y="15"/>
              </a:cxn>
              <a:cxn ang="0">
                <a:pos x="44" y="29"/>
              </a:cxn>
              <a:cxn ang="0">
                <a:pos x="43" y="29"/>
              </a:cxn>
              <a:cxn ang="0">
                <a:pos x="43" y="29"/>
              </a:cxn>
              <a:cxn ang="0">
                <a:pos x="18" y="21"/>
              </a:cxn>
              <a:cxn ang="0">
                <a:pos x="14" y="32"/>
              </a:cxn>
              <a:cxn ang="0">
                <a:pos x="17" y="36"/>
              </a:cxn>
              <a:cxn ang="0">
                <a:pos x="15" y="40"/>
              </a:cxn>
              <a:cxn ang="0">
                <a:pos x="17" y="56"/>
              </a:cxn>
              <a:cxn ang="0">
                <a:pos x="16" y="57"/>
              </a:cxn>
              <a:cxn ang="0">
                <a:pos x="16" y="58"/>
              </a:cxn>
              <a:cxn ang="0">
                <a:pos x="8" y="58"/>
              </a:cxn>
              <a:cxn ang="0">
                <a:pos x="7" y="57"/>
              </a:cxn>
              <a:cxn ang="0">
                <a:pos x="7" y="56"/>
              </a:cxn>
              <a:cxn ang="0">
                <a:pos x="9" y="40"/>
              </a:cxn>
              <a:cxn ang="0">
                <a:pos x="7" y="36"/>
              </a:cxn>
              <a:cxn ang="0">
                <a:pos x="10" y="32"/>
              </a:cxn>
              <a:cxn ang="0">
                <a:pos x="13" y="19"/>
              </a:cxn>
              <a:cxn ang="0">
                <a:pos x="1" y="15"/>
              </a:cxn>
              <a:cxn ang="0">
                <a:pos x="0" y="14"/>
              </a:cxn>
              <a:cxn ang="0">
                <a:pos x="1" y="13"/>
              </a:cxn>
              <a:cxn ang="0">
                <a:pos x="43" y="0"/>
              </a:cxn>
              <a:cxn ang="0">
                <a:pos x="43" y="0"/>
              </a:cxn>
              <a:cxn ang="0">
                <a:pos x="44" y="0"/>
              </a:cxn>
              <a:cxn ang="0">
                <a:pos x="86" y="13"/>
              </a:cxn>
              <a:cxn ang="0">
                <a:pos x="87" y="14"/>
              </a:cxn>
              <a:cxn ang="0">
                <a:pos x="86" y="15"/>
              </a:cxn>
              <a:cxn ang="0">
                <a:pos x="68" y="38"/>
              </a:cxn>
              <a:cxn ang="0">
                <a:pos x="43" y="48"/>
              </a:cxn>
              <a:cxn ang="0">
                <a:pos x="19" y="38"/>
              </a:cxn>
              <a:cxn ang="0">
                <a:pos x="20" y="26"/>
              </a:cxn>
              <a:cxn ang="0">
                <a:pos x="42" y="33"/>
              </a:cxn>
              <a:cxn ang="0">
                <a:pos x="43" y="34"/>
              </a:cxn>
              <a:cxn ang="0">
                <a:pos x="45" y="33"/>
              </a:cxn>
              <a:cxn ang="0">
                <a:pos x="67" y="26"/>
              </a:cxn>
              <a:cxn ang="0">
                <a:pos x="68" y="38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Freeform 124"/>
          <p:cNvSpPr>
            <a:spLocks noEditPoints="1"/>
          </p:cNvSpPr>
          <p:nvPr/>
        </p:nvSpPr>
        <p:spPr bwMode="auto">
          <a:xfrm>
            <a:off x="7719991" y="3949232"/>
            <a:ext cx="423646" cy="285313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58"/>
          <p:cNvGrpSpPr/>
          <p:nvPr/>
        </p:nvGrpSpPr>
        <p:grpSpPr>
          <a:xfrm>
            <a:off x="1711504" y="1087694"/>
            <a:ext cx="2588972" cy="466872"/>
            <a:chOff x="7174424" y="1352592"/>
            <a:chExt cx="2588972" cy="466872"/>
          </a:xfrm>
        </p:grpSpPr>
        <p:sp>
          <p:nvSpPr>
            <p:cNvPr id="17" name="TextBox 16"/>
            <p:cNvSpPr txBox="1"/>
            <p:nvPr/>
          </p:nvSpPr>
          <p:spPr>
            <a:xfrm>
              <a:off x="7174424" y="1511687"/>
              <a:ext cx="258897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74424" y="1352592"/>
              <a:ext cx="846386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58"/>
          <p:cNvGrpSpPr/>
          <p:nvPr/>
        </p:nvGrpSpPr>
        <p:grpSpPr>
          <a:xfrm>
            <a:off x="4860035" y="2004573"/>
            <a:ext cx="2588972" cy="466872"/>
            <a:chOff x="7174424" y="1352592"/>
            <a:chExt cx="2588972" cy="466872"/>
          </a:xfrm>
        </p:grpSpPr>
        <p:sp>
          <p:nvSpPr>
            <p:cNvPr id="64" name="TextBox 63"/>
            <p:cNvSpPr txBox="1"/>
            <p:nvPr/>
          </p:nvSpPr>
          <p:spPr>
            <a:xfrm>
              <a:off x="7174424" y="1511687"/>
              <a:ext cx="258897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917009" y="1352592"/>
              <a:ext cx="846387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58"/>
          <p:cNvGrpSpPr/>
          <p:nvPr/>
        </p:nvGrpSpPr>
        <p:grpSpPr>
          <a:xfrm>
            <a:off x="1711504" y="2918861"/>
            <a:ext cx="2588972" cy="466872"/>
            <a:chOff x="7174424" y="1352592"/>
            <a:chExt cx="2588972" cy="466872"/>
          </a:xfrm>
        </p:grpSpPr>
        <p:sp>
          <p:nvSpPr>
            <p:cNvPr id="67" name="TextBox 66"/>
            <p:cNvSpPr txBox="1"/>
            <p:nvPr/>
          </p:nvSpPr>
          <p:spPr>
            <a:xfrm>
              <a:off x="7174424" y="1511687"/>
              <a:ext cx="258897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174424" y="1352592"/>
              <a:ext cx="846386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zh-CN" alt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71"/>
          <p:cNvGrpSpPr/>
          <p:nvPr/>
        </p:nvGrpSpPr>
        <p:grpSpPr>
          <a:xfrm>
            <a:off x="5896961" y="1003444"/>
            <a:ext cx="2592315" cy="565923"/>
            <a:chOff x="1315498" y="1113763"/>
            <a:chExt cx="2592315" cy="565923"/>
          </a:xfrm>
        </p:grpSpPr>
        <p:sp>
          <p:nvSpPr>
            <p:cNvPr id="73" name="Text Placeholder 3"/>
            <p:cNvSpPr txBox="1">
              <a:spLocks/>
            </p:cNvSpPr>
            <p:nvPr/>
          </p:nvSpPr>
          <p:spPr>
            <a:xfrm>
              <a:off x="1315499" y="1113763"/>
              <a:ext cx="61555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Text Placeholder 3"/>
            <p:cNvSpPr txBox="1">
              <a:spLocks/>
            </p:cNvSpPr>
            <p:nvPr/>
          </p:nvSpPr>
          <p:spPr>
            <a:xfrm>
              <a:off x="1315498" y="1371909"/>
              <a:ext cx="2592315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5" name="Text Placeholder 3"/>
          <p:cNvSpPr txBox="1">
            <a:spLocks/>
          </p:cNvSpPr>
          <p:nvPr/>
        </p:nvSpPr>
        <p:spPr>
          <a:xfrm>
            <a:off x="5171390" y="958754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1" name="Group 91"/>
          <p:cNvGrpSpPr/>
          <p:nvPr/>
        </p:nvGrpSpPr>
        <p:grpSpPr>
          <a:xfrm>
            <a:off x="5896961" y="2789261"/>
            <a:ext cx="2592315" cy="565923"/>
            <a:chOff x="1315498" y="1113763"/>
            <a:chExt cx="2592315" cy="565923"/>
          </a:xfrm>
        </p:grpSpPr>
        <p:sp>
          <p:nvSpPr>
            <p:cNvPr id="93" name="Text Placeholder 3"/>
            <p:cNvSpPr txBox="1">
              <a:spLocks/>
            </p:cNvSpPr>
            <p:nvPr/>
          </p:nvSpPr>
          <p:spPr>
            <a:xfrm>
              <a:off x="1315499" y="1113763"/>
              <a:ext cx="61555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Text Placeholder 3"/>
            <p:cNvSpPr txBox="1">
              <a:spLocks/>
            </p:cNvSpPr>
            <p:nvPr/>
          </p:nvSpPr>
          <p:spPr>
            <a:xfrm>
              <a:off x="1315498" y="1371909"/>
              <a:ext cx="2592315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" name="Text Placeholder 3"/>
          <p:cNvSpPr txBox="1">
            <a:spLocks/>
          </p:cNvSpPr>
          <p:nvPr/>
        </p:nvSpPr>
        <p:spPr>
          <a:xfrm>
            <a:off x="5171390" y="2744571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69" name="Group 87"/>
          <p:cNvGrpSpPr/>
          <p:nvPr/>
        </p:nvGrpSpPr>
        <p:grpSpPr>
          <a:xfrm>
            <a:off x="1553116" y="1865331"/>
            <a:ext cx="2592315" cy="565923"/>
            <a:chOff x="1315498" y="1113763"/>
            <a:chExt cx="2592315" cy="565923"/>
          </a:xfrm>
        </p:grpSpPr>
        <p:sp>
          <p:nvSpPr>
            <p:cNvPr id="72" name="Text Placeholder 3"/>
            <p:cNvSpPr txBox="1">
              <a:spLocks/>
            </p:cNvSpPr>
            <p:nvPr/>
          </p:nvSpPr>
          <p:spPr>
            <a:xfrm>
              <a:off x="1315499" y="1113763"/>
              <a:ext cx="61555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solidFill>
                    <a:schemeClr val="accent3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  <a:endParaRPr kumimoji="0" lang="en-US" sz="1200" b="1" i="0" u="none" strike="noStrike" kern="1200" cap="none" spc="0" normalizeH="0" baseline="0" noProof="0" dirty="0"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Text Placeholder 3"/>
            <p:cNvSpPr txBox="1">
              <a:spLocks/>
            </p:cNvSpPr>
            <p:nvPr/>
          </p:nvSpPr>
          <p:spPr>
            <a:xfrm>
              <a:off x="1315498" y="1371909"/>
              <a:ext cx="2592315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 Placeholder 3"/>
          <p:cNvSpPr txBox="1">
            <a:spLocks/>
          </p:cNvSpPr>
          <p:nvPr/>
        </p:nvSpPr>
        <p:spPr>
          <a:xfrm>
            <a:off x="827545" y="1820641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grpSp>
        <p:nvGrpSpPr>
          <p:cNvPr id="78" name="Group 95"/>
          <p:cNvGrpSpPr/>
          <p:nvPr/>
        </p:nvGrpSpPr>
        <p:grpSpPr>
          <a:xfrm>
            <a:off x="1605228" y="3720088"/>
            <a:ext cx="2592315" cy="565923"/>
            <a:chOff x="1315498" y="1113763"/>
            <a:chExt cx="2592315" cy="565923"/>
          </a:xfrm>
        </p:grpSpPr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1315499" y="1113763"/>
              <a:ext cx="615553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zh-CN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输入标题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1315498" y="1371909"/>
              <a:ext cx="2592315" cy="307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lvl="0" algn="l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我们专注于视觉表达，喜欢把老的动西，融入心的创意，更多作品请搜索：自然而然</a:t>
              </a: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1" name="Text Placeholder 3"/>
          <p:cNvSpPr txBox="1">
            <a:spLocks/>
          </p:cNvSpPr>
          <p:nvPr/>
        </p:nvSpPr>
        <p:spPr>
          <a:xfrm>
            <a:off x="879657" y="3675398"/>
            <a:ext cx="686085" cy="738664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83" name="Group 58"/>
          <p:cNvGrpSpPr/>
          <p:nvPr/>
        </p:nvGrpSpPr>
        <p:grpSpPr>
          <a:xfrm>
            <a:off x="4860035" y="3822814"/>
            <a:ext cx="2588972" cy="466872"/>
            <a:chOff x="7174424" y="1352592"/>
            <a:chExt cx="2588972" cy="466872"/>
          </a:xfrm>
        </p:grpSpPr>
        <p:sp>
          <p:nvSpPr>
            <p:cNvPr id="84" name="TextBox 83"/>
            <p:cNvSpPr txBox="1"/>
            <p:nvPr/>
          </p:nvSpPr>
          <p:spPr>
            <a:xfrm>
              <a:off x="7174424" y="1511687"/>
              <a:ext cx="2588972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lvl="0" algn="r" defTabSz="914400">
                <a:spcBef>
                  <a:spcPct val="2000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我们专注于视觉表达，喜欢把老的动西，融入心的创意，更多作品请搜索：</a:t>
              </a:r>
              <a:endParaRPr 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8917009" y="1352592"/>
              <a:ext cx="846387" cy="16927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/>
              <a:r>
                <a:rPr lang="zh-CN" altLang="en-US" sz="11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输入你的标题</a:t>
              </a:r>
              <a:endParaRPr lang="en-US" sz="11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712331" y="15225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rgbClr val="4990C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在此输入你的标题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178739814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500"/>
                            </p:stCondLst>
                            <p:childTnLst>
                              <p:par>
                                <p:cTn id="121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6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6" grpId="0" animBg="1"/>
      <p:bldP spid="39" grpId="0" animBg="1"/>
      <p:bldP spid="42" grpId="0" animBg="1"/>
      <p:bldP spid="46" grpId="0" animBg="1"/>
      <p:bldP spid="44" grpId="0" animBg="1"/>
      <p:bldP spid="48" grpId="0" animBg="1"/>
      <p:bldP spid="52" grpId="0" animBg="1"/>
      <p:bldP spid="50" grpId="0" animBg="1"/>
      <p:bldP spid="54" grpId="0" animBg="1"/>
      <p:bldP spid="58" grpId="0" animBg="1"/>
      <p:bldP spid="56" grpId="0" animBg="1"/>
      <p:bldP spid="59" grpId="0" animBg="1"/>
      <p:bldP spid="60" grpId="0" animBg="1"/>
      <p:bldP spid="61" grpId="0" animBg="1"/>
      <p:bldP spid="62" grpId="0" animBg="1"/>
      <p:bldP spid="75" grpId="0"/>
      <p:bldP spid="95" grpId="0"/>
      <p:bldP spid="77" grpId="0"/>
      <p:bldP spid="81" grpId="0"/>
      <p:bldP spid="4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76c4245fc7d929b24c6138df7fb060598dfc12"/>
</p:tagLst>
</file>

<file path=ppt/theme/theme1.xml><?xml version="1.0" encoding="utf-8"?>
<a:theme xmlns:a="http://schemas.openxmlformats.org/drawingml/2006/main" name="在行">
  <a:themeElements>
    <a:clrScheme name="1_Colored Theme">
      <a:dk1>
        <a:srgbClr val="000000"/>
      </a:dk1>
      <a:lt1>
        <a:srgbClr val="FFFFFF"/>
      </a:lt1>
      <a:dk2>
        <a:srgbClr val="BFBFBF"/>
      </a:dk2>
      <a:lt2>
        <a:srgbClr val="E2DFCC"/>
      </a:lt2>
      <a:accent1>
        <a:srgbClr val="5C9CCC"/>
      </a:accent1>
      <a:accent2>
        <a:srgbClr val="A5A5A5"/>
      </a:accent2>
      <a:accent3>
        <a:srgbClr val="2DCFFF"/>
      </a:accent3>
      <a:accent4>
        <a:srgbClr val="0065B0"/>
      </a:accent4>
      <a:accent5>
        <a:srgbClr val="8EBADB"/>
      </a:accent5>
      <a:accent6>
        <a:srgbClr val="BFBFBF"/>
      </a:accent6>
      <a:hlink>
        <a:srgbClr val="977B2D"/>
      </a:hlink>
      <a:folHlink>
        <a:srgbClr val="BFBFBF"/>
      </a:folHlink>
    </a:clrScheme>
    <a:fontScheme name="Arial">
      <a:majorFont>
        <a:latin typeface="Arial"/>
        <a:ea typeface=""/>
        <a:cs typeface="FontAwesome"/>
      </a:majorFont>
      <a:minorFont>
        <a:latin typeface="Arial"/>
        <a:ea typeface=""/>
        <a:cs typeface="FontAwesom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6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7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8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29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1_Colored Theme">
    <a:dk1>
      <a:srgbClr val="000000"/>
    </a:dk1>
    <a:lt1>
      <a:srgbClr val="FFFFFF"/>
    </a:lt1>
    <a:dk2>
      <a:srgbClr val="BFBFBF"/>
    </a:dk2>
    <a:lt2>
      <a:srgbClr val="E2DFCC"/>
    </a:lt2>
    <a:accent1>
      <a:srgbClr val="5C9CCC"/>
    </a:accent1>
    <a:accent2>
      <a:srgbClr val="A5A5A5"/>
    </a:accent2>
    <a:accent3>
      <a:srgbClr val="2DCFFF"/>
    </a:accent3>
    <a:accent4>
      <a:srgbClr val="0065B0"/>
    </a:accent4>
    <a:accent5>
      <a:srgbClr val="8EBADB"/>
    </a:accent5>
    <a:accent6>
      <a:srgbClr val="BFBFBF"/>
    </a:accent6>
    <a:hlink>
      <a:srgbClr val="977B2D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31764</TotalTime>
  <Words>2987</Words>
  <Application>Microsoft Office PowerPoint</Application>
  <PresentationFormat>全屏显示(16:9)</PresentationFormat>
  <Paragraphs>324</Paragraphs>
  <Slides>29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FontAwesome</vt:lpstr>
      <vt:lpstr>方正铁筋隶书简体</vt:lpstr>
      <vt:lpstr>微软雅黑</vt:lpstr>
      <vt:lpstr>Arial</vt:lpstr>
      <vt:lpstr>Book Antiqua</vt:lpstr>
      <vt:lpstr>Calibri</vt:lpstr>
      <vt:lpstr>在行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2014-09-03T19:30:44Z</dcterms:created>
  <dcterms:modified xsi:type="dcterms:W3CDTF">2019-04-16T05:18:38Z</dcterms:modified>
</cp:coreProperties>
</file>