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7"/>
  </p:notesMasterIdLst>
  <p:sldIdLst>
    <p:sldId id="264" r:id="rId4"/>
    <p:sldId id="261" r:id="rId5"/>
    <p:sldId id="258" r:id="rId6"/>
    <p:sldId id="263" r:id="rId8"/>
    <p:sldId id="259" r:id="rId9"/>
    <p:sldId id="284" r:id="rId10"/>
    <p:sldId id="267" r:id="rId11"/>
    <p:sldId id="265" r:id="rId12"/>
    <p:sldId id="268" r:id="rId13"/>
    <p:sldId id="269" r:id="rId14"/>
    <p:sldId id="275" r:id="rId15"/>
    <p:sldId id="278" r:id="rId16"/>
    <p:sldId id="276" r:id="rId17"/>
    <p:sldId id="277" r:id="rId18"/>
    <p:sldId id="280" r:id="rId19"/>
    <p:sldId id="281" r:id="rId20"/>
    <p:sldId id="282" r:id="rId21"/>
    <p:sldId id="283" r:id="rId22"/>
    <p:sldId id="260" r:id="rId23"/>
  </p:sldIdLst>
  <p:sldSz cx="9144000" cy="6858000" type="screen4x3"/>
  <p:notesSz cx="6858000" cy="9144000"/>
  <p:embeddedFontLst>
    <p:embeddedFont>
      <p:font typeface="微软雅黑" panose="020B0503020204020204" charset="-122"/>
      <p:regular r:id="rId27"/>
    </p:embeddedFont>
    <p:embeddedFont>
      <p:font typeface="Showcard Gothic" panose="04020904020102020604" pitchFamily="82" charset="0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微软雅黑 Light" panose="020B0502040204020203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23D"/>
    <a:srgbClr val="2E2E2E"/>
    <a:srgbClr val="368DEC"/>
    <a:srgbClr val="000000"/>
    <a:srgbClr val="E3D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138" autoAdjust="0"/>
    <p:restoredTop sz="95936" autoAdjust="0"/>
  </p:normalViewPr>
  <p:slideViewPr>
    <p:cSldViewPr snapToGrid="0">
      <p:cViewPr varScale="1">
        <p:scale>
          <a:sx n="68" d="100"/>
          <a:sy n="68" d="100"/>
        </p:scale>
        <p:origin x="-1052" y="-60"/>
      </p:cViewPr>
      <p:guideLst>
        <p:guide orient="horz" pos="2134"/>
        <p:guide pos="29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27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36305-20EE-4590-AEAB-2297DB998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DADFE-BD82-4B5D-8067-718F322129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http://www.lifeofpix.com/wp-content/uploads/2014/12/Life-of-Pix-free-stock-photos-squirrel-nature-forest-wild-leeroy.jpg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FB85D-3365-407C-A364-1ABA58E4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E5F5C-0315-4FD5-9DB2-03940BD161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pn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emf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246387" y="345609"/>
            <a:ext cx="4829642" cy="4829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14" name="Freeform 294"/>
          <p:cNvSpPr>
            <a:spLocks noEditPoints="1"/>
          </p:cNvSpPr>
          <p:nvPr/>
        </p:nvSpPr>
        <p:spPr bwMode="auto">
          <a:xfrm rot="4601100">
            <a:off x="7104438" y="3708722"/>
            <a:ext cx="375315" cy="248465"/>
          </a:xfrm>
          <a:custGeom>
            <a:avLst/>
            <a:gdLst>
              <a:gd name="T0" fmla="*/ 644 w 1940"/>
              <a:gd name="T1" fmla="*/ 1226 h 1283"/>
              <a:gd name="T2" fmla="*/ 576 w 1940"/>
              <a:gd name="T3" fmla="*/ 1153 h 1283"/>
              <a:gd name="T4" fmla="*/ 1189 w 1940"/>
              <a:gd name="T5" fmla="*/ 1083 h 1283"/>
              <a:gd name="T6" fmla="*/ 1006 w 1940"/>
              <a:gd name="T7" fmla="*/ 1001 h 1283"/>
              <a:gd name="T8" fmla="*/ 1521 w 1940"/>
              <a:gd name="T9" fmla="*/ 861 h 1283"/>
              <a:gd name="T10" fmla="*/ 1345 w 1940"/>
              <a:gd name="T11" fmla="*/ 827 h 1283"/>
              <a:gd name="T12" fmla="*/ 1940 w 1940"/>
              <a:gd name="T13" fmla="*/ 578 h 1283"/>
              <a:gd name="T14" fmla="*/ 1737 w 1940"/>
              <a:gd name="T15" fmla="*/ 551 h 1283"/>
              <a:gd name="T16" fmla="*/ 1463 w 1940"/>
              <a:gd name="T17" fmla="*/ 481 h 1283"/>
              <a:gd name="T18" fmla="*/ 1602 w 1940"/>
              <a:gd name="T19" fmla="*/ 374 h 1283"/>
              <a:gd name="T20" fmla="*/ 1375 w 1940"/>
              <a:gd name="T21" fmla="*/ 371 h 1283"/>
              <a:gd name="T22" fmla="*/ 1155 w 1940"/>
              <a:gd name="T23" fmla="*/ 298 h 1283"/>
              <a:gd name="T24" fmla="*/ 1246 w 1940"/>
              <a:gd name="T25" fmla="*/ 161 h 1283"/>
              <a:gd name="T26" fmla="*/ 806 w 1940"/>
              <a:gd name="T27" fmla="*/ 104 h 1283"/>
              <a:gd name="T28" fmla="*/ 881 w 1940"/>
              <a:gd name="T29" fmla="*/ 46 h 1283"/>
              <a:gd name="T30" fmla="*/ 410 w 1940"/>
              <a:gd name="T31" fmla="*/ 28 h 1283"/>
              <a:gd name="T32" fmla="*/ 14 w 1940"/>
              <a:gd name="T33" fmla="*/ 420 h 1283"/>
              <a:gd name="T34" fmla="*/ 112 w 1940"/>
              <a:gd name="T35" fmla="*/ 423 h 1283"/>
              <a:gd name="T36" fmla="*/ 451 w 1940"/>
              <a:gd name="T37" fmla="*/ 234 h 1283"/>
              <a:gd name="T38" fmla="*/ 444 w 1940"/>
              <a:gd name="T39" fmla="*/ 304 h 1283"/>
              <a:gd name="T40" fmla="*/ 688 w 1940"/>
              <a:gd name="T41" fmla="*/ 353 h 1283"/>
              <a:gd name="T42" fmla="*/ 390 w 1940"/>
              <a:gd name="T43" fmla="*/ 478 h 1283"/>
              <a:gd name="T44" fmla="*/ 715 w 1940"/>
              <a:gd name="T45" fmla="*/ 484 h 1283"/>
              <a:gd name="T46" fmla="*/ 569 w 1940"/>
              <a:gd name="T47" fmla="*/ 575 h 1283"/>
              <a:gd name="T48" fmla="*/ 867 w 1940"/>
              <a:gd name="T49" fmla="*/ 687 h 1283"/>
              <a:gd name="T50" fmla="*/ 569 w 1940"/>
              <a:gd name="T51" fmla="*/ 797 h 1283"/>
              <a:gd name="T52" fmla="*/ 725 w 1940"/>
              <a:gd name="T53" fmla="*/ 870 h 1283"/>
              <a:gd name="T54" fmla="*/ 471 w 1940"/>
              <a:gd name="T55" fmla="*/ 864 h 1283"/>
              <a:gd name="T56" fmla="*/ 461 w 1940"/>
              <a:gd name="T57" fmla="*/ 931 h 1283"/>
              <a:gd name="T58" fmla="*/ 14 w 1940"/>
              <a:gd name="T59" fmla="*/ 703 h 1283"/>
              <a:gd name="T60" fmla="*/ 644 w 1940"/>
              <a:gd name="T61" fmla="*/ 1226 h 1283"/>
              <a:gd name="T62" fmla="*/ 1118 w 1940"/>
              <a:gd name="T63" fmla="*/ 681 h 1283"/>
              <a:gd name="T64" fmla="*/ 1361 w 1940"/>
              <a:gd name="T65" fmla="*/ 651 h 1283"/>
              <a:gd name="T66" fmla="*/ 1118 w 1940"/>
              <a:gd name="T67" fmla="*/ 681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0" h="1283">
                <a:moveTo>
                  <a:pt x="644" y="1226"/>
                </a:moveTo>
                <a:cubicBezTo>
                  <a:pt x="583" y="1217"/>
                  <a:pt x="533" y="1147"/>
                  <a:pt x="576" y="1153"/>
                </a:cubicBezTo>
                <a:cubicBezTo>
                  <a:pt x="770" y="1180"/>
                  <a:pt x="1311" y="1086"/>
                  <a:pt x="1189" y="1083"/>
                </a:cubicBezTo>
                <a:cubicBezTo>
                  <a:pt x="1067" y="1080"/>
                  <a:pt x="850" y="1001"/>
                  <a:pt x="1006" y="1001"/>
                </a:cubicBezTo>
                <a:cubicBezTo>
                  <a:pt x="1162" y="1001"/>
                  <a:pt x="1619" y="861"/>
                  <a:pt x="1521" y="861"/>
                </a:cubicBezTo>
                <a:cubicBezTo>
                  <a:pt x="1422" y="861"/>
                  <a:pt x="1329" y="832"/>
                  <a:pt x="1345" y="827"/>
                </a:cubicBezTo>
                <a:cubicBezTo>
                  <a:pt x="1595" y="744"/>
                  <a:pt x="1940" y="578"/>
                  <a:pt x="1940" y="578"/>
                </a:cubicBezTo>
                <a:cubicBezTo>
                  <a:pt x="1940" y="578"/>
                  <a:pt x="1940" y="554"/>
                  <a:pt x="1737" y="551"/>
                </a:cubicBezTo>
                <a:cubicBezTo>
                  <a:pt x="1534" y="548"/>
                  <a:pt x="1419" y="523"/>
                  <a:pt x="1463" y="481"/>
                </a:cubicBezTo>
                <a:cubicBezTo>
                  <a:pt x="1507" y="438"/>
                  <a:pt x="1703" y="359"/>
                  <a:pt x="1602" y="374"/>
                </a:cubicBezTo>
                <a:cubicBezTo>
                  <a:pt x="1500" y="389"/>
                  <a:pt x="1504" y="371"/>
                  <a:pt x="1375" y="371"/>
                </a:cubicBezTo>
                <a:cubicBezTo>
                  <a:pt x="1246" y="371"/>
                  <a:pt x="1216" y="326"/>
                  <a:pt x="1155" y="298"/>
                </a:cubicBezTo>
                <a:cubicBezTo>
                  <a:pt x="1094" y="271"/>
                  <a:pt x="1338" y="140"/>
                  <a:pt x="1246" y="161"/>
                </a:cubicBezTo>
                <a:cubicBezTo>
                  <a:pt x="1155" y="183"/>
                  <a:pt x="833" y="128"/>
                  <a:pt x="806" y="104"/>
                </a:cubicBezTo>
                <a:cubicBezTo>
                  <a:pt x="779" y="79"/>
                  <a:pt x="962" y="31"/>
                  <a:pt x="881" y="46"/>
                </a:cubicBezTo>
                <a:cubicBezTo>
                  <a:pt x="799" y="61"/>
                  <a:pt x="749" y="0"/>
                  <a:pt x="410" y="28"/>
                </a:cubicBezTo>
                <a:cubicBezTo>
                  <a:pt x="71" y="55"/>
                  <a:pt x="14" y="420"/>
                  <a:pt x="14" y="420"/>
                </a:cubicBezTo>
                <a:cubicBezTo>
                  <a:pt x="14" y="420"/>
                  <a:pt x="68" y="475"/>
                  <a:pt x="112" y="423"/>
                </a:cubicBezTo>
                <a:cubicBezTo>
                  <a:pt x="342" y="164"/>
                  <a:pt x="451" y="234"/>
                  <a:pt x="451" y="234"/>
                </a:cubicBezTo>
                <a:cubicBezTo>
                  <a:pt x="427" y="262"/>
                  <a:pt x="444" y="304"/>
                  <a:pt x="444" y="304"/>
                </a:cubicBezTo>
                <a:cubicBezTo>
                  <a:pt x="559" y="277"/>
                  <a:pt x="688" y="353"/>
                  <a:pt x="688" y="353"/>
                </a:cubicBezTo>
                <a:cubicBezTo>
                  <a:pt x="383" y="399"/>
                  <a:pt x="390" y="478"/>
                  <a:pt x="390" y="478"/>
                </a:cubicBezTo>
                <a:cubicBezTo>
                  <a:pt x="586" y="444"/>
                  <a:pt x="715" y="484"/>
                  <a:pt x="715" y="484"/>
                </a:cubicBezTo>
                <a:cubicBezTo>
                  <a:pt x="664" y="505"/>
                  <a:pt x="569" y="575"/>
                  <a:pt x="569" y="575"/>
                </a:cubicBezTo>
                <a:cubicBezTo>
                  <a:pt x="681" y="590"/>
                  <a:pt x="867" y="687"/>
                  <a:pt x="867" y="687"/>
                </a:cubicBezTo>
                <a:cubicBezTo>
                  <a:pt x="674" y="812"/>
                  <a:pt x="545" y="754"/>
                  <a:pt x="569" y="797"/>
                </a:cubicBezTo>
                <a:cubicBezTo>
                  <a:pt x="593" y="839"/>
                  <a:pt x="725" y="870"/>
                  <a:pt x="725" y="870"/>
                </a:cubicBezTo>
                <a:cubicBezTo>
                  <a:pt x="617" y="916"/>
                  <a:pt x="440" y="843"/>
                  <a:pt x="471" y="864"/>
                </a:cubicBezTo>
                <a:cubicBezTo>
                  <a:pt x="501" y="885"/>
                  <a:pt x="461" y="931"/>
                  <a:pt x="461" y="931"/>
                </a:cubicBezTo>
                <a:cubicBezTo>
                  <a:pt x="119" y="925"/>
                  <a:pt x="14" y="703"/>
                  <a:pt x="14" y="703"/>
                </a:cubicBezTo>
                <a:cubicBezTo>
                  <a:pt x="0" y="1283"/>
                  <a:pt x="705" y="1235"/>
                  <a:pt x="644" y="1226"/>
                </a:cubicBezTo>
                <a:close/>
                <a:moveTo>
                  <a:pt x="1118" y="681"/>
                </a:moveTo>
                <a:cubicBezTo>
                  <a:pt x="1118" y="681"/>
                  <a:pt x="1260" y="681"/>
                  <a:pt x="1361" y="651"/>
                </a:cubicBezTo>
                <a:cubicBezTo>
                  <a:pt x="1463" y="621"/>
                  <a:pt x="1236" y="766"/>
                  <a:pt x="1118" y="681"/>
                </a:cubicBezTo>
                <a:close/>
              </a:path>
            </a:pathLst>
          </a:custGeom>
          <a:solidFill>
            <a:srgbClr val="D1323D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7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/>
          <p:cNvSpPr/>
          <p:nvPr/>
        </p:nvSpPr>
        <p:spPr bwMode="auto">
          <a:xfrm>
            <a:off x="4127500" y="3943350"/>
            <a:ext cx="2136775" cy="2963863"/>
          </a:xfrm>
          <a:custGeom>
            <a:avLst/>
            <a:gdLst>
              <a:gd name="T0" fmla="*/ 501 w 569"/>
              <a:gd name="T1" fmla="*/ 788 h 788"/>
              <a:gd name="T2" fmla="*/ 482 w 569"/>
              <a:gd name="T3" fmla="*/ 763 h 788"/>
              <a:gd name="T4" fmla="*/ 569 w 569"/>
              <a:gd name="T5" fmla="*/ 762 h 788"/>
              <a:gd name="T6" fmla="*/ 569 w 569"/>
              <a:gd name="T7" fmla="*/ 745 h 788"/>
              <a:gd name="T8" fmla="*/ 514 w 569"/>
              <a:gd name="T9" fmla="*/ 708 h 788"/>
              <a:gd name="T10" fmla="*/ 569 w 569"/>
              <a:gd name="T11" fmla="*/ 708 h 788"/>
              <a:gd name="T12" fmla="*/ 569 w 569"/>
              <a:gd name="T13" fmla="*/ 668 h 788"/>
              <a:gd name="T14" fmla="*/ 445 w 569"/>
              <a:gd name="T15" fmla="*/ 576 h 788"/>
              <a:gd name="T16" fmla="*/ 569 w 569"/>
              <a:gd name="T17" fmla="*/ 582 h 788"/>
              <a:gd name="T18" fmla="*/ 569 w 569"/>
              <a:gd name="T19" fmla="*/ 568 h 788"/>
              <a:gd name="T20" fmla="*/ 457 w 569"/>
              <a:gd name="T21" fmla="*/ 511 h 788"/>
              <a:gd name="T22" fmla="*/ 538 w 569"/>
              <a:gd name="T23" fmla="*/ 505 h 788"/>
              <a:gd name="T24" fmla="*/ 431 w 569"/>
              <a:gd name="T25" fmla="*/ 423 h 788"/>
              <a:gd name="T26" fmla="*/ 489 w 569"/>
              <a:gd name="T27" fmla="*/ 428 h 788"/>
              <a:gd name="T28" fmla="*/ 418 w 569"/>
              <a:gd name="T29" fmla="*/ 379 h 788"/>
              <a:gd name="T30" fmla="*/ 520 w 569"/>
              <a:gd name="T31" fmla="*/ 379 h 788"/>
              <a:gd name="T32" fmla="*/ 310 w 569"/>
              <a:gd name="T33" fmla="*/ 0 h 788"/>
              <a:gd name="T34" fmla="*/ 102 w 569"/>
              <a:gd name="T35" fmla="*/ 379 h 788"/>
              <a:gd name="T36" fmla="*/ 204 w 569"/>
              <a:gd name="T37" fmla="*/ 379 h 788"/>
              <a:gd name="T38" fmla="*/ 133 w 569"/>
              <a:gd name="T39" fmla="*/ 428 h 788"/>
              <a:gd name="T40" fmla="*/ 191 w 569"/>
              <a:gd name="T41" fmla="*/ 423 h 788"/>
              <a:gd name="T42" fmla="*/ 84 w 569"/>
              <a:gd name="T43" fmla="*/ 505 h 788"/>
              <a:gd name="T44" fmla="*/ 165 w 569"/>
              <a:gd name="T45" fmla="*/ 511 h 788"/>
              <a:gd name="T46" fmla="*/ 38 w 569"/>
              <a:gd name="T47" fmla="*/ 568 h 788"/>
              <a:gd name="T48" fmla="*/ 177 w 569"/>
              <a:gd name="T49" fmla="*/ 576 h 788"/>
              <a:gd name="T50" fmla="*/ 0 w 569"/>
              <a:gd name="T51" fmla="*/ 668 h 788"/>
              <a:gd name="T52" fmla="*/ 108 w 569"/>
              <a:gd name="T53" fmla="*/ 708 h 788"/>
              <a:gd name="T54" fmla="*/ 21 w 569"/>
              <a:gd name="T55" fmla="*/ 748 h 788"/>
              <a:gd name="T56" fmla="*/ 140 w 569"/>
              <a:gd name="T57" fmla="*/ 763 h 788"/>
              <a:gd name="T58" fmla="*/ 121 w 569"/>
              <a:gd name="T59" fmla="*/ 788 h 788"/>
              <a:gd name="T60" fmla="*/ 501 w 569"/>
              <a:gd name="T61" fmla="*/ 788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69" h="788">
                <a:moveTo>
                  <a:pt x="501" y="788"/>
                </a:moveTo>
                <a:cubicBezTo>
                  <a:pt x="493" y="780"/>
                  <a:pt x="486" y="771"/>
                  <a:pt x="482" y="763"/>
                </a:cubicBezTo>
                <a:cubicBezTo>
                  <a:pt x="515" y="770"/>
                  <a:pt x="541" y="771"/>
                  <a:pt x="569" y="762"/>
                </a:cubicBezTo>
                <a:cubicBezTo>
                  <a:pt x="569" y="745"/>
                  <a:pt x="569" y="745"/>
                  <a:pt x="569" y="745"/>
                </a:cubicBezTo>
                <a:cubicBezTo>
                  <a:pt x="547" y="742"/>
                  <a:pt x="529" y="734"/>
                  <a:pt x="514" y="708"/>
                </a:cubicBezTo>
                <a:cubicBezTo>
                  <a:pt x="536" y="711"/>
                  <a:pt x="553" y="712"/>
                  <a:pt x="569" y="708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19" y="661"/>
                  <a:pt x="490" y="630"/>
                  <a:pt x="445" y="576"/>
                </a:cubicBezTo>
                <a:cubicBezTo>
                  <a:pt x="492" y="588"/>
                  <a:pt x="530" y="611"/>
                  <a:pt x="569" y="582"/>
                </a:cubicBezTo>
                <a:cubicBezTo>
                  <a:pt x="569" y="568"/>
                  <a:pt x="569" y="568"/>
                  <a:pt x="569" y="568"/>
                </a:cubicBezTo>
                <a:cubicBezTo>
                  <a:pt x="527" y="565"/>
                  <a:pt x="488" y="544"/>
                  <a:pt x="457" y="511"/>
                </a:cubicBezTo>
                <a:cubicBezTo>
                  <a:pt x="487" y="520"/>
                  <a:pt x="506" y="521"/>
                  <a:pt x="538" y="505"/>
                </a:cubicBezTo>
                <a:cubicBezTo>
                  <a:pt x="497" y="489"/>
                  <a:pt x="446" y="472"/>
                  <a:pt x="431" y="423"/>
                </a:cubicBezTo>
                <a:cubicBezTo>
                  <a:pt x="449" y="430"/>
                  <a:pt x="466" y="432"/>
                  <a:pt x="489" y="428"/>
                </a:cubicBezTo>
                <a:cubicBezTo>
                  <a:pt x="460" y="415"/>
                  <a:pt x="441" y="404"/>
                  <a:pt x="418" y="379"/>
                </a:cubicBezTo>
                <a:cubicBezTo>
                  <a:pt x="456" y="386"/>
                  <a:pt x="483" y="390"/>
                  <a:pt x="520" y="379"/>
                </a:cubicBezTo>
                <a:cubicBezTo>
                  <a:pt x="358" y="317"/>
                  <a:pt x="320" y="181"/>
                  <a:pt x="310" y="0"/>
                </a:cubicBezTo>
                <a:cubicBezTo>
                  <a:pt x="301" y="181"/>
                  <a:pt x="264" y="317"/>
                  <a:pt x="102" y="379"/>
                </a:cubicBezTo>
                <a:cubicBezTo>
                  <a:pt x="139" y="390"/>
                  <a:pt x="166" y="386"/>
                  <a:pt x="204" y="379"/>
                </a:cubicBezTo>
                <a:cubicBezTo>
                  <a:pt x="181" y="404"/>
                  <a:pt x="162" y="415"/>
                  <a:pt x="133" y="428"/>
                </a:cubicBezTo>
                <a:cubicBezTo>
                  <a:pt x="156" y="432"/>
                  <a:pt x="173" y="430"/>
                  <a:pt x="191" y="423"/>
                </a:cubicBezTo>
                <a:cubicBezTo>
                  <a:pt x="176" y="472"/>
                  <a:pt x="125" y="489"/>
                  <a:pt x="84" y="505"/>
                </a:cubicBezTo>
                <a:cubicBezTo>
                  <a:pt x="116" y="521"/>
                  <a:pt x="135" y="520"/>
                  <a:pt x="165" y="511"/>
                </a:cubicBezTo>
                <a:cubicBezTo>
                  <a:pt x="130" y="548"/>
                  <a:pt x="85" y="570"/>
                  <a:pt x="38" y="568"/>
                </a:cubicBezTo>
                <a:cubicBezTo>
                  <a:pt x="83" y="617"/>
                  <a:pt x="124" y="589"/>
                  <a:pt x="177" y="576"/>
                </a:cubicBezTo>
                <a:cubicBezTo>
                  <a:pt x="118" y="646"/>
                  <a:pt x="88" y="678"/>
                  <a:pt x="0" y="668"/>
                </a:cubicBezTo>
                <a:cubicBezTo>
                  <a:pt x="35" y="711"/>
                  <a:pt x="59" y="714"/>
                  <a:pt x="108" y="708"/>
                </a:cubicBezTo>
                <a:cubicBezTo>
                  <a:pt x="86" y="746"/>
                  <a:pt x="58" y="746"/>
                  <a:pt x="21" y="748"/>
                </a:cubicBezTo>
                <a:cubicBezTo>
                  <a:pt x="63" y="770"/>
                  <a:pt x="95" y="773"/>
                  <a:pt x="140" y="763"/>
                </a:cubicBezTo>
                <a:cubicBezTo>
                  <a:pt x="136" y="771"/>
                  <a:pt x="129" y="780"/>
                  <a:pt x="121" y="788"/>
                </a:cubicBezTo>
                <a:lnTo>
                  <a:pt x="501" y="788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2749550" y="4638675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-474079" y="4564856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769938" y="5089525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2043113" y="5357813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88950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4047315" y="5122132"/>
            <a:ext cx="1009650" cy="1914525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1844675" y="5643563"/>
            <a:ext cx="800100" cy="1263650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7816851" y="4638677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"/>
          <p:cNvSpPr/>
          <p:nvPr/>
        </p:nvSpPr>
        <p:spPr bwMode="auto">
          <a:xfrm>
            <a:off x="5656264" y="4575177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8"/>
          <p:cNvSpPr/>
          <p:nvPr/>
        </p:nvSpPr>
        <p:spPr bwMode="auto">
          <a:xfrm>
            <a:off x="5837239" y="5089527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9"/>
          <p:cNvSpPr/>
          <p:nvPr/>
        </p:nvSpPr>
        <p:spPr bwMode="auto">
          <a:xfrm>
            <a:off x="7110414" y="5357815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0"/>
          <p:cNvSpPr/>
          <p:nvPr/>
        </p:nvSpPr>
        <p:spPr bwMode="auto">
          <a:xfrm>
            <a:off x="5418348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1"/>
          <p:cNvSpPr/>
          <p:nvPr/>
        </p:nvSpPr>
        <p:spPr bwMode="auto">
          <a:xfrm>
            <a:off x="8115568" y="5149850"/>
            <a:ext cx="1009650" cy="1914526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>
            <a:off x="6911976" y="5643565"/>
            <a:ext cx="800100" cy="1263651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6"/>
          <p:cNvSpPr/>
          <p:nvPr/>
        </p:nvSpPr>
        <p:spPr bwMode="auto">
          <a:xfrm rot="410855">
            <a:off x="5615765" y="2824673"/>
            <a:ext cx="1139108" cy="277028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2"/>
          <p:cNvSpPr/>
          <p:nvPr/>
        </p:nvSpPr>
        <p:spPr bwMode="auto">
          <a:xfrm rot="410855">
            <a:off x="5509101" y="2743451"/>
            <a:ext cx="1253408" cy="257657"/>
          </a:xfrm>
          <a:custGeom>
            <a:avLst/>
            <a:gdLst>
              <a:gd name="T0" fmla="*/ 235 w 273"/>
              <a:gd name="T1" fmla="*/ 12 h 56"/>
              <a:gd name="T2" fmla="*/ 169 w 273"/>
              <a:gd name="T3" fmla="*/ 8 h 56"/>
              <a:gd name="T4" fmla="*/ 60 w 273"/>
              <a:gd name="T5" fmla="*/ 43 h 56"/>
              <a:gd name="T6" fmla="*/ 0 w 273"/>
              <a:gd name="T7" fmla="*/ 49 h 56"/>
              <a:gd name="T8" fmla="*/ 1 w 273"/>
              <a:gd name="T9" fmla="*/ 54 h 56"/>
              <a:gd name="T10" fmla="*/ 60 w 273"/>
              <a:gd name="T11" fmla="*/ 47 h 56"/>
              <a:gd name="T12" fmla="*/ 170 w 273"/>
              <a:gd name="T13" fmla="*/ 12 h 56"/>
              <a:gd name="T14" fmla="*/ 227 w 273"/>
              <a:gd name="T15" fmla="*/ 13 h 56"/>
              <a:gd name="T16" fmla="*/ 269 w 273"/>
              <a:gd name="T17" fmla="*/ 56 h 56"/>
              <a:gd name="T18" fmla="*/ 273 w 273"/>
              <a:gd name="T19" fmla="*/ 54 h 56"/>
              <a:gd name="T20" fmla="*/ 235 w 273"/>
              <a:gd name="T21" fmla="*/ 1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6">
                <a:moveTo>
                  <a:pt x="235" y="12"/>
                </a:moveTo>
                <a:cubicBezTo>
                  <a:pt x="214" y="0"/>
                  <a:pt x="192" y="2"/>
                  <a:pt x="169" y="8"/>
                </a:cubicBezTo>
                <a:cubicBezTo>
                  <a:pt x="124" y="20"/>
                  <a:pt x="96" y="36"/>
                  <a:pt x="60" y="43"/>
                </a:cubicBezTo>
                <a:cubicBezTo>
                  <a:pt x="40" y="47"/>
                  <a:pt x="20" y="47"/>
                  <a:pt x="0" y="49"/>
                </a:cubicBezTo>
                <a:cubicBezTo>
                  <a:pt x="1" y="54"/>
                  <a:pt x="1" y="54"/>
                  <a:pt x="1" y="54"/>
                </a:cubicBezTo>
                <a:cubicBezTo>
                  <a:pt x="21" y="50"/>
                  <a:pt x="40" y="51"/>
                  <a:pt x="60" y="47"/>
                </a:cubicBezTo>
                <a:cubicBezTo>
                  <a:pt x="98" y="40"/>
                  <a:pt x="126" y="25"/>
                  <a:pt x="170" y="12"/>
                </a:cubicBezTo>
                <a:cubicBezTo>
                  <a:pt x="189" y="7"/>
                  <a:pt x="208" y="7"/>
                  <a:pt x="227" y="13"/>
                </a:cubicBezTo>
                <a:cubicBezTo>
                  <a:pt x="245" y="20"/>
                  <a:pt x="257" y="42"/>
                  <a:pt x="269" y="56"/>
                </a:cubicBezTo>
                <a:cubicBezTo>
                  <a:pt x="273" y="54"/>
                  <a:pt x="273" y="54"/>
                  <a:pt x="273" y="54"/>
                </a:cubicBezTo>
                <a:cubicBezTo>
                  <a:pt x="263" y="40"/>
                  <a:pt x="251" y="20"/>
                  <a:pt x="235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6" name="组合 345"/>
          <p:cNvGrpSpPr/>
          <p:nvPr/>
        </p:nvGrpSpPr>
        <p:grpSpPr>
          <a:xfrm rot="20869225">
            <a:off x="6700060" y="2882933"/>
            <a:ext cx="786787" cy="795309"/>
            <a:chOff x="5952825" y="2347996"/>
            <a:chExt cx="883055" cy="892614"/>
          </a:xfrm>
        </p:grpSpPr>
        <p:sp>
          <p:nvSpPr>
            <p:cNvPr id="345" name="Freeform 290"/>
            <p:cNvSpPr/>
            <p:nvPr/>
          </p:nvSpPr>
          <p:spPr bwMode="auto">
            <a:xfrm rot="609088" flipH="1">
              <a:off x="5952825" y="2347996"/>
              <a:ext cx="724849" cy="837165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  <a:gd name="connsiteX0" fmla="*/ 9037 w 10000"/>
                <a:gd name="connsiteY0" fmla="*/ 5069 h 9973"/>
                <a:gd name="connsiteX1" fmla="*/ 7005 w 10000"/>
                <a:gd name="connsiteY1" fmla="*/ 4396 h 9973"/>
                <a:gd name="connsiteX2" fmla="*/ 4545 w 10000"/>
                <a:gd name="connsiteY2" fmla="*/ 4204 h 9973"/>
                <a:gd name="connsiteX3" fmla="*/ 4545 w 10000"/>
                <a:gd name="connsiteY3" fmla="*/ 2217 h 9973"/>
                <a:gd name="connsiteX4" fmla="*/ 8824 w 10000"/>
                <a:gd name="connsiteY4" fmla="*/ 4524 h 9973"/>
                <a:gd name="connsiteX5" fmla="*/ 7947 w 10000"/>
                <a:gd name="connsiteY5" fmla="*/ 2001 h 9973"/>
                <a:gd name="connsiteX6" fmla="*/ 4599 w 10000"/>
                <a:gd name="connsiteY6" fmla="*/ 742 h 9973"/>
                <a:gd name="connsiteX7" fmla="*/ 2406 w 10000"/>
                <a:gd name="connsiteY7" fmla="*/ 5 h 9973"/>
                <a:gd name="connsiteX8" fmla="*/ 695 w 10000"/>
                <a:gd name="connsiteY8" fmla="*/ 358 h 9973"/>
                <a:gd name="connsiteX9" fmla="*/ 0 w 10000"/>
                <a:gd name="connsiteY9" fmla="*/ 1576 h 9973"/>
                <a:gd name="connsiteX10" fmla="*/ 0 w 10000"/>
                <a:gd name="connsiteY10" fmla="*/ 4140 h 9973"/>
                <a:gd name="connsiteX11" fmla="*/ 2888 w 10000"/>
                <a:gd name="connsiteY11" fmla="*/ 5935 h 9973"/>
                <a:gd name="connsiteX12" fmla="*/ 7112 w 10000"/>
                <a:gd name="connsiteY12" fmla="*/ 5967 h 9973"/>
                <a:gd name="connsiteX13" fmla="*/ 8449 w 10000"/>
                <a:gd name="connsiteY13" fmla="*/ 9973 h 9973"/>
                <a:gd name="connsiteX14" fmla="*/ 10000 w 10000"/>
                <a:gd name="connsiteY14" fmla="*/ 9973 h 9973"/>
                <a:gd name="connsiteX15" fmla="*/ 9572 w 10000"/>
                <a:gd name="connsiteY15" fmla="*/ 6544 h 9973"/>
                <a:gd name="connsiteX16" fmla="*/ 9037 w 10000"/>
                <a:gd name="connsiteY16" fmla="*/ 5069 h 9973"/>
                <a:gd name="connsiteX0-1" fmla="*/ 9037 w 10000"/>
                <a:gd name="connsiteY0-2" fmla="*/ 5083 h 10000"/>
                <a:gd name="connsiteX1-3" fmla="*/ 7005 w 10000"/>
                <a:gd name="connsiteY1-4" fmla="*/ 4408 h 10000"/>
                <a:gd name="connsiteX2-5" fmla="*/ 4545 w 10000"/>
                <a:gd name="connsiteY2-6" fmla="*/ 4215 h 10000"/>
                <a:gd name="connsiteX3-7" fmla="*/ 4545 w 10000"/>
                <a:gd name="connsiteY3-8" fmla="*/ 2223 h 10000"/>
                <a:gd name="connsiteX4-9" fmla="*/ 8824 w 10000"/>
                <a:gd name="connsiteY4-10" fmla="*/ 2617 h 10000"/>
                <a:gd name="connsiteX5-11" fmla="*/ 7947 w 10000"/>
                <a:gd name="connsiteY5-12" fmla="*/ 2006 h 10000"/>
                <a:gd name="connsiteX6-13" fmla="*/ 4599 w 10000"/>
                <a:gd name="connsiteY6-14" fmla="*/ 744 h 10000"/>
                <a:gd name="connsiteX7-15" fmla="*/ 2406 w 10000"/>
                <a:gd name="connsiteY7-16" fmla="*/ 5 h 10000"/>
                <a:gd name="connsiteX8-17" fmla="*/ 695 w 10000"/>
                <a:gd name="connsiteY8-18" fmla="*/ 359 h 10000"/>
                <a:gd name="connsiteX9-19" fmla="*/ 0 w 10000"/>
                <a:gd name="connsiteY9-20" fmla="*/ 1580 h 10000"/>
                <a:gd name="connsiteX10-21" fmla="*/ 0 w 10000"/>
                <a:gd name="connsiteY10-22" fmla="*/ 4151 h 10000"/>
                <a:gd name="connsiteX11-23" fmla="*/ 2888 w 10000"/>
                <a:gd name="connsiteY11-24" fmla="*/ 5951 h 10000"/>
                <a:gd name="connsiteX12-25" fmla="*/ 7112 w 10000"/>
                <a:gd name="connsiteY12-26" fmla="*/ 5983 h 10000"/>
                <a:gd name="connsiteX13-27" fmla="*/ 8449 w 10000"/>
                <a:gd name="connsiteY13-28" fmla="*/ 10000 h 10000"/>
                <a:gd name="connsiteX14-29" fmla="*/ 10000 w 10000"/>
                <a:gd name="connsiteY14-30" fmla="*/ 10000 h 10000"/>
                <a:gd name="connsiteX15-31" fmla="*/ 9572 w 10000"/>
                <a:gd name="connsiteY15-32" fmla="*/ 6562 h 10000"/>
                <a:gd name="connsiteX16-33" fmla="*/ 9037 w 10000"/>
                <a:gd name="connsiteY16-34" fmla="*/ 5083 h 10000"/>
                <a:gd name="connsiteX0-35" fmla="*/ 9037 w 10000"/>
                <a:gd name="connsiteY0-36" fmla="*/ 5083 h 10000"/>
                <a:gd name="connsiteX1-37" fmla="*/ 7005 w 10000"/>
                <a:gd name="connsiteY1-38" fmla="*/ 4408 h 10000"/>
                <a:gd name="connsiteX2-39" fmla="*/ 4545 w 10000"/>
                <a:gd name="connsiteY2-40" fmla="*/ 4215 h 10000"/>
                <a:gd name="connsiteX3-41" fmla="*/ 4545 w 10000"/>
                <a:gd name="connsiteY3-42" fmla="*/ 2223 h 10000"/>
                <a:gd name="connsiteX4-43" fmla="*/ 8824 w 10000"/>
                <a:gd name="connsiteY4-44" fmla="*/ 2617 h 10000"/>
                <a:gd name="connsiteX5-45" fmla="*/ 9197 w 10000"/>
                <a:gd name="connsiteY5-46" fmla="*/ 1709 h 10000"/>
                <a:gd name="connsiteX6-47" fmla="*/ 4599 w 10000"/>
                <a:gd name="connsiteY6-48" fmla="*/ 744 h 10000"/>
                <a:gd name="connsiteX7-49" fmla="*/ 2406 w 10000"/>
                <a:gd name="connsiteY7-50" fmla="*/ 5 h 10000"/>
                <a:gd name="connsiteX8-51" fmla="*/ 695 w 10000"/>
                <a:gd name="connsiteY8-52" fmla="*/ 359 h 10000"/>
                <a:gd name="connsiteX9-53" fmla="*/ 0 w 10000"/>
                <a:gd name="connsiteY9-54" fmla="*/ 1580 h 10000"/>
                <a:gd name="connsiteX10-55" fmla="*/ 0 w 10000"/>
                <a:gd name="connsiteY10-56" fmla="*/ 4151 h 10000"/>
                <a:gd name="connsiteX11-57" fmla="*/ 2888 w 10000"/>
                <a:gd name="connsiteY11-58" fmla="*/ 5951 h 10000"/>
                <a:gd name="connsiteX12-59" fmla="*/ 7112 w 10000"/>
                <a:gd name="connsiteY12-60" fmla="*/ 5983 h 10000"/>
                <a:gd name="connsiteX13-61" fmla="*/ 8449 w 10000"/>
                <a:gd name="connsiteY13-62" fmla="*/ 10000 h 10000"/>
                <a:gd name="connsiteX14-63" fmla="*/ 10000 w 10000"/>
                <a:gd name="connsiteY14-64" fmla="*/ 10000 h 10000"/>
                <a:gd name="connsiteX15-65" fmla="*/ 9572 w 10000"/>
                <a:gd name="connsiteY15-66" fmla="*/ 6562 h 10000"/>
                <a:gd name="connsiteX16-67" fmla="*/ 9037 w 10000"/>
                <a:gd name="connsiteY16-68" fmla="*/ 5083 h 10000"/>
                <a:gd name="connsiteX0-69" fmla="*/ 9037 w 10000"/>
                <a:gd name="connsiteY0-70" fmla="*/ 5083 h 10000"/>
                <a:gd name="connsiteX1-71" fmla="*/ 7005 w 10000"/>
                <a:gd name="connsiteY1-72" fmla="*/ 4408 h 10000"/>
                <a:gd name="connsiteX2-73" fmla="*/ 4545 w 10000"/>
                <a:gd name="connsiteY2-74" fmla="*/ 4215 h 10000"/>
                <a:gd name="connsiteX3-75" fmla="*/ 6959 w 10000"/>
                <a:gd name="connsiteY3-76" fmla="*/ 2485 h 10000"/>
                <a:gd name="connsiteX4-77" fmla="*/ 8824 w 10000"/>
                <a:gd name="connsiteY4-78" fmla="*/ 2617 h 10000"/>
                <a:gd name="connsiteX5-79" fmla="*/ 9197 w 10000"/>
                <a:gd name="connsiteY5-80" fmla="*/ 1709 h 10000"/>
                <a:gd name="connsiteX6-81" fmla="*/ 4599 w 10000"/>
                <a:gd name="connsiteY6-82" fmla="*/ 744 h 10000"/>
                <a:gd name="connsiteX7-83" fmla="*/ 2406 w 10000"/>
                <a:gd name="connsiteY7-84" fmla="*/ 5 h 10000"/>
                <a:gd name="connsiteX8-85" fmla="*/ 695 w 10000"/>
                <a:gd name="connsiteY8-86" fmla="*/ 359 h 10000"/>
                <a:gd name="connsiteX9-87" fmla="*/ 0 w 10000"/>
                <a:gd name="connsiteY9-88" fmla="*/ 1580 h 10000"/>
                <a:gd name="connsiteX10-89" fmla="*/ 0 w 10000"/>
                <a:gd name="connsiteY10-90" fmla="*/ 4151 h 10000"/>
                <a:gd name="connsiteX11-91" fmla="*/ 2888 w 10000"/>
                <a:gd name="connsiteY11-92" fmla="*/ 5951 h 10000"/>
                <a:gd name="connsiteX12-93" fmla="*/ 7112 w 10000"/>
                <a:gd name="connsiteY12-94" fmla="*/ 5983 h 10000"/>
                <a:gd name="connsiteX13-95" fmla="*/ 8449 w 10000"/>
                <a:gd name="connsiteY13-96" fmla="*/ 10000 h 10000"/>
                <a:gd name="connsiteX14-97" fmla="*/ 10000 w 10000"/>
                <a:gd name="connsiteY14-98" fmla="*/ 10000 h 10000"/>
                <a:gd name="connsiteX15-99" fmla="*/ 9572 w 10000"/>
                <a:gd name="connsiteY15-100" fmla="*/ 6562 h 10000"/>
                <a:gd name="connsiteX16-101" fmla="*/ 9037 w 10000"/>
                <a:gd name="connsiteY16-102" fmla="*/ 5083 h 10000"/>
                <a:gd name="connsiteX0-103" fmla="*/ 9037 w 10000"/>
                <a:gd name="connsiteY0-104" fmla="*/ 5083 h 10000"/>
                <a:gd name="connsiteX1-105" fmla="*/ 7005 w 10000"/>
                <a:gd name="connsiteY1-106" fmla="*/ 4408 h 10000"/>
                <a:gd name="connsiteX2-107" fmla="*/ 5853 w 10000"/>
                <a:gd name="connsiteY2-108" fmla="*/ 4357 h 10000"/>
                <a:gd name="connsiteX3-109" fmla="*/ 6959 w 10000"/>
                <a:gd name="connsiteY3-110" fmla="*/ 2485 h 10000"/>
                <a:gd name="connsiteX4-111" fmla="*/ 8824 w 10000"/>
                <a:gd name="connsiteY4-112" fmla="*/ 2617 h 10000"/>
                <a:gd name="connsiteX5-113" fmla="*/ 9197 w 10000"/>
                <a:gd name="connsiteY5-114" fmla="*/ 1709 h 10000"/>
                <a:gd name="connsiteX6-115" fmla="*/ 4599 w 10000"/>
                <a:gd name="connsiteY6-116" fmla="*/ 744 h 10000"/>
                <a:gd name="connsiteX7-117" fmla="*/ 2406 w 10000"/>
                <a:gd name="connsiteY7-118" fmla="*/ 5 h 10000"/>
                <a:gd name="connsiteX8-119" fmla="*/ 695 w 10000"/>
                <a:gd name="connsiteY8-120" fmla="*/ 359 h 10000"/>
                <a:gd name="connsiteX9-121" fmla="*/ 0 w 10000"/>
                <a:gd name="connsiteY9-122" fmla="*/ 1580 h 10000"/>
                <a:gd name="connsiteX10-123" fmla="*/ 0 w 10000"/>
                <a:gd name="connsiteY10-124" fmla="*/ 4151 h 10000"/>
                <a:gd name="connsiteX11-125" fmla="*/ 2888 w 10000"/>
                <a:gd name="connsiteY11-126" fmla="*/ 5951 h 10000"/>
                <a:gd name="connsiteX12-127" fmla="*/ 7112 w 10000"/>
                <a:gd name="connsiteY12-128" fmla="*/ 5983 h 10000"/>
                <a:gd name="connsiteX13-129" fmla="*/ 8449 w 10000"/>
                <a:gd name="connsiteY13-130" fmla="*/ 10000 h 10000"/>
                <a:gd name="connsiteX14-131" fmla="*/ 10000 w 10000"/>
                <a:gd name="connsiteY14-132" fmla="*/ 10000 h 10000"/>
                <a:gd name="connsiteX15-133" fmla="*/ 9572 w 10000"/>
                <a:gd name="connsiteY15-134" fmla="*/ 6562 h 10000"/>
                <a:gd name="connsiteX16-135" fmla="*/ 9037 w 10000"/>
                <a:gd name="connsiteY16-136" fmla="*/ 5083 h 10000"/>
                <a:gd name="connsiteX0-137" fmla="*/ 9037 w 11528"/>
                <a:gd name="connsiteY0-138" fmla="*/ 5083 h 10000"/>
                <a:gd name="connsiteX1-139" fmla="*/ 7005 w 11528"/>
                <a:gd name="connsiteY1-140" fmla="*/ 4408 h 10000"/>
                <a:gd name="connsiteX2-141" fmla="*/ 5853 w 11528"/>
                <a:gd name="connsiteY2-142" fmla="*/ 4357 h 10000"/>
                <a:gd name="connsiteX3-143" fmla="*/ 6959 w 11528"/>
                <a:gd name="connsiteY3-144" fmla="*/ 2485 h 10000"/>
                <a:gd name="connsiteX4-145" fmla="*/ 8824 w 11528"/>
                <a:gd name="connsiteY4-146" fmla="*/ 2617 h 10000"/>
                <a:gd name="connsiteX5-147" fmla="*/ 11407 w 11528"/>
                <a:gd name="connsiteY5-148" fmla="*/ 1257 h 10000"/>
                <a:gd name="connsiteX6-149" fmla="*/ 4599 w 11528"/>
                <a:gd name="connsiteY6-150" fmla="*/ 744 h 10000"/>
                <a:gd name="connsiteX7-151" fmla="*/ 2406 w 11528"/>
                <a:gd name="connsiteY7-152" fmla="*/ 5 h 10000"/>
                <a:gd name="connsiteX8-153" fmla="*/ 695 w 11528"/>
                <a:gd name="connsiteY8-154" fmla="*/ 359 h 10000"/>
                <a:gd name="connsiteX9-155" fmla="*/ 0 w 11528"/>
                <a:gd name="connsiteY9-156" fmla="*/ 1580 h 10000"/>
                <a:gd name="connsiteX10-157" fmla="*/ 0 w 11528"/>
                <a:gd name="connsiteY10-158" fmla="*/ 4151 h 10000"/>
                <a:gd name="connsiteX11-159" fmla="*/ 2888 w 11528"/>
                <a:gd name="connsiteY11-160" fmla="*/ 5951 h 10000"/>
                <a:gd name="connsiteX12-161" fmla="*/ 7112 w 11528"/>
                <a:gd name="connsiteY12-162" fmla="*/ 5983 h 10000"/>
                <a:gd name="connsiteX13-163" fmla="*/ 8449 w 11528"/>
                <a:gd name="connsiteY13-164" fmla="*/ 10000 h 10000"/>
                <a:gd name="connsiteX14-165" fmla="*/ 10000 w 11528"/>
                <a:gd name="connsiteY14-166" fmla="*/ 10000 h 10000"/>
                <a:gd name="connsiteX15-167" fmla="*/ 9572 w 11528"/>
                <a:gd name="connsiteY15-168" fmla="*/ 6562 h 10000"/>
                <a:gd name="connsiteX16-169" fmla="*/ 9037 w 11528"/>
                <a:gd name="connsiteY16-170" fmla="*/ 5083 h 10000"/>
                <a:gd name="connsiteX0-171" fmla="*/ 9037 w 12240"/>
                <a:gd name="connsiteY0-172" fmla="*/ 5083 h 10000"/>
                <a:gd name="connsiteX1-173" fmla="*/ 7005 w 12240"/>
                <a:gd name="connsiteY1-174" fmla="*/ 4408 h 10000"/>
                <a:gd name="connsiteX2-175" fmla="*/ 5853 w 12240"/>
                <a:gd name="connsiteY2-176" fmla="*/ 4357 h 10000"/>
                <a:gd name="connsiteX3-177" fmla="*/ 6959 w 12240"/>
                <a:gd name="connsiteY3-178" fmla="*/ 2485 h 10000"/>
                <a:gd name="connsiteX4-179" fmla="*/ 11638 w 12240"/>
                <a:gd name="connsiteY4-180" fmla="*/ 2231 h 10000"/>
                <a:gd name="connsiteX5-181" fmla="*/ 11407 w 12240"/>
                <a:gd name="connsiteY5-182" fmla="*/ 1257 h 10000"/>
                <a:gd name="connsiteX6-183" fmla="*/ 4599 w 12240"/>
                <a:gd name="connsiteY6-184" fmla="*/ 744 h 10000"/>
                <a:gd name="connsiteX7-185" fmla="*/ 2406 w 12240"/>
                <a:gd name="connsiteY7-186" fmla="*/ 5 h 10000"/>
                <a:gd name="connsiteX8-187" fmla="*/ 695 w 12240"/>
                <a:gd name="connsiteY8-188" fmla="*/ 359 h 10000"/>
                <a:gd name="connsiteX9-189" fmla="*/ 0 w 12240"/>
                <a:gd name="connsiteY9-190" fmla="*/ 1580 h 10000"/>
                <a:gd name="connsiteX10-191" fmla="*/ 0 w 12240"/>
                <a:gd name="connsiteY10-192" fmla="*/ 4151 h 10000"/>
                <a:gd name="connsiteX11-193" fmla="*/ 2888 w 12240"/>
                <a:gd name="connsiteY11-194" fmla="*/ 5951 h 10000"/>
                <a:gd name="connsiteX12-195" fmla="*/ 7112 w 12240"/>
                <a:gd name="connsiteY12-196" fmla="*/ 5983 h 10000"/>
                <a:gd name="connsiteX13-197" fmla="*/ 8449 w 12240"/>
                <a:gd name="connsiteY13-198" fmla="*/ 10000 h 10000"/>
                <a:gd name="connsiteX14-199" fmla="*/ 10000 w 12240"/>
                <a:gd name="connsiteY14-200" fmla="*/ 10000 h 10000"/>
                <a:gd name="connsiteX15-201" fmla="*/ 9572 w 12240"/>
                <a:gd name="connsiteY15-202" fmla="*/ 6562 h 10000"/>
                <a:gd name="connsiteX16-203" fmla="*/ 9037 w 12240"/>
                <a:gd name="connsiteY16-204" fmla="*/ 5083 h 10000"/>
                <a:gd name="connsiteX0-205" fmla="*/ 11067 w 14270"/>
                <a:gd name="connsiteY0-206" fmla="*/ 5083 h 10000"/>
                <a:gd name="connsiteX1-207" fmla="*/ 9035 w 14270"/>
                <a:gd name="connsiteY1-208" fmla="*/ 4408 h 10000"/>
                <a:gd name="connsiteX2-209" fmla="*/ 7883 w 14270"/>
                <a:gd name="connsiteY2-210" fmla="*/ 4357 h 10000"/>
                <a:gd name="connsiteX3-211" fmla="*/ 8989 w 14270"/>
                <a:gd name="connsiteY3-212" fmla="*/ 2485 h 10000"/>
                <a:gd name="connsiteX4-213" fmla="*/ 13668 w 14270"/>
                <a:gd name="connsiteY4-214" fmla="*/ 2231 h 10000"/>
                <a:gd name="connsiteX5-215" fmla="*/ 13437 w 14270"/>
                <a:gd name="connsiteY5-216" fmla="*/ 1257 h 10000"/>
                <a:gd name="connsiteX6-217" fmla="*/ 6629 w 14270"/>
                <a:gd name="connsiteY6-218" fmla="*/ 744 h 10000"/>
                <a:gd name="connsiteX7-219" fmla="*/ 4436 w 14270"/>
                <a:gd name="connsiteY7-220" fmla="*/ 5 h 10000"/>
                <a:gd name="connsiteX8-221" fmla="*/ 2725 w 14270"/>
                <a:gd name="connsiteY8-222" fmla="*/ 359 h 10000"/>
                <a:gd name="connsiteX9-223" fmla="*/ 0 w 14270"/>
                <a:gd name="connsiteY9-224" fmla="*/ 1423 h 10000"/>
                <a:gd name="connsiteX10-225" fmla="*/ 2030 w 14270"/>
                <a:gd name="connsiteY10-226" fmla="*/ 4151 h 10000"/>
                <a:gd name="connsiteX11-227" fmla="*/ 4918 w 14270"/>
                <a:gd name="connsiteY11-228" fmla="*/ 5951 h 10000"/>
                <a:gd name="connsiteX12-229" fmla="*/ 9142 w 14270"/>
                <a:gd name="connsiteY12-230" fmla="*/ 5983 h 10000"/>
                <a:gd name="connsiteX13-231" fmla="*/ 10479 w 14270"/>
                <a:gd name="connsiteY13-232" fmla="*/ 10000 h 10000"/>
                <a:gd name="connsiteX14-233" fmla="*/ 12030 w 14270"/>
                <a:gd name="connsiteY14-234" fmla="*/ 10000 h 10000"/>
                <a:gd name="connsiteX15-235" fmla="*/ 11602 w 14270"/>
                <a:gd name="connsiteY15-236" fmla="*/ 6562 h 10000"/>
                <a:gd name="connsiteX16-237" fmla="*/ 11067 w 14270"/>
                <a:gd name="connsiteY16-238" fmla="*/ 5083 h 10000"/>
                <a:gd name="connsiteX0-239" fmla="*/ 11132 w 14335"/>
                <a:gd name="connsiteY0-240" fmla="*/ 5083 h 10000"/>
                <a:gd name="connsiteX1-241" fmla="*/ 9100 w 14335"/>
                <a:gd name="connsiteY1-242" fmla="*/ 4408 h 10000"/>
                <a:gd name="connsiteX2-243" fmla="*/ 7948 w 14335"/>
                <a:gd name="connsiteY2-244" fmla="*/ 4357 h 10000"/>
                <a:gd name="connsiteX3-245" fmla="*/ 9054 w 14335"/>
                <a:gd name="connsiteY3-246" fmla="*/ 2485 h 10000"/>
                <a:gd name="connsiteX4-247" fmla="*/ 13733 w 14335"/>
                <a:gd name="connsiteY4-248" fmla="*/ 2231 h 10000"/>
                <a:gd name="connsiteX5-249" fmla="*/ 13502 w 14335"/>
                <a:gd name="connsiteY5-250" fmla="*/ 1257 h 10000"/>
                <a:gd name="connsiteX6-251" fmla="*/ 6694 w 14335"/>
                <a:gd name="connsiteY6-252" fmla="*/ 744 h 10000"/>
                <a:gd name="connsiteX7-253" fmla="*/ 4501 w 14335"/>
                <a:gd name="connsiteY7-254" fmla="*/ 5 h 10000"/>
                <a:gd name="connsiteX8-255" fmla="*/ 2790 w 14335"/>
                <a:gd name="connsiteY8-256" fmla="*/ 359 h 10000"/>
                <a:gd name="connsiteX9-257" fmla="*/ 65 w 14335"/>
                <a:gd name="connsiteY9-258" fmla="*/ 1423 h 10000"/>
                <a:gd name="connsiteX10-259" fmla="*/ 1193 w 14335"/>
                <a:gd name="connsiteY10-260" fmla="*/ 4745 h 10000"/>
                <a:gd name="connsiteX11-261" fmla="*/ 4983 w 14335"/>
                <a:gd name="connsiteY11-262" fmla="*/ 5951 h 10000"/>
                <a:gd name="connsiteX12-263" fmla="*/ 9207 w 14335"/>
                <a:gd name="connsiteY12-264" fmla="*/ 5983 h 10000"/>
                <a:gd name="connsiteX13-265" fmla="*/ 10544 w 14335"/>
                <a:gd name="connsiteY13-266" fmla="*/ 10000 h 10000"/>
                <a:gd name="connsiteX14-267" fmla="*/ 12095 w 14335"/>
                <a:gd name="connsiteY14-268" fmla="*/ 10000 h 10000"/>
                <a:gd name="connsiteX15-269" fmla="*/ 11667 w 14335"/>
                <a:gd name="connsiteY15-270" fmla="*/ 6562 h 10000"/>
                <a:gd name="connsiteX16-271" fmla="*/ 11132 w 14335"/>
                <a:gd name="connsiteY16-272" fmla="*/ 5083 h 10000"/>
                <a:gd name="connsiteX0-273" fmla="*/ 11098 w 14301"/>
                <a:gd name="connsiteY0-274" fmla="*/ 5083 h 10000"/>
                <a:gd name="connsiteX1-275" fmla="*/ 9066 w 14301"/>
                <a:gd name="connsiteY1-276" fmla="*/ 4408 h 10000"/>
                <a:gd name="connsiteX2-277" fmla="*/ 7914 w 14301"/>
                <a:gd name="connsiteY2-278" fmla="*/ 4357 h 10000"/>
                <a:gd name="connsiteX3-279" fmla="*/ 9020 w 14301"/>
                <a:gd name="connsiteY3-280" fmla="*/ 2485 h 10000"/>
                <a:gd name="connsiteX4-281" fmla="*/ 13699 w 14301"/>
                <a:gd name="connsiteY4-282" fmla="*/ 2231 h 10000"/>
                <a:gd name="connsiteX5-283" fmla="*/ 13468 w 14301"/>
                <a:gd name="connsiteY5-284" fmla="*/ 1257 h 10000"/>
                <a:gd name="connsiteX6-285" fmla="*/ 6660 w 14301"/>
                <a:gd name="connsiteY6-286" fmla="*/ 744 h 10000"/>
                <a:gd name="connsiteX7-287" fmla="*/ 4467 w 14301"/>
                <a:gd name="connsiteY7-288" fmla="*/ 5 h 10000"/>
                <a:gd name="connsiteX8-289" fmla="*/ 2756 w 14301"/>
                <a:gd name="connsiteY8-290" fmla="*/ 359 h 10000"/>
                <a:gd name="connsiteX9-291" fmla="*/ 31 w 14301"/>
                <a:gd name="connsiteY9-292" fmla="*/ 1423 h 10000"/>
                <a:gd name="connsiteX10-293" fmla="*/ 1159 w 14301"/>
                <a:gd name="connsiteY10-294" fmla="*/ 4745 h 10000"/>
                <a:gd name="connsiteX11-295" fmla="*/ 4949 w 14301"/>
                <a:gd name="connsiteY11-296" fmla="*/ 5951 h 10000"/>
                <a:gd name="connsiteX12-297" fmla="*/ 9173 w 14301"/>
                <a:gd name="connsiteY12-298" fmla="*/ 5983 h 10000"/>
                <a:gd name="connsiteX13-299" fmla="*/ 10510 w 14301"/>
                <a:gd name="connsiteY13-300" fmla="*/ 10000 h 10000"/>
                <a:gd name="connsiteX14-301" fmla="*/ 12061 w 14301"/>
                <a:gd name="connsiteY14-302" fmla="*/ 10000 h 10000"/>
                <a:gd name="connsiteX15-303" fmla="*/ 11633 w 14301"/>
                <a:gd name="connsiteY15-304" fmla="*/ 6562 h 10000"/>
                <a:gd name="connsiteX16-305" fmla="*/ 11098 w 14301"/>
                <a:gd name="connsiteY16-306" fmla="*/ 5083 h 10000"/>
                <a:gd name="connsiteX0-307" fmla="*/ 11098 w 14361"/>
                <a:gd name="connsiteY0-308" fmla="*/ 5083 h 10000"/>
                <a:gd name="connsiteX1-309" fmla="*/ 9066 w 14361"/>
                <a:gd name="connsiteY1-310" fmla="*/ 4408 h 10000"/>
                <a:gd name="connsiteX2-311" fmla="*/ 7914 w 14361"/>
                <a:gd name="connsiteY2-312" fmla="*/ 4357 h 10000"/>
                <a:gd name="connsiteX3-313" fmla="*/ 8079 w 14361"/>
                <a:gd name="connsiteY3-314" fmla="*/ 2509 h 10000"/>
                <a:gd name="connsiteX4-315" fmla="*/ 13699 w 14361"/>
                <a:gd name="connsiteY4-316" fmla="*/ 2231 h 10000"/>
                <a:gd name="connsiteX5-317" fmla="*/ 13468 w 14361"/>
                <a:gd name="connsiteY5-318" fmla="*/ 1257 h 10000"/>
                <a:gd name="connsiteX6-319" fmla="*/ 6660 w 14361"/>
                <a:gd name="connsiteY6-320" fmla="*/ 744 h 10000"/>
                <a:gd name="connsiteX7-321" fmla="*/ 4467 w 14361"/>
                <a:gd name="connsiteY7-322" fmla="*/ 5 h 10000"/>
                <a:gd name="connsiteX8-323" fmla="*/ 2756 w 14361"/>
                <a:gd name="connsiteY8-324" fmla="*/ 359 h 10000"/>
                <a:gd name="connsiteX9-325" fmla="*/ 31 w 14361"/>
                <a:gd name="connsiteY9-326" fmla="*/ 1423 h 10000"/>
                <a:gd name="connsiteX10-327" fmla="*/ 1159 w 14361"/>
                <a:gd name="connsiteY10-328" fmla="*/ 4745 h 10000"/>
                <a:gd name="connsiteX11-329" fmla="*/ 4949 w 14361"/>
                <a:gd name="connsiteY11-330" fmla="*/ 5951 h 10000"/>
                <a:gd name="connsiteX12-331" fmla="*/ 9173 w 14361"/>
                <a:gd name="connsiteY12-332" fmla="*/ 5983 h 10000"/>
                <a:gd name="connsiteX13-333" fmla="*/ 10510 w 14361"/>
                <a:gd name="connsiteY13-334" fmla="*/ 10000 h 10000"/>
                <a:gd name="connsiteX14-335" fmla="*/ 12061 w 14361"/>
                <a:gd name="connsiteY14-336" fmla="*/ 10000 h 10000"/>
                <a:gd name="connsiteX15-337" fmla="*/ 11633 w 14361"/>
                <a:gd name="connsiteY15-338" fmla="*/ 6562 h 10000"/>
                <a:gd name="connsiteX16-339" fmla="*/ 11098 w 14361"/>
                <a:gd name="connsiteY16-340" fmla="*/ 5083 h 10000"/>
                <a:gd name="connsiteX0-341" fmla="*/ 11106 w 14369"/>
                <a:gd name="connsiteY0-342" fmla="*/ 5083 h 10000"/>
                <a:gd name="connsiteX1-343" fmla="*/ 9074 w 14369"/>
                <a:gd name="connsiteY1-344" fmla="*/ 4408 h 10000"/>
                <a:gd name="connsiteX2-345" fmla="*/ 7922 w 14369"/>
                <a:gd name="connsiteY2-346" fmla="*/ 4357 h 10000"/>
                <a:gd name="connsiteX3-347" fmla="*/ 8087 w 14369"/>
                <a:gd name="connsiteY3-348" fmla="*/ 2509 h 10000"/>
                <a:gd name="connsiteX4-349" fmla="*/ 13707 w 14369"/>
                <a:gd name="connsiteY4-350" fmla="*/ 2231 h 10000"/>
                <a:gd name="connsiteX5-351" fmla="*/ 13476 w 14369"/>
                <a:gd name="connsiteY5-352" fmla="*/ 1257 h 10000"/>
                <a:gd name="connsiteX6-353" fmla="*/ 6668 w 14369"/>
                <a:gd name="connsiteY6-354" fmla="*/ 744 h 10000"/>
                <a:gd name="connsiteX7-355" fmla="*/ 4475 w 14369"/>
                <a:gd name="connsiteY7-356" fmla="*/ 5 h 10000"/>
                <a:gd name="connsiteX8-357" fmla="*/ 2764 w 14369"/>
                <a:gd name="connsiteY8-358" fmla="*/ 359 h 10000"/>
                <a:gd name="connsiteX9-359" fmla="*/ 39 w 14369"/>
                <a:gd name="connsiteY9-360" fmla="*/ 1423 h 10000"/>
                <a:gd name="connsiteX10-361" fmla="*/ 1005 w 14369"/>
                <a:gd name="connsiteY10-362" fmla="*/ 5293 h 10000"/>
                <a:gd name="connsiteX11-363" fmla="*/ 4957 w 14369"/>
                <a:gd name="connsiteY11-364" fmla="*/ 5951 h 10000"/>
                <a:gd name="connsiteX12-365" fmla="*/ 9181 w 14369"/>
                <a:gd name="connsiteY12-366" fmla="*/ 5983 h 10000"/>
                <a:gd name="connsiteX13-367" fmla="*/ 10518 w 14369"/>
                <a:gd name="connsiteY13-368" fmla="*/ 10000 h 10000"/>
                <a:gd name="connsiteX14-369" fmla="*/ 12069 w 14369"/>
                <a:gd name="connsiteY14-370" fmla="*/ 10000 h 10000"/>
                <a:gd name="connsiteX15-371" fmla="*/ 11641 w 14369"/>
                <a:gd name="connsiteY15-372" fmla="*/ 6562 h 10000"/>
                <a:gd name="connsiteX16-373" fmla="*/ 11106 w 14369"/>
                <a:gd name="connsiteY16-374" fmla="*/ 5083 h 10000"/>
                <a:gd name="connsiteX0-375" fmla="*/ 11171 w 14434"/>
                <a:gd name="connsiteY0-376" fmla="*/ 5083 h 10000"/>
                <a:gd name="connsiteX1-377" fmla="*/ 9139 w 14434"/>
                <a:gd name="connsiteY1-378" fmla="*/ 4408 h 10000"/>
                <a:gd name="connsiteX2-379" fmla="*/ 7987 w 14434"/>
                <a:gd name="connsiteY2-380" fmla="*/ 4357 h 10000"/>
                <a:gd name="connsiteX3-381" fmla="*/ 8152 w 14434"/>
                <a:gd name="connsiteY3-382" fmla="*/ 2509 h 10000"/>
                <a:gd name="connsiteX4-383" fmla="*/ 13772 w 14434"/>
                <a:gd name="connsiteY4-384" fmla="*/ 2231 h 10000"/>
                <a:gd name="connsiteX5-385" fmla="*/ 13541 w 14434"/>
                <a:gd name="connsiteY5-386" fmla="*/ 1257 h 10000"/>
                <a:gd name="connsiteX6-387" fmla="*/ 6733 w 14434"/>
                <a:gd name="connsiteY6-388" fmla="*/ 744 h 10000"/>
                <a:gd name="connsiteX7-389" fmla="*/ 4540 w 14434"/>
                <a:gd name="connsiteY7-390" fmla="*/ 5 h 10000"/>
                <a:gd name="connsiteX8-391" fmla="*/ 2829 w 14434"/>
                <a:gd name="connsiteY8-392" fmla="*/ 359 h 10000"/>
                <a:gd name="connsiteX9-393" fmla="*/ 104 w 14434"/>
                <a:gd name="connsiteY9-394" fmla="*/ 1423 h 10000"/>
                <a:gd name="connsiteX10-395" fmla="*/ 1070 w 14434"/>
                <a:gd name="connsiteY10-396" fmla="*/ 5293 h 10000"/>
                <a:gd name="connsiteX11-397" fmla="*/ 5022 w 14434"/>
                <a:gd name="connsiteY11-398" fmla="*/ 5951 h 10000"/>
                <a:gd name="connsiteX12-399" fmla="*/ 9246 w 14434"/>
                <a:gd name="connsiteY12-400" fmla="*/ 5983 h 10000"/>
                <a:gd name="connsiteX13-401" fmla="*/ 10583 w 14434"/>
                <a:gd name="connsiteY13-402" fmla="*/ 10000 h 10000"/>
                <a:gd name="connsiteX14-403" fmla="*/ 12134 w 14434"/>
                <a:gd name="connsiteY14-404" fmla="*/ 10000 h 10000"/>
                <a:gd name="connsiteX15-405" fmla="*/ 11706 w 14434"/>
                <a:gd name="connsiteY15-406" fmla="*/ 6562 h 10000"/>
                <a:gd name="connsiteX16-407" fmla="*/ 11171 w 14434"/>
                <a:gd name="connsiteY16-408" fmla="*/ 5083 h 10000"/>
                <a:gd name="connsiteX0-409" fmla="*/ 11171 w 14434"/>
                <a:gd name="connsiteY0-410" fmla="*/ 5083 h 10000"/>
                <a:gd name="connsiteX1-411" fmla="*/ 9139 w 14434"/>
                <a:gd name="connsiteY1-412" fmla="*/ 4408 h 10000"/>
                <a:gd name="connsiteX2-413" fmla="*/ 7053 w 14434"/>
                <a:gd name="connsiteY2-414" fmla="*/ 4004 h 10000"/>
                <a:gd name="connsiteX3-415" fmla="*/ 8152 w 14434"/>
                <a:gd name="connsiteY3-416" fmla="*/ 2509 h 10000"/>
                <a:gd name="connsiteX4-417" fmla="*/ 13772 w 14434"/>
                <a:gd name="connsiteY4-418" fmla="*/ 2231 h 10000"/>
                <a:gd name="connsiteX5-419" fmla="*/ 13541 w 14434"/>
                <a:gd name="connsiteY5-420" fmla="*/ 1257 h 10000"/>
                <a:gd name="connsiteX6-421" fmla="*/ 6733 w 14434"/>
                <a:gd name="connsiteY6-422" fmla="*/ 744 h 10000"/>
                <a:gd name="connsiteX7-423" fmla="*/ 4540 w 14434"/>
                <a:gd name="connsiteY7-424" fmla="*/ 5 h 10000"/>
                <a:gd name="connsiteX8-425" fmla="*/ 2829 w 14434"/>
                <a:gd name="connsiteY8-426" fmla="*/ 359 h 10000"/>
                <a:gd name="connsiteX9-427" fmla="*/ 104 w 14434"/>
                <a:gd name="connsiteY9-428" fmla="*/ 1423 h 10000"/>
                <a:gd name="connsiteX10-429" fmla="*/ 1070 w 14434"/>
                <a:gd name="connsiteY10-430" fmla="*/ 5293 h 10000"/>
                <a:gd name="connsiteX11-431" fmla="*/ 5022 w 14434"/>
                <a:gd name="connsiteY11-432" fmla="*/ 5951 h 10000"/>
                <a:gd name="connsiteX12-433" fmla="*/ 9246 w 14434"/>
                <a:gd name="connsiteY12-434" fmla="*/ 5983 h 10000"/>
                <a:gd name="connsiteX13-435" fmla="*/ 10583 w 14434"/>
                <a:gd name="connsiteY13-436" fmla="*/ 10000 h 10000"/>
                <a:gd name="connsiteX14-437" fmla="*/ 12134 w 14434"/>
                <a:gd name="connsiteY14-438" fmla="*/ 10000 h 10000"/>
                <a:gd name="connsiteX15-439" fmla="*/ 11706 w 14434"/>
                <a:gd name="connsiteY15-440" fmla="*/ 6562 h 10000"/>
                <a:gd name="connsiteX16-441" fmla="*/ 11171 w 14434"/>
                <a:gd name="connsiteY16-442" fmla="*/ 5083 h 10000"/>
                <a:gd name="connsiteX0-443" fmla="*/ 11171 w 14434"/>
                <a:gd name="connsiteY0-444" fmla="*/ 5083 h 10000"/>
                <a:gd name="connsiteX1-445" fmla="*/ 9139 w 14434"/>
                <a:gd name="connsiteY1-446" fmla="*/ 4408 h 10000"/>
                <a:gd name="connsiteX2-447" fmla="*/ 7053 w 14434"/>
                <a:gd name="connsiteY2-448" fmla="*/ 4004 h 10000"/>
                <a:gd name="connsiteX3-449" fmla="*/ 8152 w 14434"/>
                <a:gd name="connsiteY3-450" fmla="*/ 2509 h 10000"/>
                <a:gd name="connsiteX4-451" fmla="*/ 13772 w 14434"/>
                <a:gd name="connsiteY4-452" fmla="*/ 2231 h 10000"/>
                <a:gd name="connsiteX5-453" fmla="*/ 13541 w 14434"/>
                <a:gd name="connsiteY5-454" fmla="*/ 1257 h 10000"/>
                <a:gd name="connsiteX6-455" fmla="*/ 6733 w 14434"/>
                <a:gd name="connsiteY6-456" fmla="*/ 744 h 10000"/>
                <a:gd name="connsiteX7-457" fmla="*/ 4540 w 14434"/>
                <a:gd name="connsiteY7-458" fmla="*/ 5 h 10000"/>
                <a:gd name="connsiteX8-459" fmla="*/ 2829 w 14434"/>
                <a:gd name="connsiteY8-460" fmla="*/ 359 h 10000"/>
                <a:gd name="connsiteX9-461" fmla="*/ 104 w 14434"/>
                <a:gd name="connsiteY9-462" fmla="*/ 1423 h 10000"/>
                <a:gd name="connsiteX10-463" fmla="*/ 1070 w 14434"/>
                <a:gd name="connsiteY10-464" fmla="*/ 5293 h 10000"/>
                <a:gd name="connsiteX11-465" fmla="*/ 5022 w 14434"/>
                <a:gd name="connsiteY11-466" fmla="*/ 5951 h 10000"/>
                <a:gd name="connsiteX12-467" fmla="*/ 9246 w 14434"/>
                <a:gd name="connsiteY12-468" fmla="*/ 5983 h 10000"/>
                <a:gd name="connsiteX13-469" fmla="*/ 10583 w 14434"/>
                <a:gd name="connsiteY13-470" fmla="*/ 10000 h 10000"/>
                <a:gd name="connsiteX14-471" fmla="*/ 12134 w 14434"/>
                <a:gd name="connsiteY14-472" fmla="*/ 10000 h 10000"/>
                <a:gd name="connsiteX15-473" fmla="*/ 11706 w 14434"/>
                <a:gd name="connsiteY15-474" fmla="*/ 6562 h 10000"/>
                <a:gd name="connsiteX16-475" fmla="*/ 11171 w 14434"/>
                <a:gd name="connsiteY16-476" fmla="*/ 5083 h 10000"/>
                <a:gd name="connsiteX0-477" fmla="*/ 11353 w 14616"/>
                <a:gd name="connsiteY0-478" fmla="*/ 5083 h 10000"/>
                <a:gd name="connsiteX1-479" fmla="*/ 9321 w 14616"/>
                <a:gd name="connsiteY1-480" fmla="*/ 4408 h 10000"/>
                <a:gd name="connsiteX2-481" fmla="*/ 7235 w 14616"/>
                <a:gd name="connsiteY2-482" fmla="*/ 4004 h 10000"/>
                <a:gd name="connsiteX3-483" fmla="*/ 8334 w 14616"/>
                <a:gd name="connsiteY3-484" fmla="*/ 2509 h 10000"/>
                <a:gd name="connsiteX4-485" fmla="*/ 13954 w 14616"/>
                <a:gd name="connsiteY4-486" fmla="*/ 2231 h 10000"/>
                <a:gd name="connsiteX5-487" fmla="*/ 13723 w 14616"/>
                <a:gd name="connsiteY5-488" fmla="*/ 1257 h 10000"/>
                <a:gd name="connsiteX6-489" fmla="*/ 6915 w 14616"/>
                <a:gd name="connsiteY6-490" fmla="*/ 744 h 10000"/>
                <a:gd name="connsiteX7-491" fmla="*/ 4722 w 14616"/>
                <a:gd name="connsiteY7-492" fmla="*/ 5 h 10000"/>
                <a:gd name="connsiteX8-493" fmla="*/ 3011 w 14616"/>
                <a:gd name="connsiteY8-494" fmla="*/ 359 h 10000"/>
                <a:gd name="connsiteX9-495" fmla="*/ 286 w 14616"/>
                <a:gd name="connsiteY9-496" fmla="*/ 1423 h 10000"/>
                <a:gd name="connsiteX10-497" fmla="*/ 716 w 14616"/>
                <a:gd name="connsiteY10-498" fmla="*/ 5941 h 10000"/>
                <a:gd name="connsiteX11-499" fmla="*/ 5204 w 14616"/>
                <a:gd name="connsiteY11-500" fmla="*/ 5951 h 10000"/>
                <a:gd name="connsiteX12-501" fmla="*/ 9428 w 14616"/>
                <a:gd name="connsiteY12-502" fmla="*/ 5983 h 10000"/>
                <a:gd name="connsiteX13-503" fmla="*/ 10765 w 14616"/>
                <a:gd name="connsiteY13-504" fmla="*/ 10000 h 10000"/>
                <a:gd name="connsiteX14-505" fmla="*/ 12316 w 14616"/>
                <a:gd name="connsiteY14-506" fmla="*/ 10000 h 10000"/>
                <a:gd name="connsiteX15-507" fmla="*/ 11888 w 14616"/>
                <a:gd name="connsiteY15-508" fmla="*/ 6562 h 10000"/>
                <a:gd name="connsiteX16-509" fmla="*/ 11353 w 14616"/>
                <a:gd name="connsiteY16-510" fmla="*/ 5083 h 10000"/>
                <a:gd name="connsiteX0-511" fmla="*/ 11319 w 14582"/>
                <a:gd name="connsiteY0-512" fmla="*/ 5083 h 10000"/>
                <a:gd name="connsiteX1-513" fmla="*/ 9287 w 14582"/>
                <a:gd name="connsiteY1-514" fmla="*/ 4408 h 10000"/>
                <a:gd name="connsiteX2-515" fmla="*/ 7201 w 14582"/>
                <a:gd name="connsiteY2-516" fmla="*/ 4004 h 10000"/>
                <a:gd name="connsiteX3-517" fmla="*/ 8300 w 14582"/>
                <a:gd name="connsiteY3-518" fmla="*/ 2509 h 10000"/>
                <a:gd name="connsiteX4-519" fmla="*/ 13920 w 14582"/>
                <a:gd name="connsiteY4-520" fmla="*/ 2231 h 10000"/>
                <a:gd name="connsiteX5-521" fmla="*/ 13689 w 14582"/>
                <a:gd name="connsiteY5-522" fmla="*/ 1257 h 10000"/>
                <a:gd name="connsiteX6-523" fmla="*/ 6881 w 14582"/>
                <a:gd name="connsiteY6-524" fmla="*/ 744 h 10000"/>
                <a:gd name="connsiteX7-525" fmla="*/ 4688 w 14582"/>
                <a:gd name="connsiteY7-526" fmla="*/ 5 h 10000"/>
                <a:gd name="connsiteX8-527" fmla="*/ 2977 w 14582"/>
                <a:gd name="connsiteY8-528" fmla="*/ 359 h 10000"/>
                <a:gd name="connsiteX9-529" fmla="*/ 252 w 14582"/>
                <a:gd name="connsiteY9-530" fmla="*/ 1423 h 10000"/>
                <a:gd name="connsiteX10-531" fmla="*/ 682 w 14582"/>
                <a:gd name="connsiteY10-532" fmla="*/ 5941 h 10000"/>
                <a:gd name="connsiteX11-533" fmla="*/ 5194 w 14582"/>
                <a:gd name="connsiteY11-534" fmla="*/ 6356 h 10000"/>
                <a:gd name="connsiteX12-535" fmla="*/ 9394 w 14582"/>
                <a:gd name="connsiteY12-536" fmla="*/ 5983 h 10000"/>
                <a:gd name="connsiteX13-537" fmla="*/ 10731 w 14582"/>
                <a:gd name="connsiteY13-538" fmla="*/ 10000 h 10000"/>
                <a:gd name="connsiteX14-539" fmla="*/ 12282 w 14582"/>
                <a:gd name="connsiteY14-540" fmla="*/ 10000 h 10000"/>
                <a:gd name="connsiteX15-541" fmla="*/ 11854 w 14582"/>
                <a:gd name="connsiteY15-542" fmla="*/ 6562 h 10000"/>
                <a:gd name="connsiteX16-543" fmla="*/ 11319 w 14582"/>
                <a:gd name="connsiteY16-544" fmla="*/ 5083 h 10000"/>
                <a:gd name="connsiteX0-545" fmla="*/ 11319 w 14582"/>
                <a:gd name="connsiteY0-546" fmla="*/ 5083 h 10280"/>
                <a:gd name="connsiteX1-547" fmla="*/ 9287 w 14582"/>
                <a:gd name="connsiteY1-548" fmla="*/ 4408 h 10280"/>
                <a:gd name="connsiteX2-549" fmla="*/ 7201 w 14582"/>
                <a:gd name="connsiteY2-550" fmla="*/ 4004 h 10280"/>
                <a:gd name="connsiteX3-551" fmla="*/ 8300 w 14582"/>
                <a:gd name="connsiteY3-552" fmla="*/ 2509 h 10280"/>
                <a:gd name="connsiteX4-553" fmla="*/ 13920 w 14582"/>
                <a:gd name="connsiteY4-554" fmla="*/ 2231 h 10280"/>
                <a:gd name="connsiteX5-555" fmla="*/ 13689 w 14582"/>
                <a:gd name="connsiteY5-556" fmla="*/ 1257 h 10280"/>
                <a:gd name="connsiteX6-557" fmla="*/ 6881 w 14582"/>
                <a:gd name="connsiteY6-558" fmla="*/ 744 h 10280"/>
                <a:gd name="connsiteX7-559" fmla="*/ 4688 w 14582"/>
                <a:gd name="connsiteY7-560" fmla="*/ 5 h 10280"/>
                <a:gd name="connsiteX8-561" fmla="*/ 2977 w 14582"/>
                <a:gd name="connsiteY8-562" fmla="*/ 359 h 10280"/>
                <a:gd name="connsiteX9-563" fmla="*/ 252 w 14582"/>
                <a:gd name="connsiteY9-564" fmla="*/ 1423 h 10280"/>
                <a:gd name="connsiteX10-565" fmla="*/ 682 w 14582"/>
                <a:gd name="connsiteY10-566" fmla="*/ 5941 h 10280"/>
                <a:gd name="connsiteX11-567" fmla="*/ 5194 w 14582"/>
                <a:gd name="connsiteY11-568" fmla="*/ 6356 h 10280"/>
                <a:gd name="connsiteX12-569" fmla="*/ 9025 w 14582"/>
                <a:gd name="connsiteY12-570" fmla="*/ 6223 h 10280"/>
                <a:gd name="connsiteX13-571" fmla="*/ 10731 w 14582"/>
                <a:gd name="connsiteY13-572" fmla="*/ 10000 h 10280"/>
                <a:gd name="connsiteX14-573" fmla="*/ 12282 w 14582"/>
                <a:gd name="connsiteY14-574" fmla="*/ 10000 h 10280"/>
                <a:gd name="connsiteX15-575" fmla="*/ 11854 w 14582"/>
                <a:gd name="connsiteY15-576" fmla="*/ 6562 h 10280"/>
                <a:gd name="connsiteX16-577" fmla="*/ 11319 w 14582"/>
                <a:gd name="connsiteY16-578" fmla="*/ 5083 h 10280"/>
                <a:gd name="connsiteX0-579" fmla="*/ 11319 w 14582"/>
                <a:gd name="connsiteY0-580" fmla="*/ 5083 h 10261"/>
                <a:gd name="connsiteX1-581" fmla="*/ 9287 w 14582"/>
                <a:gd name="connsiteY1-582" fmla="*/ 4408 h 10261"/>
                <a:gd name="connsiteX2-583" fmla="*/ 7201 w 14582"/>
                <a:gd name="connsiteY2-584" fmla="*/ 4004 h 10261"/>
                <a:gd name="connsiteX3-585" fmla="*/ 8300 w 14582"/>
                <a:gd name="connsiteY3-586" fmla="*/ 2509 h 10261"/>
                <a:gd name="connsiteX4-587" fmla="*/ 13920 w 14582"/>
                <a:gd name="connsiteY4-588" fmla="*/ 2231 h 10261"/>
                <a:gd name="connsiteX5-589" fmla="*/ 13689 w 14582"/>
                <a:gd name="connsiteY5-590" fmla="*/ 1257 h 10261"/>
                <a:gd name="connsiteX6-591" fmla="*/ 6881 w 14582"/>
                <a:gd name="connsiteY6-592" fmla="*/ 744 h 10261"/>
                <a:gd name="connsiteX7-593" fmla="*/ 4688 w 14582"/>
                <a:gd name="connsiteY7-594" fmla="*/ 5 h 10261"/>
                <a:gd name="connsiteX8-595" fmla="*/ 2977 w 14582"/>
                <a:gd name="connsiteY8-596" fmla="*/ 359 h 10261"/>
                <a:gd name="connsiteX9-597" fmla="*/ 252 w 14582"/>
                <a:gd name="connsiteY9-598" fmla="*/ 1423 h 10261"/>
                <a:gd name="connsiteX10-599" fmla="*/ 682 w 14582"/>
                <a:gd name="connsiteY10-600" fmla="*/ 5941 h 10261"/>
                <a:gd name="connsiteX11-601" fmla="*/ 5194 w 14582"/>
                <a:gd name="connsiteY11-602" fmla="*/ 6356 h 10261"/>
                <a:gd name="connsiteX12-603" fmla="*/ 8370 w 14582"/>
                <a:gd name="connsiteY12-604" fmla="*/ 6469 h 10261"/>
                <a:gd name="connsiteX13-605" fmla="*/ 10731 w 14582"/>
                <a:gd name="connsiteY13-606" fmla="*/ 10000 h 10261"/>
                <a:gd name="connsiteX14-607" fmla="*/ 12282 w 14582"/>
                <a:gd name="connsiteY14-608" fmla="*/ 10000 h 10261"/>
                <a:gd name="connsiteX15-609" fmla="*/ 11854 w 14582"/>
                <a:gd name="connsiteY15-610" fmla="*/ 6562 h 10261"/>
                <a:gd name="connsiteX16-611" fmla="*/ 11319 w 14582"/>
                <a:gd name="connsiteY16-612" fmla="*/ 5083 h 10261"/>
                <a:gd name="connsiteX0-613" fmla="*/ 11319 w 14582"/>
                <a:gd name="connsiteY0-614" fmla="*/ 5083 h 10196"/>
                <a:gd name="connsiteX1-615" fmla="*/ 9287 w 14582"/>
                <a:gd name="connsiteY1-616" fmla="*/ 4408 h 10196"/>
                <a:gd name="connsiteX2-617" fmla="*/ 7201 w 14582"/>
                <a:gd name="connsiteY2-618" fmla="*/ 4004 h 10196"/>
                <a:gd name="connsiteX3-619" fmla="*/ 8300 w 14582"/>
                <a:gd name="connsiteY3-620" fmla="*/ 2509 h 10196"/>
                <a:gd name="connsiteX4-621" fmla="*/ 13920 w 14582"/>
                <a:gd name="connsiteY4-622" fmla="*/ 2231 h 10196"/>
                <a:gd name="connsiteX5-623" fmla="*/ 13689 w 14582"/>
                <a:gd name="connsiteY5-624" fmla="*/ 1257 h 10196"/>
                <a:gd name="connsiteX6-625" fmla="*/ 6881 w 14582"/>
                <a:gd name="connsiteY6-626" fmla="*/ 744 h 10196"/>
                <a:gd name="connsiteX7-627" fmla="*/ 4688 w 14582"/>
                <a:gd name="connsiteY7-628" fmla="*/ 5 h 10196"/>
                <a:gd name="connsiteX8-629" fmla="*/ 2977 w 14582"/>
                <a:gd name="connsiteY8-630" fmla="*/ 359 h 10196"/>
                <a:gd name="connsiteX9-631" fmla="*/ 252 w 14582"/>
                <a:gd name="connsiteY9-632" fmla="*/ 1423 h 10196"/>
                <a:gd name="connsiteX10-633" fmla="*/ 682 w 14582"/>
                <a:gd name="connsiteY10-634" fmla="*/ 5941 h 10196"/>
                <a:gd name="connsiteX11-635" fmla="*/ 5194 w 14582"/>
                <a:gd name="connsiteY11-636" fmla="*/ 6356 h 10196"/>
                <a:gd name="connsiteX12-637" fmla="*/ 8370 w 14582"/>
                <a:gd name="connsiteY12-638" fmla="*/ 6469 h 10196"/>
                <a:gd name="connsiteX13-639" fmla="*/ 10731 w 14582"/>
                <a:gd name="connsiteY13-640" fmla="*/ 10000 h 10196"/>
                <a:gd name="connsiteX14-641" fmla="*/ 12268 w 14582"/>
                <a:gd name="connsiteY14-642" fmla="*/ 9769 h 10196"/>
                <a:gd name="connsiteX15-643" fmla="*/ 11854 w 14582"/>
                <a:gd name="connsiteY15-644" fmla="*/ 6562 h 10196"/>
                <a:gd name="connsiteX16-645" fmla="*/ 11319 w 14582"/>
                <a:gd name="connsiteY16-646" fmla="*/ 5083 h 101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4582" h="10196">
                  <a:moveTo>
                    <a:pt x="11319" y="5083"/>
                  </a:moveTo>
                  <a:cubicBezTo>
                    <a:pt x="10731" y="4472"/>
                    <a:pt x="9973" y="4588"/>
                    <a:pt x="9287" y="4408"/>
                  </a:cubicBezTo>
                  <a:cubicBezTo>
                    <a:pt x="8601" y="4228"/>
                    <a:pt x="7469" y="4241"/>
                    <a:pt x="7201" y="4004"/>
                  </a:cubicBezTo>
                  <a:cubicBezTo>
                    <a:pt x="5762" y="2733"/>
                    <a:pt x="7180" y="2805"/>
                    <a:pt x="8300" y="2509"/>
                  </a:cubicBezTo>
                  <a:cubicBezTo>
                    <a:pt x="9420" y="2214"/>
                    <a:pt x="13022" y="2440"/>
                    <a:pt x="13920" y="2231"/>
                  </a:cubicBezTo>
                  <a:cubicBezTo>
                    <a:pt x="14818" y="2022"/>
                    <a:pt x="14862" y="1505"/>
                    <a:pt x="13689" y="1257"/>
                  </a:cubicBezTo>
                  <a:cubicBezTo>
                    <a:pt x="12516" y="1009"/>
                    <a:pt x="7997" y="1165"/>
                    <a:pt x="6881" y="744"/>
                  </a:cubicBezTo>
                  <a:cubicBezTo>
                    <a:pt x="5758" y="37"/>
                    <a:pt x="5223" y="37"/>
                    <a:pt x="4688" y="5"/>
                  </a:cubicBezTo>
                  <a:cubicBezTo>
                    <a:pt x="4100" y="-27"/>
                    <a:pt x="3405" y="101"/>
                    <a:pt x="2977" y="359"/>
                  </a:cubicBezTo>
                  <a:cubicBezTo>
                    <a:pt x="2335" y="776"/>
                    <a:pt x="635" y="493"/>
                    <a:pt x="252" y="1423"/>
                  </a:cubicBezTo>
                  <a:cubicBezTo>
                    <a:pt x="-131" y="2353"/>
                    <a:pt x="-142" y="5119"/>
                    <a:pt x="682" y="5941"/>
                  </a:cubicBezTo>
                  <a:cubicBezTo>
                    <a:pt x="1506" y="6763"/>
                    <a:pt x="5140" y="6323"/>
                    <a:pt x="5194" y="6356"/>
                  </a:cubicBezTo>
                  <a:cubicBezTo>
                    <a:pt x="6594" y="6232"/>
                    <a:pt x="7447" y="5862"/>
                    <a:pt x="8370" y="6469"/>
                  </a:cubicBezTo>
                  <a:cubicBezTo>
                    <a:pt x="9293" y="7076"/>
                    <a:pt x="10081" y="9450"/>
                    <a:pt x="10731" y="10000"/>
                  </a:cubicBezTo>
                  <a:cubicBezTo>
                    <a:pt x="11381" y="10550"/>
                    <a:pt x="11751" y="9769"/>
                    <a:pt x="12268" y="9769"/>
                  </a:cubicBezTo>
                  <a:cubicBezTo>
                    <a:pt x="12268" y="9544"/>
                    <a:pt x="12012" y="7343"/>
                    <a:pt x="11854" y="6562"/>
                  </a:cubicBezTo>
                  <a:cubicBezTo>
                    <a:pt x="11696" y="5781"/>
                    <a:pt x="11694" y="5501"/>
                    <a:pt x="11319" y="50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dist="38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08" name="Freeform 273"/>
            <p:cNvSpPr/>
            <p:nvPr/>
          </p:nvSpPr>
          <p:spPr bwMode="auto">
            <a:xfrm rot="430643" flipH="1">
              <a:off x="6228658" y="2511619"/>
              <a:ext cx="607222" cy="72899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  <a:gd name="connsiteX0" fmla="*/ 2106 w 10317"/>
                <a:gd name="connsiteY0" fmla="*/ 5616 h 9965"/>
                <a:gd name="connsiteX1" fmla="*/ 2106 w 10317"/>
                <a:gd name="connsiteY1" fmla="*/ 560 h 9965"/>
                <a:gd name="connsiteX2" fmla="*/ 1738 w 10317"/>
                <a:gd name="connsiteY2" fmla="*/ 2 h 9965"/>
                <a:gd name="connsiteX3" fmla="*/ 159 w 10317"/>
                <a:gd name="connsiteY3" fmla="*/ 714 h 9965"/>
                <a:gd name="connsiteX4" fmla="*/ 1370 w 10317"/>
                <a:gd name="connsiteY4" fmla="*/ 5616 h 9965"/>
                <a:gd name="connsiteX5" fmla="*/ 2685 w 10317"/>
                <a:gd name="connsiteY5" fmla="*/ 7697 h 9965"/>
                <a:gd name="connsiteX6" fmla="*/ 2949 w 10317"/>
                <a:gd name="connsiteY6" fmla="*/ 9222 h 9965"/>
                <a:gd name="connsiteX7" fmla="*/ 2685 w 10317"/>
                <a:gd name="connsiteY7" fmla="*/ 9965 h 9965"/>
                <a:gd name="connsiteX8" fmla="*/ 7264 w 10317"/>
                <a:gd name="connsiteY8" fmla="*/ 9965 h 9965"/>
                <a:gd name="connsiteX9" fmla="*/ 6791 w 10317"/>
                <a:gd name="connsiteY9" fmla="*/ 9259 h 9965"/>
                <a:gd name="connsiteX10" fmla="*/ 6370 w 10317"/>
                <a:gd name="connsiteY10" fmla="*/ 8478 h 9965"/>
                <a:gd name="connsiteX11" fmla="*/ 7106 w 10317"/>
                <a:gd name="connsiteY11" fmla="*/ 7772 h 9965"/>
                <a:gd name="connsiteX12" fmla="*/ 8106 w 10317"/>
                <a:gd name="connsiteY12" fmla="*/ 7660 h 9965"/>
                <a:gd name="connsiteX13" fmla="*/ 10317 w 10317"/>
                <a:gd name="connsiteY13" fmla="*/ 6619 h 9965"/>
                <a:gd name="connsiteX14" fmla="*/ 10001 w 10317"/>
                <a:gd name="connsiteY14" fmla="*/ 5653 h 9965"/>
                <a:gd name="connsiteX15" fmla="*/ 2106 w 10317"/>
                <a:gd name="connsiteY15" fmla="*/ 5616 h 9965"/>
                <a:gd name="connsiteX0-1" fmla="*/ 2041 w 10000"/>
                <a:gd name="connsiteY0-2" fmla="*/ 5766 h 10130"/>
                <a:gd name="connsiteX1-3" fmla="*/ 2041 w 10000"/>
                <a:gd name="connsiteY1-4" fmla="*/ 692 h 10130"/>
                <a:gd name="connsiteX2-5" fmla="*/ 88 w 10000"/>
                <a:gd name="connsiteY2-6" fmla="*/ 70 h 10130"/>
                <a:gd name="connsiteX3-7" fmla="*/ 154 w 10000"/>
                <a:gd name="connsiteY3-8" fmla="*/ 847 h 10130"/>
                <a:gd name="connsiteX4-9" fmla="*/ 1328 w 10000"/>
                <a:gd name="connsiteY4-10" fmla="*/ 5766 h 10130"/>
                <a:gd name="connsiteX5-11" fmla="*/ 2603 w 10000"/>
                <a:gd name="connsiteY5-12" fmla="*/ 7854 h 10130"/>
                <a:gd name="connsiteX6-13" fmla="*/ 2858 w 10000"/>
                <a:gd name="connsiteY6-14" fmla="*/ 9384 h 10130"/>
                <a:gd name="connsiteX7-15" fmla="*/ 2603 w 10000"/>
                <a:gd name="connsiteY7-16" fmla="*/ 10130 h 10130"/>
                <a:gd name="connsiteX8-17" fmla="*/ 7041 w 10000"/>
                <a:gd name="connsiteY8-18" fmla="*/ 10130 h 10130"/>
                <a:gd name="connsiteX9-19" fmla="*/ 6582 w 10000"/>
                <a:gd name="connsiteY9-20" fmla="*/ 9422 h 10130"/>
                <a:gd name="connsiteX10-21" fmla="*/ 6174 w 10000"/>
                <a:gd name="connsiteY10-22" fmla="*/ 8638 h 10130"/>
                <a:gd name="connsiteX11-23" fmla="*/ 6888 w 10000"/>
                <a:gd name="connsiteY11-24" fmla="*/ 7929 h 10130"/>
                <a:gd name="connsiteX12-25" fmla="*/ 7857 w 10000"/>
                <a:gd name="connsiteY12-26" fmla="*/ 7817 h 10130"/>
                <a:gd name="connsiteX13-27" fmla="*/ 10000 w 10000"/>
                <a:gd name="connsiteY13-28" fmla="*/ 6772 h 10130"/>
                <a:gd name="connsiteX14-29" fmla="*/ 9694 w 10000"/>
                <a:gd name="connsiteY14-30" fmla="*/ 5803 h 10130"/>
                <a:gd name="connsiteX15-31" fmla="*/ 2041 w 10000"/>
                <a:gd name="connsiteY15-32" fmla="*/ 5766 h 10130"/>
                <a:gd name="connsiteX0-33" fmla="*/ 2460 w 10419"/>
                <a:gd name="connsiteY0-34" fmla="*/ 5766 h 10130"/>
                <a:gd name="connsiteX1-35" fmla="*/ 2460 w 10419"/>
                <a:gd name="connsiteY1-36" fmla="*/ 692 h 10130"/>
                <a:gd name="connsiteX2-37" fmla="*/ 507 w 10419"/>
                <a:gd name="connsiteY2-38" fmla="*/ 70 h 10130"/>
                <a:gd name="connsiteX3-39" fmla="*/ 108 w 10419"/>
                <a:gd name="connsiteY3-40" fmla="*/ 820 h 10130"/>
                <a:gd name="connsiteX4-41" fmla="*/ 1747 w 10419"/>
                <a:gd name="connsiteY4-42" fmla="*/ 5766 h 10130"/>
                <a:gd name="connsiteX5-43" fmla="*/ 3022 w 10419"/>
                <a:gd name="connsiteY5-44" fmla="*/ 7854 h 10130"/>
                <a:gd name="connsiteX6-45" fmla="*/ 3277 w 10419"/>
                <a:gd name="connsiteY6-46" fmla="*/ 9384 h 10130"/>
                <a:gd name="connsiteX7-47" fmla="*/ 3022 w 10419"/>
                <a:gd name="connsiteY7-48" fmla="*/ 10130 h 10130"/>
                <a:gd name="connsiteX8-49" fmla="*/ 7460 w 10419"/>
                <a:gd name="connsiteY8-50" fmla="*/ 10130 h 10130"/>
                <a:gd name="connsiteX9-51" fmla="*/ 7001 w 10419"/>
                <a:gd name="connsiteY9-52" fmla="*/ 9422 h 10130"/>
                <a:gd name="connsiteX10-53" fmla="*/ 6593 w 10419"/>
                <a:gd name="connsiteY10-54" fmla="*/ 8638 h 10130"/>
                <a:gd name="connsiteX11-55" fmla="*/ 7307 w 10419"/>
                <a:gd name="connsiteY11-56" fmla="*/ 7929 h 10130"/>
                <a:gd name="connsiteX12-57" fmla="*/ 8276 w 10419"/>
                <a:gd name="connsiteY12-58" fmla="*/ 7817 h 10130"/>
                <a:gd name="connsiteX13-59" fmla="*/ 10419 w 10419"/>
                <a:gd name="connsiteY13-60" fmla="*/ 6772 h 10130"/>
                <a:gd name="connsiteX14-61" fmla="*/ 10113 w 10419"/>
                <a:gd name="connsiteY14-62" fmla="*/ 5803 h 10130"/>
                <a:gd name="connsiteX15-63" fmla="*/ 2460 w 10419"/>
                <a:gd name="connsiteY15-64" fmla="*/ 5766 h 10130"/>
                <a:gd name="connsiteX0-65" fmla="*/ 2460 w 10419"/>
                <a:gd name="connsiteY0-66" fmla="*/ 5766 h 10130"/>
                <a:gd name="connsiteX1-67" fmla="*/ 2460 w 10419"/>
                <a:gd name="connsiteY1-68" fmla="*/ 692 h 10130"/>
                <a:gd name="connsiteX2-69" fmla="*/ 507 w 10419"/>
                <a:gd name="connsiteY2-70" fmla="*/ 70 h 10130"/>
                <a:gd name="connsiteX3-71" fmla="*/ 108 w 10419"/>
                <a:gd name="connsiteY3-72" fmla="*/ 820 h 10130"/>
                <a:gd name="connsiteX4-73" fmla="*/ 1747 w 10419"/>
                <a:gd name="connsiteY4-74" fmla="*/ 5766 h 10130"/>
                <a:gd name="connsiteX5-75" fmla="*/ 3022 w 10419"/>
                <a:gd name="connsiteY5-76" fmla="*/ 7854 h 10130"/>
                <a:gd name="connsiteX6-77" fmla="*/ 3277 w 10419"/>
                <a:gd name="connsiteY6-78" fmla="*/ 9384 h 10130"/>
                <a:gd name="connsiteX7-79" fmla="*/ 3022 w 10419"/>
                <a:gd name="connsiteY7-80" fmla="*/ 10130 h 10130"/>
                <a:gd name="connsiteX8-81" fmla="*/ 7460 w 10419"/>
                <a:gd name="connsiteY8-82" fmla="*/ 10130 h 10130"/>
                <a:gd name="connsiteX9-83" fmla="*/ 7001 w 10419"/>
                <a:gd name="connsiteY9-84" fmla="*/ 9422 h 10130"/>
                <a:gd name="connsiteX10-85" fmla="*/ 6593 w 10419"/>
                <a:gd name="connsiteY10-86" fmla="*/ 8638 h 10130"/>
                <a:gd name="connsiteX11-87" fmla="*/ 7307 w 10419"/>
                <a:gd name="connsiteY11-88" fmla="*/ 7929 h 10130"/>
                <a:gd name="connsiteX12-89" fmla="*/ 8276 w 10419"/>
                <a:gd name="connsiteY12-90" fmla="*/ 7817 h 10130"/>
                <a:gd name="connsiteX13-91" fmla="*/ 10419 w 10419"/>
                <a:gd name="connsiteY13-92" fmla="*/ 6772 h 10130"/>
                <a:gd name="connsiteX14-93" fmla="*/ 10113 w 10419"/>
                <a:gd name="connsiteY14-94" fmla="*/ 5803 h 10130"/>
                <a:gd name="connsiteX15-95" fmla="*/ 2460 w 10419"/>
                <a:gd name="connsiteY15-96" fmla="*/ 5766 h 10130"/>
                <a:gd name="connsiteX0-97" fmla="*/ 2460 w 10419"/>
                <a:gd name="connsiteY0-98" fmla="*/ 5795 h 10159"/>
                <a:gd name="connsiteX1-99" fmla="*/ 1164 w 10419"/>
                <a:gd name="connsiteY1-100" fmla="*/ 647 h 10159"/>
                <a:gd name="connsiteX2-101" fmla="*/ 507 w 10419"/>
                <a:gd name="connsiteY2-102" fmla="*/ 99 h 10159"/>
                <a:gd name="connsiteX3-103" fmla="*/ 108 w 10419"/>
                <a:gd name="connsiteY3-104" fmla="*/ 849 h 10159"/>
                <a:gd name="connsiteX4-105" fmla="*/ 1747 w 10419"/>
                <a:gd name="connsiteY4-106" fmla="*/ 5795 h 10159"/>
                <a:gd name="connsiteX5-107" fmla="*/ 3022 w 10419"/>
                <a:gd name="connsiteY5-108" fmla="*/ 7883 h 10159"/>
                <a:gd name="connsiteX6-109" fmla="*/ 3277 w 10419"/>
                <a:gd name="connsiteY6-110" fmla="*/ 9413 h 10159"/>
                <a:gd name="connsiteX7-111" fmla="*/ 3022 w 10419"/>
                <a:gd name="connsiteY7-112" fmla="*/ 10159 h 10159"/>
                <a:gd name="connsiteX8-113" fmla="*/ 7460 w 10419"/>
                <a:gd name="connsiteY8-114" fmla="*/ 10159 h 10159"/>
                <a:gd name="connsiteX9-115" fmla="*/ 7001 w 10419"/>
                <a:gd name="connsiteY9-116" fmla="*/ 9451 h 10159"/>
                <a:gd name="connsiteX10-117" fmla="*/ 6593 w 10419"/>
                <a:gd name="connsiteY10-118" fmla="*/ 8667 h 10159"/>
                <a:gd name="connsiteX11-119" fmla="*/ 7307 w 10419"/>
                <a:gd name="connsiteY11-120" fmla="*/ 7958 h 10159"/>
                <a:gd name="connsiteX12-121" fmla="*/ 8276 w 10419"/>
                <a:gd name="connsiteY12-122" fmla="*/ 7846 h 10159"/>
                <a:gd name="connsiteX13-123" fmla="*/ 10419 w 10419"/>
                <a:gd name="connsiteY13-124" fmla="*/ 6801 h 10159"/>
                <a:gd name="connsiteX14-125" fmla="*/ 10113 w 10419"/>
                <a:gd name="connsiteY14-126" fmla="*/ 5832 h 10159"/>
                <a:gd name="connsiteX15-127" fmla="*/ 2460 w 10419"/>
                <a:gd name="connsiteY15-128" fmla="*/ 5795 h 10159"/>
                <a:gd name="connsiteX0-129" fmla="*/ 2460 w 10419"/>
                <a:gd name="connsiteY0-130" fmla="*/ 5794 h 10158"/>
                <a:gd name="connsiteX1-131" fmla="*/ 1164 w 10419"/>
                <a:gd name="connsiteY1-132" fmla="*/ 646 h 10158"/>
                <a:gd name="connsiteX2-133" fmla="*/ 507 w 10419"/>
                <a:gd name="connsiteY2-134" fmla="*/ 98 h 10158"/>
                <a:gd name="connsiteX3-135" fmla="*/ 108 w 10419"/>
                <a:gd name="connsiteY3-136" fmla="*/ 848 h 10158"/>
                <a:gd name="connsiteX4-137" fmla="*/ 1747 w 10419"/>
                <a:gd name="connsiteY4-138" fmla="*/ 5794 h 10158"/>
                <a:gd name="connsiteX5-139" fmla="*/ 3022 w 10419"/>
                <a:gd name="connsiteY5-140" fmla="*/ 7882 h 10158"/>
                <a:gd name="connsiteX6-141" fmla="*/ 3277 w 10419"/>
                <a:gd name="connsiteY6-142" fmla="*/ 9412 h 10158"/>
                <a:gd name="connsiteX7-143" fmla="*/ 3022 w 10419"/>
                <a:gd name="connsiteY7-144" fmla="*/ 10158 h 10158"/>
                <a:gd name="connsiteX8-145" fmla="*/ 7460 w 10419"/>
                <a:gd name="connsiteY8-146" fmla="*/ 10158 h 10158"/>
                <a:gd name="connsiteX9-147" fmla="*/ 7001 w 10419"/>
                <a:gd name="connsiteY9-148" fmla="*/ 9450 h 10158"/>
                <a:gd name="connsiteX10-149" fmla="*/ 6593 w 10419"/>
                <a:gd name="connsiteY10-150" fmla="*/ 8666 h 10158"/>
                <a:gd name="connsiteX11-151" fmla="*/ 7307 w 10419"/>
                <a:gd name="connsiteY11-152" fmla="*/ 7957 h 10158"/>
                <a:gd name="connsiteX12-153" fmla="*/ 8276 w 10419"/>
                <a:gd name="connsiteY12-154" fmla="*/ 7845 h 10158"/>
                <a:gd name="connsiteX13-155" fmla="*/ 10419 w 10419"/>
                <a:gd name="connsiteY13-156" fmla="*/ 6800 h 10158"/>
                <a:gd name="connsiteX14-157" fmla="*/ 10113 w 10419"/>
                <a:gd name="connsiteY14-158" fmla="*/ 5831 h 10158"/>
                <a:gd name="connsiteX15-159" fmla="*/ 2460 w 10419"/>
                <a:gd name="connsiteY15-160" fmla="*/ 5794 h 10158"/>
                <a:gd name="connsiteX0-161" fmla="*/ 2618 w 10577"/>
                <a:gd name="connsiteY0-162" fmla="*/ 5794 h 10158"/>
                <a:gd name="connsiteX1-163" fmla="*/ 1322 w 10577"/>
                <a:gd name="connsiteY1-164" fmla="*/ 646 h 10158"/>
                <a:gd name="connsiteX2-165" fmla="*/ 665 w 10577"/>
                <a:gd name="connsiteY2-166" fmla="*/ 98 h 10158"/>
                <a:gd name="connsiteX3-167" fmla="*/ 98 w 10577"/>
                <a:gd name="connsiteY3-168" fmla="*/ 868 h 10158"/>
                <a:gd name="connsiteX4-169" fmla="*/ 1905 w 10577"/>
                <a:gd name="connsiteY4-170" fmla="*/ 5794 h 10158"/>
                <a:gd name="connsiteX5-171" fmla="*/ 3180 w 10577"/>
                <a:gd name="connsiteY5-172" fmla="*/ 7882 h 10158"/>
                <a:gd name="connsiteX6-173" fmla="*/ 3435 w 10577"/>
                <a:gd name="connsiteY6-174" fmla="*/ 9412 h 10158"/>
                <a:gd name="connsiteX7-175" fmla="*/ 3180 w 10577"/>
                <a:gd name="connsiteY7-176" fmla="*/ 10158 h 10158"/>
                <a:gd name="connsiteX8-177" fmla="*/ 7618 w 10577"/>
                <a:gd name="connsiteY8-178" fmla="*/ 10158 h 10158"/>
                <a:gd name="connsiteX9-179" fmla="*/ 7159 w 10577"/>
                <a:gd name="connsiteY9-180" fmla="*/ 9450 h 10158"/>
                <a:gd name="connsiteX10-181" fmla="*/ 6751 w 10577"/>
                <a:gd name="connsiteY10-182" fmla="*/ 8666 h 10158"/>
                <a:gd name="connsiteX11-183" fmla="*/ 7465 w 10577"/>
                <a:gd name="connsiteY11-184" fmla="*/ 7957 h 10158"/>
                <a:gd name="connsiteX12-185" fmla="*/ 8434 w 10577"/>
                <a:gd name="connsiteY12-186" fmla="*/ 7845 h 10158"/>
                <a:gd name="connsiteX13-187" fmla="*/ 10577 w 10577"/>
                <a:gd name="connsiteY13-188" fmla="*/ 6800 h 10158"/>
                <a:gd name="connsiteX14-189" fmla="*/ 10271 w 10577"/>
                <a:gd name="connsiteY14-190" fmla="*/ 5831 h 10158"/>
                <a:gd name="connsiteX15-191" fmla="*/ 2618 w 10577"/>
                <a:gd name="connsiteY15-192" fmla="*/ 5794 h 10158"/>
                <a:gd name="connsiteX0-193" fmla="*/ 2654 w 10613"/>
                <a:gd name="connsiteY0-194" fmla="*/ 5794 h 10158"/>
                <a:gd name="connsiteX1-195" fmla="*/ 1358 w 10613"/>
                <a:gd name="connsiteY1-196" fmla="*/ 646 h 10158"/>
                <a:gd name="connsiteX2-197" fmla="*/ 701 w 10613"/>
                <a:gd name="connsiteY2-198" fmla="*/ 98 h 10158"/>
                <a:gd name="connsiteX3-199" fmla="*/ 134 w 10613"/>
                <a:gd name="connsiteY3-200" fmla="*/ 868 h 10158"/>
                <a:gd name="connsiteX4-201" fmla="*/ 1941 w 10613"/>
                <a:gd name="connsiteY4-202" fmla="*/ 5794 h 10158"/>
                <a:gd name="connsiteX5-203" fmla="*/ 3216 w 10613"/>
                <a:gd name="connsiteY5-204" fmla="*/ 7882 h 10158"/>
                <a:gd name="connsiteX6-205" fmla="*/ 3471 w 10613"/>
                <a:gd name="connsiteY6-206" fmla="*/ 9412 h 10158"/>
                <a:gd name="connsiteX7-207" fmla="*/ 3216 w 10613"/>
                <a:gd name="connsiteY7-208" fmla="*/ 10158 h 10158"/>
                <a:gd name="connsiteX8-209" fmla="*/ 7654 w 10613"/>
                <a:gd name="connsiteY8-210" fmla="*/ 10158 h 10158"/>
                <a:gd name="connsiteX9-211" fmla="*/ 7195 w 10613"/>
                <a:gd name="connsiteY9-212" fmla="*/ 9450 h 10158"/>
                <a:gd name="connsiteX10-213" fmla="*/ 6787 w 10613"/>
                <a:gd name="connsiteY10-214" fmla="*/ 8666 h 10158"/>
                <a:gd name="connsiteX11-215" fmla="*/ 7501 w 10613"/>
                <a:gd name="connsiteY11-216" fmla="*/ 7957 h 10158"/>
                <a:gd name="connsiteX12-217" fmla="*/ 8470 w 10613"/>
                <a:gd name="connsiteY12-218" fmla="*/ 7845 h 10158"/>
                <a:gd name="connsiteX13-219" fmla="*/ 10613 w 10613"/>
                <a:gd name="connsiteY13-220" fmla="*/ 6800 h 10158"/>
                <a:gd name="connsiteX14-221" fmla="*/ 10307 w 10613"/>
                <a:gd name="connsiteY14-222" fmla="*/ 5831 h 10158"/>
                <a:gd name="connsiteX15-223" fmla="*/ 2654 w 10613"/>
                <a:gd name="connsiteY15-224" fmla="*/ 5794 h 10158"/>
                <a:gd name="connsiteX0-225" fmla="*/ 2619 w 10578"/>
                <a:gd name="connsiteY0-226" fmla="*/ 5794 h 10158"/>
                <a:gd name="connsiteX1-227" fmla="*/ 1323 w 10578"/>
                <a:gd name="connsiteY1-228" fmla="*/ 646 h 10158"/>
                <a:gd name="connsiteX2-229" fmla="*/ 666 w 10578"/>
                <a:gd name="connsiteY2-230" fmla="*/ 98 h 10158"/>
                <a:gd name="connsiteX3-231" fmla="*/ 99 w 10578"/>
                <a:gd name="connsiteY3-232" fmla="*/ 868 h 10158"/>
                <a:gd name="connsiteX4-233" fmla="*/ 1906 w 10578"/>
                <a:gd name="connsiteY4-234" fmla="*/ 5794 h 10158"/>
                <a:gd name="connsiteX5-235" fmla="*/ 3181 w 10578"/>
                <a:gd name="connsiteY5-236" fmla="*/ 7882 h 10158"/>
                <a:gd name="connsiteX6-237" fmla="*/ 3436 w 10578"/>
                <a:gd name="connsiteY6-238" fmla="*/ 9412 h 10158"/>
                <a:gd name="connsiteX7-239" fmla="*/ 3181 w 10578"/>
                <a:gd name="connsiteY7-240" fmla="*/ 10158 h 10158"/>
                <a:gd name="connsiteX8-241" fmla="*/ 7619 w 10578"/>
                <a:gd name="connsiteY8-242" fmla="*/ 10158 h 10158"/>
                <a:gd name="connsiteX9-243" fmla="*/ 7160 w 10578"/>
                <a:gd name="connsiteY9-244" fmla="*/ 9450 h 10158"/>
                <a:gd name="connsiteX10-245" fmla="*/ 6752 w 10578"/>
                <a:gd name="connsiteY10-246" fmla="*/ 8666 h 10158"/>
                <a:gd name="connsiteX11-247" fmla="*/ 7466 w 10578"/>
                <a:gd name="connsiteY11-248" fmla="*/ 7957 h 10158"/>
                <a:gd name="connsiteX12-249" fmla="*/ 8435 w 10578"/>
                <a:gd name="connsiteY12-250" fmla="*/ 7845 h 10158"/>
                <a:gd name="connsiteX13-251" fmla="*/ 10578 w 10578"/>
                <a:gd name="connsiteY13-252" fmla="*/ 6800 h 10158"/>
                <a:gd name="connsiteX14-253" fmla="*/ 10272 w 10578"/>
                <a:gd name="connsiteY14-254" fmla="*/ 5831 h 10158"/>
                <a:gd name="connsiteX15-255" fmla="*/ 2619 w 10578"/>
                <a:gd name="connsiteY15-256" fmla="*/ 5794 h 10158"/>
                <a:gd name="connsiteX0-257" fmla="*/ 2619 w 10578"/>
                <a:gd name="connsiteY0-258" fmla="*/ 5933 h 10297"/>
                <a:gd name="connsiteX1-259" fmla="*/ 1323 w 10578"/>
                <a:gd name="connsiteY1-260" fmla="*/ 785 h 10297"/>
                <a:gd name="connsiteX2-261" fmla="*/ 730 w 10578"/>
                <a:gd name="connsiteY2-262" fmla="*/ 41 h 10297"/>
                <a:gd name="connsiteX3-263" fmla="*/ 99 w 10578"/>
                <a:gd name="connsiteY3-264" fmla="*/ 1007 h 10297"/>
                <a:gd name="connsiteX4-265" fmla="*/ 1906 w 10578"/>
                <a:gd name="connsiteY4-266" fmla="*/ 5933 h 10297"/>
                <a:gd name="connsiteX5-267" fmla="*/ 3181 w 10578"/>
                <a:gd name="connsiteY5-268" fmla="*/ 8021 h 10297"/>
                <a:gd name="connsiteX6-269" fmla="*/ 3436 w 10578"/>
                <a:gd name="connsiteY6-270" fmla="*/ 9551 h 10297"/>
                <a:gd name="connsiteX7-271" fmla="*/ 3181 w 10578"/>
                <a:gd name="connsiteY7-272" fmla="*/ 10297 h 10297"/>
                <a:gd name="connsiteX8-273" fmla="*/ 7619 w 10578"/>
                <a:gd name="connsiteY8-274" fmla="*/ 10297 h 10297"/>
                <a:gd name="connsiteX9-275" fmla="*/ 7160 w 10578"/>
                <a:gd name="connsiteY9-276" fmla="*/ 9589 h 10297"/>
                <a:gd name="connsiteX10-277" fmla="*/ 6752 w 10578"/>
                <a:gd name="connsiteY10-278" fmla="*/ 8805 h 10297"/>
                <a:gd name="connsiteX11-279" fmla="*/ 7466 w 10578"/>
                <a:gd name="connsiteY11-280" fmla="*/ 8096 h 10297"/>
                <a:gd name="connsiteX12-281" fmla="*/ 8435 w 10578"/>
                <a:gd name="connsiteY12-282" fmla="*/ 7984 h 10297"/>
                <a:gd name="connsiteX13-283" fmla="*/ 10578 w 10578"/>
                <a:gd name="connsiteY13-284" fmla="*/ 6939 h 10297"/>
                <a:gd name="connsiteX14-285" fmla="*/ 10272 w 10578"/>
                <a:gd name="connsiteY14-286" fmla="*/ 5970 h 10297"/>
                <a:gd name="connsiteX15-287" fmla="*/ 2619 w 10578"/>
                <a:gd name="connsiteY15-288" fmla="*/ 5933 h 10297"/>
                <a:gd name="connsiteX0-289" fmla="*/ 2619 w 10578"/>
                <a:gd name="connsiteY0-290" fmla="*/ 5676 h 10040"/>
                <a:gd name="connsiteX1-291" fmla="*/ 1323 w 10578"/>
                <a:gd name="connsiteY1-292" fmla="*/ 528 h 10040"/>
                <a:gd name="connsiteX2-293" fmla="*/ 99 w 10578"/>
                <a:gd name="connsiteY2-294" fmla="*/ 750 h 10040"/>
                <a:gd name="connsiteX3-295" fmla="*/ 1906 w 10578"/>
                <a:gd name="connsiteY3-296" fmla="*/ 5676 h 10040"/>
                <a:gd name="connsiteX4-297" fmla="*/ 3181 w 10578"/>
                <a:gd name="connsiteY4-298" fmla="*/ 7764 h 10040"/>
                <a:gd name="connsiteX5-299" fmla="*/ 3436 w 10578"/>
                <a:gd name="connsiteY5-300" fmla="*/ 9294 h 10040"/>
                <a:gd name="connsiteX6-301" fmla="*/ 3181 w 10578"/>
                <a:gd name="connsiteY6-302" fmla="*/ 10040 h 10040"/>
                <a:gd name="connsiteX7-303" fmla="*/ 7619 w 10578"/>
                <a:gd name="connsiteY7-304" fmla="*/ 10040 h 10040"/>
                <a:gd name="connsiteX8-305" fmla="*/ 7160 w 10578"/>
                <a:gd name="connsiteY8-306" fmla="*/ 9332 h 10040"/>
                <a:gd name="connsiteX9-307" fmla="*/ 6752 w 10578"/>
                <a:gd name="connsiteY9-308" fmla="*/ 8548 h 10040"/>
                <a:gd name="connsiteX10-309" fmla="*/ 7466 w 10578"/>
                <a:gd name="connsiteY10-310" fmla="*/ 7839 h 10040"/>
                <a:gd name="connsiteX11-311" fmla="*/ 8435 w 10578"/>
                <a:gd name="connsiteY11-312" fmla="*/ 7727 h 10040"/>
                <a:gd name="connsiteX12-313" fmla="*/ 10578 w 10578"/>
                <a:gd name="connsiteY12-314" fmla="*/ 6682 h 10040"/>
                <a:gd name="connsiteX13-315" fmla="*/ 10272 w 10578"/>
                <a:gd name="connsiteY13-316" fmla="*/ 5713 h 10040"/>
                <a:gd name="connsiteX14-317" fmla="*/ 2619 w 10578"/>
                <a:gd name="connsiteY14-318" fmla="*/ 5676 h 10040"/>
                <a:gd name="connsiteX0-319" fmla="*/ 2736 w 10695"/>
                <a:gd name="connsiteY0-320" fmla="*/ 5679 h 10043"/>
                <a:gd name="connsiteX1-321" fmla="*/ 1440 w 10695"/>
                <a:gd name="connsiteY1-322" fmla="*/ 531 h 10043"/>
                <a:gd name="connsiteX2-323" fmla="*/ 91 w 10695"/>
                <a:gd name="connsiteY2-324" fmla="*/ 746 h 10043"/>
                <a:gd name="connsiteX3-325" fmla="*/ 2023 w 10695"/>
                <a:gd name="connsiteY3-326" fmla="*/ 5679 h 10043"/>
                <a:gd name="connsiteX4-327" fmla="*/ 3298 w 10695"/>
                <a:gd name="connsiteY4-328" fmla="*/ 7767 h 10043"/>
                <a:gd name="connsiteX5-329" fmla="*/ 3553 w 10695"/>
                <a:gd name="connsiteY5-330" fmla="*/ 9297 h 10043"/>
                <a:gd name="connsiteX6-331" fmla="*/ 3298 w 10695"/>
                <a:gd name="connsiteY6-332" fmla="*/ 10043 h 10043"/>
                <a:gd name="connsiteX7-333" fmla="*/ 7736 w 10695"/>
                <a:gd name="connsiteY7-334" fmla="*/ 10043 h 10043"/>
                <a:gd name="connsiteX8-335" fmla="*/ 7277 w 10695"/>
                <a:gd name="connsiteY8-336" fmla="*/ 9335 h 10043"/>
                <a:gd name="connsiteX9-337" fmla="*/ 6869 w 10695"/>
                <a:gd name="connsiteY9-338" fmla="*/ 8551 h 10043"/>
                <a:gd name="connsiteX10-339" fmla="*/ 7583 w 10695"/>
                <a:gd name="connsiteY10-340" fmla="*/ 7842 h 10043"/>
                <a:gd name="connsiteX11-341" fmla="*/ 8552 w 10695"/>
                <a:gd name="connsiteY11-342" fmla="*/ 7730 h 10043"/>
                <a:gd name="connsiteX12-343" fmla="*/ 10695 w 10695"/>
                <a:gd name="connsiteY12-344" fmla="*/ 6685 h 10043"/>
                <a:gd name="connsiteX13-345" fmla="*/ 10389 w 10695"/>
                <a:gd name="connsiteY13-346" fmla="*/ 5716 h 10043"/>
                <a:gd name="connsiteX14-347" fmla="*/ 2736 w 10695"/>
                <a:gd name="connsiteY14-348" fmla="*/ 5679 h 10043"/>
                <a:gd name="connsiteX0-349" fmla="*/ 2736 w 10695"/>
                <a:gd name="connsiteY0-350" fmla="*/ 5786 h 10150"/>
                <a:gd name="connsiteX1-351" fmla="*/ 1440 w 10695"/>
                <a:gd name="connsiteY1-352" fmla="*/ 638 h 10150"/>
                <a:gd name="connsiteX2-353" fmla="*/ 91 w 10695"/>
                <a:gd name="connsiteY2-354" fmla="*/ 853 h 10150"/>
                <a:gd name="connsiteX3-355" fmla="*/ 2023 w 10695"/>
                <a:gd name="connsiteY3-356" fmla="*/ 5786 h 10150"/>
                <a:gd name="connsiteX4-357" fmla="*/ 3298 w 10695"/>
                <a:gd name="connsiteY4-358" fmla="*/ 7874 h 10150"/>
                <a:gd name="connsiteX5-359" fmla="*/ 3553 w 10695"/>
                <a:gd name="connsiteY5-360" fmla="*/ 9404 h 10150"/>
                <a:gd name="connsiteX6-361" fmla="*/ 3298 w 10695"/>
                <a:gd name="connsiteY6-362" fmla="*/ 10150 h 10150"/>
                <a:gd name="connsiteX7-363" fmla="*/ 7736 w 10695"/>
                <a:gd name="connsiteY7-364" fmla="*/ 10150 h 10150"/>
                <a:gd name="connsiteX8-365" fmla="*/ 7277 w 10695"/>
                <a:gd name="connsiteY8-366" fmla="*/ 9442 h 10150"/>
                <a:gd name="connsiteX9-367" fmla="*/ 6869 w 10695"/>
                <a:gd name="connsiteY9-368" fmla="*/ 8658 h 10150"/>
                <a:gd name="connsiteX10-369" fmla="*/ 7583 w 10695"/>
                <a:gd name="connsiteY10-370" fmla="*/ 7949 h 10150"/>
                <a:gd name="connsiteX11-371" fmla="*/ 8552 w 10695"/>
                <a:gd name="connsiteY11-372" fmla="*/ 7837 h 10150"/>
                <a:gd name="connsiteX12-373" fmla="*/ 10695 w 10695"/>
                <a:gd name="connsiteY12-374" fmla="*/ 6792 h 10150"/>
                <a:gd name="connsiteX13-375" fmla="*/ 10389 w 10695"/>
                <a:gd name="connsiteY13-376" fmla="*/ 5823 h 10150"/>
                <a:gd name="connsiteX14-377" fmla="*/ 2736 w 10695"/>
                <a:gd name="connsiteY14-378" fmla="*/ 5786 h 10150"/>
                <a:gd name="connsiteX0-379" fmla="*/ 2645 w 10604"/>
                <a:gd name="connsiteY0-380" fmla="*/ 5786 h 10150"/>
                <a:gd name="connsiteX1-381" fmla="*/ 1349 w 10604"/>
                <a:gd name="connsiteY1-382" fmla="*/ 638 h 10150"/>
                <a:gd name="connsiteX2-383" fmla="*/ 0 w 10604"/>
                <a:gd name="connsiteY2-384" fmla="*/ 853 h 10150"/>
                <a:gd name="connsiteX3-385" fmla="*/ 1932 w 10604"/>
                <a:gd name="connsiteY3-386" fmla="*/ 5786 h 10150"/>
                <a:gd name="connsiteX4-387" fmla="*/ 3207 w 10604"/>
                <a:gd name="connsiteY4-388" fmla="*/ 7874 h 10150"/>
                <a:gd name="connsiteX5-389" fmla="*/ 3462 w 10604"/>
                <a:gd name="connsiteY5-390" fmla="*/ 9404 h 10150"/>
                <a:gd name="connsiteX6-391" fmla="*/ 3207 w 10604"/>
                <a:gd name="connsiteY6-392" fmla="*/ 10150 h 10150"/>
                <a:gd name="connsiteX7-393" fmla="*/ 7645 w 10604"/>
                <a:gd name="connsiteY7-394" fmla="*/ 10150 h 10150"/>
                <a:gd name="connsiteX8-395" fmla="*/ 7186 w 10604"/>
                <a:gd name="connsiteY8-396" fmla="*/ 9442 h 10150"/>
                <a:gd name="connsiteX9-397" fmla="*/ 6778 w 10604"/>
                <a:gd name="connsiteY9-398" fmla="*/ 8658 h 10150"/>
                <a:gd name="connsiteX10-399" fmla="*/ 7492 w 10604"/>
                <a:gd name="connsiteY10-400" fmla="*/ 7949 h 10150"/>
                <a:gd name="connsiteX11-401" fmla="*/ 8461 w 10604"/>
                <a:gd name="connsiteY11-402" fmla="*/ 7837 h 10150"/>
                <a:gd name="connsiteX12-403" fmla="*/ 10604 w 10604"/>
                <a:gd name="connsiteY12-404" fmla="*/ 6792 h 10150"/>
                <a:gd name="connsiteX13-405" fmla="*/ 10298 w 10604"/>
                <a:gd name="connsiteY13-406" fmla="*/ 5823 h 10150"/>
                <a:gd name="connsiteX14-407" fmla="*/ 2645 w 10604"/>
                <a:gd name="connsiteY14-408" fmla="*/ 5786 h 10150"/>
                <a:gd name="connsiteX0-409" fmla="*/ 2645 w 10604"/>
                <a:gd name="connsiteY0-410" fmla="*/ 5731 h 10095"/>
                <a:gd name="connsiteX1-411" fmla="*/ 991 w 10604"/>
                <a:gd name="connsiteY1-412" fmla="*/ 695 h 10095"/>
                <a:gd name="connsiteX2-413" fmla="*/ 0 w 10604"/>
                <a:gd name="connsiteY2-414" fmla="*/ 798 h 10095"/>
                <a:gd name="connsiteX3-415" fmla="*/ 1932 w 10604"/>
                <a:gd name="connsiteY3-416" fmla="*/ 5731 h 10095"/>
                <a:gd name="connsiteX4-417" fmla="*/ 3207 w 10604"/>
                <a:gd name="connsiteY4-418" fmla="*/ 7819 h 10095"/>
                <a:gd name="connsiteX5-419" fmla="*/ 3462 w 10604"/>
                <a:gd name="connsiteY5-420" fmla="*/ 9349 h 10095"/>
                <a:gd name="connsiteX6-421" fmla="*/ 3207 w 10604"/>
                <a:gd name="connsiteY6-422" fmla="*/ 10095 h 10095"/>
                <a:gd name="connsiteX7-423" fmla="*/ 7645 w 10604"/>
                <a:gd name="connsiteY7-424" fmla="*/ 10095 h 10095"/>
                <a:gd name="connsiteX8-425" fmla="*/ 7186 w 10604"/>
                <a:gd name="connsiteY8-426" fmla="*/ 9387 h 10095"/>
                <a:gd name="connsiteX9-427" fmla="*/ 6778 w 10604"/>
                <a:gd name="connsiteY9-428" fmla="*/ 8603 h 10095"/>
                <a:gd name="connsiteX10-429" fmla="*/ 7492 w 10604"/>
                <a:gd name="connsiteY10-430" fmla="*/ 7894 h 10095"/>
                <a:gd name="connsiteX11-431" fmla="*/ 8461 w 10604"/>
                <a:gd name="connsiteY11-432" fmla="*/ 7782 h 10095"/>
                <a:gd name="connsiteX12-433" fmla="*/ 10604 w 10604"/>
                <a:gd name="connsiteY12-434" fmla="*/ 6737 h 10095"/>
                <a:gd name="connsiteX13-435" fmla="*/ 10298 w 10604"/>
                <a:gd name="connsiteY13-436" fmla="*/ 5768 h 10095"/>
                <a:gd name="connsiteX14-437" fmla="*/ 2645 w 10604"/>
                <a:gd name="connsiteY14-438" fmla="*/ 5731 h 10095"/>
                <a:gd name="connsiteX0-439" fmla="*/ 2645 w 10604"/>
                <a:gd name="connsiteY0-440" fmla="*/ 5792 h 10156"/>
                <a:gd name="connsiteX1-441" fmla="*/ 991 w 10604"/>
                <a:gd name="connsiteY1-442" fmla="*/ 756 h 10156"/>
                <a:gd name="connsiteX2-443" fmla="*/ 0 w 10604"/>
                <a:gd name="connsiteY2-444" fmla="*/ 859 h 10156"/>
                <a:gd name="connsiteX3-445" fmla="*/ 1932 w 10604"/>
                <a:gd name="connsiteY3-446" fmla="*/ 5792 h 10156"/>
                <a:gd name="connsiteX4-447" fmla="*/ 3207 w 10604"/>
                <a:gd name="connsiteY4-448" fmla="*/ 7880 h 10156"/>
                <a:gd name="connsiteX5-449" fmla="*/ 3462 w 10604"/>
                <a:gd name="connsiteY5-450" fmla="*/ 9410 h 10156"/>
                <a:gd name="connsiteX6-451" fmla="*/ 3207 w 10604"/>
                <a:gd name="connsiteY6-452" fmla="*/ 10156 h 10156"/>
                <a:gd name="connsiteX7-453" fmla="*/ 7645 w 10604"/>
                <a:gd name="connsiteY7-454" fmla="*/ 10156 h 10156"/>
                <a:gd name="connsiteX8-455" fmla="*/ 7186 w 10604"/>
                <a:gd name="connsiteY8-456" fmla="*/ 9448 h 10156"/>
                <a:gd name="connsiteX9-457" fmla="*/ 6778 w 10604"/>
                <a:gd name="connsiteY9-458" fmla="*/ 8664 h 10156"/>
                <a:gd name="connsiteX10-459" fmla="*/ 7492 w 10604"/>
                <a:gd name="connsiteY10-460" fmla="*/ 7955 h 10156"/>
                <a:gd name="connsiteX11-461" fmla="*/ 8461 w 10604"/>
                <a:gd name="connsiteY11-462" fmla="*/ 7843 h 10156"/>
                <a:gd name="connsiteX12-463" fmla="*/ 10604 w 10604"/>
                <a:gd name="connsiteY12-464" fmla="*/ 6798 h 10156"/>
                <a:gd name="connsiteX13-465" fmla="*/ 10298 w 10604"/>
                <a:gd name="connsiteY13-466" fmla="*/ 5829 h 10156"/>
                <a:gd name="connsiteX14-467" fmla="*/ 2645 w 10604"/>
                <a:gd name="connsiteY14-468" fmla="*/ 5792 h 101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604" h="10156">
                  <a:moveTo>
                    <a:pt x="2645" y="5792"/>
                  </a:moveTo>
                  <a:cubicBezTo>
                    <a:pt x="2645" y="4101"/>
                    <a:pt x="1432" y="1578"/>
                    <a:pt x="991" y="756"/>
                  </a:cubicBezTo>
                  <a:cubicBezTo>
                    <a:pt x="550" y="-66"/>
                    <a:pt x="287" y="-464"/>
                    <a:pt x="0" y="859"/>
                  </a:cubicBezTo>
                  <a:cubicBezTo>
                    <a:pt x="160" y="2151"/>
                    <a:pt x="911" y="3516"/>
                    <a:pt x="1932" y="5792"/>
                  </a:cubicBezTo>
                  <a:cubicBezTo>
                    <a:pt x="1881" y="6911"/>
                    <a:pt x="2697" y="7358"/>
                    <a:pt x="3207" y="7880"/>
                  </a:cubicBezTo>
                  <a:cubicBezTo>
                    <a:pt x="3717" y="8366"/>
                    <a:pt x="3768" y="8776"/>
                    <a:pt x="3462" y="9410"/>
                  </a:cubicBezTo>
                  <a:cubicBezTo>
                    <a:pt x="3207" y="9820"/>
                    <a:pt x="3207" y="10156"/>
                    <a:pt x="3207" y="10156"/>
                  </a:cubicBezTo>
                  <a:lnTo>
                    <a:pt x="7645" y="10156"/>
                  </a:lnTo>
                  <a:cubicBezTo>
                    <a:pt x="7645" y="9820"/>
                    <a:pt x="7390" y="9708"/>
                    <a:pt x="7186" y="9448"/>
                  </a:cubicBezTo>
                  <a:cubicBezTo>
                    <a:pt x="6931" y="9186"/>
                    <a:pt x="6778" y="9000"/>
                    <a:pt x="6778" y="8664"/>
                  </a:cubicBezTo>
                  <a:cubicBezTo>
                    <a:pt x="6829" y="8216"/>
                    <a:pt x="7135" y="8030"/>
                    <a:pt x="7492" y="7955"/>
                  </a:cubicBezTo>
                  <a:cubicBezTo>
                    <a:pt x="7901" y="7918"/>
                    <a:pt x="8461" y="7843"/>
                    <a:pt x="8461" y="7843"/>
                  </a:cubicBezTo>
                  <a:cubicBezTo>
                    <a:pt x="9991" y="7656"/>
                    <a:pt x="10247" y="7246"/>
                    <a:pt x="10604" y="6798"/>
                  </a:cubicBezTo>
                  <a:cubicBezTo>
                    <a:pt x="10451" y="6276"/>
                    <a:pt x="10298" y="5866"/>
                    <a:pt x="10298" y="5829"/>
                  </a:cubicBezTo>
                  <a:cubicBezTo>
                    <a:pt x="9941" y="5792"/>
                    <a:pt x="2645" y="5792"/>
                    <a:pt x="2645" y="5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dist="38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88" name="椭圆 287"/>
          <p:cNvSpPr/>
          <p:nvPr/>
        </p:nvSpPr>
        <p:spPr>
          <a:xfrm rot="395780">
            <a:off x="6801669" y="2312013"/>
            <a:ext cx="750014" cy="750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 rot="395780">
            <a:off x="6891880" y="2717215"/>
            <a:ext cx="261697" cy="28401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0" name="矩形 289"/>
          <p:cNvSpPr/>
          <p:nvPr/>
        </p:nvSpPr>
        <p:spPr>
          <a:xfrm rot="395780">
            <a:off x="7220127" y="2755174"/>
            <a:ext cx="261697" cy="28401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1" name="椭圆 290"/>
          <p:cNvSpPr/>
          <p:nvPr/>
        </p:nvSpPr>
        <p:spPr>
          <a:xfrm rot="395780">
            <a:off x="6978037" y="2718842"/>
            <a:ext cx="72883" cy="49861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2" name="椭圆 291"/>
          <p:cNvSpPr/>
          <p:nvPr/>
        </p:nvSpPr>
        <p:spPr>
          <a:xfrm rot="395780">
            <a:off x="7297574" y="2755086"/>
            <a:ext cx="72883" cy="49861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3" name="同心圆 292"/>
          <p:cNvSpPr/>
          <p:nvPr/>
        </p:nvSpPr>
        <p:spPr>
          <a:xfrm rot="395780">
            <a:off x="6788248" y="2313175"/>
            <a:ext cx="773832" cy="773833"/>
          </a:xfrm>
          <a:prstGeom prst="donut">
            <a:avLst>
              <a:gd name="adj" fmla="val 3806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4" name="任意多边形 293"/>
          <p:cNvSpPr/>
          <p:nvPr/>
        </p:nvSpPr>
        <p:spPr bwMode="auto">
          <a:xfrm rot="395780">
            <a:off x="6764349" y="2047358"/>
            <a:ext cx="900351" cy="696609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000000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5" name="Freeform 5"/>
          <p:cNvSpPr/>
          <p:nvPr/>
        </p:nvSpPr>
        <p:spPr bwMode="auto">
          <a:xfrm rot="395780">
            <a:off x="6920685" y="2937110"/>
            <a:ext cx="441710" cy="497446"/>
          </a:xfrm>
          <a:custGeom>
            <a:avLst/>
            <a:gdLst>
              <a:gd name="T0" fmla="*/ 484 w 666"/>
              <a:gd name="T1" fmla="*/ 0 h 653"/>
              <a:gd name="T2" fmla="*/ 446 w 666"/>
              <a:gd name="T3" fmla="*/ 7 h 653"/>
              <a:gd name="T4" fmla="*/ 449 w 666"/>
              <a:gd name="T5" fmla="*/ 29 h 653"/>
              <a:gd name="T6" fmla="*/ 336 w 666"/>
              <a:gd name="T7" fmla="*/ 142 h 653"/>
              <a:gd name="T8" fmla="*/ 223 w 666"/>
              <a:gd name="T9" fmla="*/ 36 h 653"/>
              <a:gd name="T10" fmla="*/ 91 w 666"/>
              <a:gd name="T11" fmla="*/ 59 h 653"/>
              <a:gd name="T12" fmla="*/ 410 w 666"/>
              <a:gd name="T13" fmla="*/ 653 h 653"/>
              <a:gd name="T14" fmla="*/ 614 w 666"/>
              <a:gd name="T15" fmla="*/ 304 h 653"/>
              <a:gd name="T16" fmla="*/ 484 w 666"/>
              <a:gd name="T17" fmla="*/ 0 h 653"/>
              <a:gd name="connsiteX0" fmla="*/ 6446 w 8692"/>
              <a:gd name="connsiteY0" fmla="*/ 0 h 10000"/>
              <a:gd name="connsiteX1" fmla="*/ 5876 w 8692"/>
              <a:gd name="connsiteY1" fmla="*/ 107 h 10000"/>
              <a:gd name="connsiteX2" fmla="*/ 5921 w 8692"/>
              <a:gd name="connsiteY2" fmla="*/ 444 h 10000"/>
              <a:gd name="connsiteX3" fmla="*/ 4114 w 8692"/>
              <a:gd name="connsiteY3" fmla="*/ 326 h 10000"/>
              <a:gd name="connsiteX4" fmla="*/ 2527 w 8692"/>
              <a:gd name="connsiteY4" fmla="*/ 551 h 10000"/>
              <a:gd name="connsiteX5" fmla="*/ 545 w 8692"/>
              <a:gd name="connsiteY5" fmla="*/ 904 h 10000"/>
              <a:gd name="connsiteX6" fmla="*/ 5335 w 8692"/>
              <a:gd name="connsiteY6" fmla="*/ 10000 h 10000"/>
              <a:gd name="connsiteX7" fmla="*/ 8398 w 8692"/>
              <a:gd name="connsiteY7" fmla="*/ 4655 h 10000"/>
              <a:gd name="connsiteX8" fmla="*/ 6446 w 8692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92" h="10000">
                <a:moveTo>
                  <a:pt x="6446" y="0"/>
                </a:moveTo>
                <a:cubicBezTo>
                  <a:pt x="6431" y="31"/>
                  <a:pt x="6221" y="61"/>
                  <a:pt x="5876" y="107"/>
                </a:cubicBezTo>
                <a:cubicBezTo>
                  <a:pt x="5906" y="214"/>
                  <a:pt x="6215" y="408"/>
                  <a:pt x="5921" y="444"/>
                </a:cubicBezTo>
                <a:cubicBezTo>
                  <a:pt x="5627" y="480"/>
                  <a:pt x="5045" y="326"/>
                  <a:pt x="4114" y="326"/>
                </a:cubicBezTo>
                <a:cubicBezTo>
                  <a:pt x="3213" y="326"/>
                  <a:pt x="2587" y="1455"/>
                  <a:pt x="2527" y="551"/>
                </a:cubicBezTo>
                <a:cubicBezTo>
                  <a:pt x="1461" y="704"/>
                  <a:pt x="575" y="842"/>
                  <a:pt x="545" y="904"/>
                </a:cubicBezTo>
                <a:cubicBezTo>
                  <a:pt x="-821" y="4533"/>
                  <a:pt x="245" y="8254"/>
                  <a:pt x="5335" y="10000"/>
                </a:cubicBezTo>
                <a:cubicBezTo>
                  <a:pt x="3879" y="7795"/>
                  <a:pt x="7362" y="7136"/>
                  <a:pt x="8398" y="4655"/>
                </a:cubicBezTo>
                <a:cubicBezTo>
                  <a:pt x="9179" y="2787"/>
                  <a:pt x="8368" y="766"/>
                  <a:pt x="6446" y="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6" name="Freeform 10"/>
          <p:cNvSpPr/>
          <p:nvPr/>
        </p:nvSpPr>
        <p:spPr bwMode="auto">
          <a:xfrm rot="395780">
            <a:off x="6833503" y="2870806"/>
            <a:ext cx="633217" cy="227317"/>
          </a:xfrm>
          <a:custGeom>
            <a:avLst/>
            <a:gdLst>
              <a:gd name="T0" fmla="*/ 0 w 817"/>
              <a:gd name="T1" fmla="*/ 59 h 291"/>
              <a:gd name="T2" fmla="*/ 295 w 817"/>
              <a:gd name="T3" fmla="*/ 18 h 291"/>
              <a:gd name="T4" fmla="*/ 408 w 817"/>
              <a:gd name="T5" fmla="*/ 56 h 291"/>
              <a:gd name="T6" fmla="*/ 521 w 817"/>
              <a:gd name="T7" fmla="*/ 18 h 291"/>
              <a:gd name="T8" fmla="*/ 817 w 817"/>
              <a:gd name="T9" fmla="*/ 59 h 291"/>
              <a:gd name="T10" fmla="*/ 489 w 817"/>
              <a:gd name="T11" fmla="*/ 217 h 291"/>
              <a:gd name="T12" fmla="*/ 408 w 817"/>
              <a:gd name="T13" fmla="*/ 136 h 291"/>
              <a:gd name="T14" fmla="*/ 328 w 817"/>
              <a:gd name="T15" fmla="*/ 217 h 291"/>
              <a:gd name="T16" fmla="*/ 0 w 817"/>
              <a:gd name="T17" fmla="*/ 5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7" h="291">
                <a:moveTo>
                  <a:pt x="0" y="59"/>
                </a:moveTo>
                <a:cubicBezTo>
                  <a:pt x="184" y="166"/>
                  <a:pt x="220" y="43"/>
                  <a:pt x="295" y="18"/>
                </a:cubicBezTo>
                <a:cubicBezTo>
                  <a:pt x="349" y="0"/>
                  <a:pt x="391" y="20"/>
                  <a:pt x="408" y="56"/>
                </a:cubicBezTo>
                <a:cubicBezTo>
                  <a:pt x="426" y="20"/>
                  <a:pt x="467" y="0"/>
                  <a:pt x="521" y="18"/>
                </a:cubicBezTo>
                <a:cubicBezTo>
                  <a:pt x="597" y="43"/>
                  <a:pt x="633" y="166"/>
                  <a:pt x="817" y="59"/>
                </a:cubicBezTo>
                <a:cubicBezTo>
                  <a:pt x="759" y="194"/>
                  <a:pt x="631" y="291"/>
                  <a:pt x="489" y="217"/>
                </a:cubicBezTo>
                <a:cubicBezTo>
                  <a:pt x="446" y="194"/>
                  <a:pt x="421" y="165"/>
                  <a:pt x="408" y="136"/>
                </a:cubicBezTo>
                <a:cubicBezTo>
                  <a:pt x="396" y="165"/>
                  <a:pt x="370" y="194"/>
                  <a:pt x="328" y="217"/>
                </a:cubicBezTo>
                <a:cubicBezTo>
                  <a:pt x="186" y="291"/>
                  <a:pt x="57" y="194"/>
                  <a:pt x="0" y="59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6" name="组合 405"/>
          <p:cNvGrpSpPr/>
          <p:nvPr/>
        </p:nvGrpSpPr>
        <p:grpSpPr>
          <a:xfrm rot="1242113" flipH="1">
            <a:off x="7140284" y="2064995"/>
            <a:ext cx="897797" cy="418654"/>
            <a:chOff x="6402301" y="2014820"/>
            <a:chExt cx="1068991" cy="498484"/>
          </a:xfrm>
        </p:grpSpPr>
        <p:grpSp>
          <p:nvGrpSpPr>
            <p:cNvPr id="297" name="组合 296"/>
            <p:cNvGrpSpPr/>
            <p:nvPr/>
          </p:nvGrpSpPr>
          <p:grpSpPr>
            <a:xfrm rot="395780">
              <a:off x="6441626" y="2014820"/>
              <a:ext cx="1029666" cy="424745"/>
              <a:chOff x="2972971" y="1563251"/>
              <a:chExt cx="2069515" cy="853691"/>
            </a:xfrm>
          </p:grpSpPr>
          <p:sp>
            <p:nvSpPr>
              <p:cNvPr id="298" name="Freeform 14"/>
              <p:cNvSpPr/>
              <p:nvPr/>
            </p:nvSpPr>
            <p:spPr bwMode="auto">
              <a:xfrm rot="19454570">
                <a:off x="2972971" y="1563251"/>
                <a:ext cx="1814591" cy="788725"/>
              </a:xfrm>
              <a:custGeom>
                <a:avLst/>
                <a:gdLst>
                  <a:gd name="T0" fmla="*/ 18 w 597"/>
                  <a:gd name="T1" fmla="*/ 269 h 430"/>
                  <a:gd name="T2" fmla="*/ 8 w 597"/>
                  <a:gd name="T3" fmla="*/ 209 h 430"/>
                  <a:gd name="T4" fmla="*/ 596 w 597"/>
                  <a:gd name="T5" fmla="*/ 413 h 430"/>
                  <a:gd name="T6" fmla="*/ 260 w 597"/>
                  <a:gd name="T7" fmla="*/ 430 h 430"/>
                  <a:gd name="T8" fmla="*/ 18 w 597"/>
                  <a:gd name="T9" fmla="*/ 269 h 430"/>
                  <a:gd name="connsiteX0" fmla="*/ 194 w 10346"/>
                  <a:gd name="connsiteY0" fmla="*/ 3062 h 6806"/>
                  <a:gd name="connsiteX1" fmla="*/ 26 w 10346"/>
                  <a:gd name="connsiteY1" fmla="*/ 1666 h 6806"/>
                  <a:gd name="connsiteX2" fmla="*/ 9875 w 10346"/>
                  <a:gd name="connsiteY2" fmla="*/ 6411 h 6806"/>
                  <a:gd name="connsiteX3" fmla="*/ 4247 w 10346"/>
                  <a:gd name="connsiteY3" fmla="*/ 6806 h 6806"/>
                  <a:gd name="connsiteX4" fmla="*/ 194 w 10346"/>
                  <a:gd name="connsiteY4" fmla="*/ 3062 h 6806"/>
                  <a:gd name="connsiteX0-1" fmla="*/ 188 w 12038"/>
                  <a:gd name="connsiteY0-2" fmla="*/ 3941 h 9442"/>
                  <a:gd name="connsiteX1-3" fmla="*/ 25 w 12038"/>
                  <a:gd name="connsiteY1-4" fmla="*/ 1890 h 9442"/>
                  <a:gd name="connsiteX2-5" fmla="*/ 9545 w 12038"/>
                  <a:gd name="connsiteY2-6" fmla="*/ 8862 h 9442"/>
                  <a:gd name="connsiteX3-7" fmla="*/ 4105 w 12038"/>
                  <a:gd name="connsiteY3-8" fmla="*/ 9442 h 9442"/>
                  <a:gd name="connsiteX4-9" fmla="*/ 188 w 12038"/>
                  <a:gd name="connsiteY4-10" fmla="*/ 3941 h 9442"/>
                  <a:gd name="connsiteX0-11" fmla="*/ 1240 w 9664"/>
                  <a:gd name="connsiteY0-12" fmla="*/ 1931 h 8212"/>
                  <a:gd name="connsiteX1-13" fmla="*/ 346 w 9664"/>
                  <a:gd name="connsiteY1-14" fmla="*/ 214 h 8212"/>
                  <a:gd name="connsiteX2-15" fmla="*/ 8254 w 9664"/>
                  <a:gd name="connsiteY2-16" fmla="*/ 7598 h 8212"/>
                  <a:gd name="connsiteX3-17" fmla="*/ 3735 w 9664"/>
                  <a:gd name="connsiteY3-18" fmla="*/ 8212 h 8212"/>
                  <a:gd name="connsiteX4-19" fmla="*/ 1240 w 9664"/>
                  <a:gd name="connsiteY4-20" fmla="*/ 1931 h 8212"/>
                  <a:gd name="connsiteX0-21" fmla="*/ 0 w 9092"/>
                  <a:gd name="connsiteY0-22" fmla="*/ 3449 h 11098"/>
                  <a:gd name="connsiteX1-23" fmla="*/ 2511 w 9092"/>
                  <a:gd name="connsiteY1-24" fmla="*/ 199 h 11098"/>
                  <a:gd name="connsiteX2-25" fmla="*/ 7258 w 9092"/>
                  <a:gd name="connsiteY2-26" fmla="*/ 10350 h 11098"/>
                  <a:gd name="connsiteX3-27" fmla="*/ 2582 w 9092"/>
                  <a:gd name="connsiteY3-28" fmla="*/ 11098 h 11098"/>
                  <a:gd name="connsiteX4-29" fmla="*/ 0 w 9092"/>
                  <a:gd name="connsiteY4-30" fmla="*/ 3449 h 11098"/>
                  <a:gd name="connsiteX0-31" fmla="*/ 0 w 10295"/>
                  <a:gd name="connsiteY0-32" fmla="*/ 4009 h 10901"/>
                  <a:gd name="connsiteX1-33" fmla="*/ 4652 w 10295"/>
                  <a:gd name="connsiteY1-34" fmla="*/ 149 h 10901"/>
                  <a:gd name="connsiteX2-35" fmla="*/ 7983 w 10295"/>
                  <a:gd name="connsiteY2-36" fmla="*/ 10227 h 10901"/>
                  <a:gd name="connsiteX3-37" fmla="*/ 2840 w 10295"/>
                  <a:gd name="connsiteY3-38" fmla="*/ 10901 h 10901"/>
                  <a:gd name="connsiteX4-39" fmla="*/ 0 w 10295"/>
                  <a:gd name="connsiteY4-40" fmla="*/ 4009 h 10901"/>
                  <a:gd name="connsiteX0-41" fmla="*/ 0 w 10344"/>
                  <a:gd name="connsiteY0-42" fmla="*/ 4008 h 10900"/>
                  <a:gd name="connsiteX1-43" fmla="*/ 4652 w 10344"/>
                  <a:gd name="connsiteY1-44" fmla="*/ 148 h 10900"/>
                  <a:gd name="connsiteX2-45" fmla="*/ 7983 w 10344"/>
                  <a:gd name="connsiteY2-46" fmla="*/ 10226 h 10900"/>
                  <a:gd name="connsiteX3-47" fmla="*/ 2840 w 10344"/>
                  <a:gd name="connsiteY3-48" fmla="*/ 10900 h 10900"/>
                  <a:gd name="connsiteX4-49" fmla="*/ 0 w 10344"/>
                  <a:gd name="connsiteY4-50" fmla="*/ 4008 h 10900"/>
                  <a:gd name="connsiteX0-51" fmla="*/ 0 w 10344"/>
                  <a:gd name="connsiteY0-52" fmla="*/ 4008 h 10709"/>
                  <a:gd name="connsiteX1-53" fmla="*/ 4652 w 10344"/>
                  <a:gd name="connsiteY1-54" fmla="*/ 148 h 10709"/>
                  <a:gd name="connsiteX2-55" fmla="*/ 7983 w 10344"/>
                  <a:gd name="connsiteY2-56" fmla="*/ 10226 h 10709"/>
                  <a:gd name="connsiteX3-57" fmla="*/ 2486 w 10344"/>
                  <a:gd name="connsiteY3-58" fmla="*/ 10709 h 10709"/>
                  <a:gd name="connsiteX4-59" fmla="*/ 0 w 10344"/>
                  <a:gd name="connsiteY4-60" fmla="*/ 4008 h 10709"/>
                  <a:gd name="connsiteX0-61" fmla="*/ 0 w 10513"/>
                  <a:gd name="connsiteY0-62" fmla="*/ 4624 h 11325"/>
                  <a:gd name="connsiteX1-63" fmla="*/ 5508 w 10513"/>
                  <a:gd name="connsiteY1-64" fmla="*/ 132 h 11325"/>
                  <a:gd name="connsiteX2-65" fmla="*/ 7983 w 10513"/>
                  <a:gd name="connsiteY2-66" fmla="*/ 10842 h 11325"/>
                  <a:gd name="connsiteX3-67" fmla="*/ 2486 w 10513"/>
                  <a:gd name="connsiteY3-68" fmla="*/ 11325 h 11325"/>
                  <a:gd name="connsiteX4-69" fmla="*/ 0 w 10513"/>
                  <a:gd name="connsiteY4-70" fmla="*/ 4624 h 11325"/>
                  <a:gd name="connsiteX0-71" fmla="*/ 0 w 10712"/>
                  <a:gd name="connsiteY0-72" fmla="*/ 4902 h 11603"/>
                  <a:gd name="connsiteX1-73" fmla="*/ 5508 w 10712"/>
                  <a:gd name="connsiteY1-74" fmla="*/ 410 h 11603"/>
                  <a:gd name="connsiteX2-75" fmla="*/ 7983 w 10712"/>
                  <a:gd name="connsiteY2-76" fmla="*/ 11120 h 11603"/>
                  <a:gd name="connsiteX3-77" fmla="*/ 2486 w 10712"/>
                  <a:gd name="connsiteY3-78" fmla="*/ 11603 h 11603"/>
                  <a:gd name="connsiteX4-79" fmla="*/ 0 w 10712"/>
                  <a:gd name="connsiteY4-80" fmla="*/ 4902 h 11603"/>
                  <a:gd name="connsiteX0-81" fmla="*/ 0 w 10504"/>
                  <a:gd name="connsiteY0-82" fmla="*/ 4902 h 11805"/>
                  <a:gd name="connsiteX1-83" fmla="*/ 5508 w 10504"/>
                  <a:gd name="connsiteY1-84" fmla="*/ 410 h 11805"/>
                  <a:gd name="connsiteX2-85" fmla="*/ 7983 w 10504"/>
                  <a:gd name="connsiteY2-86" fmla="*/ 11120 h 11805"/>
                  <a:gd name="connsiteX3-87" fmla="*/ 2486 w 10504"/>
                  <a:gd name="connsiteY3-88" fmla="*/ 11603 h 11805"/>
                  <a:gd name="connsiteX4-89" fmla="*/ 0 w 10504"/>
                  <a:gd name="connsiteY4-90" fmla="*/ 4902 h 118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504" h="11805">
                    <a:moveTo>
                      <a:pt x="0" y="4902"/>
                    </a:moveTo>
                    <a:cubicBezTo>
                      <a:pt x="122" y="4704"/>
                      <a:pt x="1821" y="-1651"/>
                      <a:pt x="5508" y="410"/>
                    </a:cubicBezTo>
                    <a:cubicBezTo>
                      <a:pt x="8159" y="1892"/>
                      <a:pt x="13762" y="14898"/>
                      <a:pt x="7983" y="11120"/>
                    </a:cubicBezTo>
                    <a:cubicBezTo>
                      <a:pt x="7997" y="11397"/>
                      <a:pt x="2486" y="11364"/>
                      <a:pt x="2486" y="11603"/>
                    </a:cubicBezTo>
                    <a:cubicBezTo>
                      <a:pt x="2424" y="10569"/>
                      <a:pt x="3703" y="4546"/>
                      <a:pt x="0" y="4902"/>
                    </a:cubicBezTo>
                    <a:close/>
                  </a:path>
                </a:pathLst>
              </a:custGeom>
              <a:solidFill>
                <a:srgbClr val="D1323D"/>
              </a:solidFill>
              <a:ln w="55563" cap="rnd">
                <a:noFill/>
                <a:prstDash val="solid"/>
                <a:round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15"/>
              <p:cNvSpPr/>
              <p:nvPr/>
            </p:nvSpPr>
            <p:spPr bwMode="auto">
              <a:xfrm rot="19454570">
                <a:off x="3067133" y="1953485"/>
                <a:ext cx="1439269" cy="463458"/>
              </a:xfrm>
              <a:custGeom>
                <a:avLst/>
                <a:gdLst>
                  <a:gd name="T0" fmla="*/ 513 w 517"/>
                  <a:gd name="T1" fmla="*/ 139 h 191"/>
                  <a:gd name="T2" fmla="*/ 516 w 517"/>
                  <a:gd name="T3" fmla="*/ 160 h 191"/>
                  <a:gd name="T4" fmla="*/ 166 w 517"/>
                  <a:gd name="T5" fmla="*/ 191 h 191"/>
                  <a:gd name="T6" fmla="*/ 0 w 517"/>
                  <a:gd name="T7" fmla="*/ 18 h 191"/>
                  <a:gd name="T8" fmla="*/ 513 w 517"/>
                  <a:gd name="T9" fmla="*/ 139 h 191"/>
                  <a:gd name="connsiteX0" fmla="*/ 10526 w 10529"/>
                  <a:gd name="connsiteY0" fmla="*/ 7591 h 9143"/>
                  <a:gd name="connsiteX1" fmla="*/ 9981 w 10529"/>
                  <a:gd name="connsiteY1" fmla="*/ 7520 h 9143"/>
                  <a:gd name="connsiteX2" fmla="*/ 3211 w 10529"/>
                  <a:gd name="connsiteY2" fmla="*/ 9143 h 9143"/>
                  <a:gd name="connsiteX3" fmla="*/ 0 w 10529"/>
                  <a:gd name="connsiteY3" fmla="*/ 85 h 9143"/>
                  <a:gd name="connsiteX4" fmla="*/ 10526 w 10529"/>
                  <a:gd name="connsiteY4" fmla="*/ 7591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29" h="9143">
                    <a:moveTo>
                      <a:pt x="10526" y="7591"/>
                    </a:moveTo>
                    <a:cubicBezTo>
                      <a:pt x="10584" y="8534"/>
                      <a:pt x="9981" y="6892"/>
                      <a:pt x="9981" y="7520"/>
                    </a:cubicBezTo>
                    <a:cubicBezTo>
                      <a:pt x="10000" y="7886"/>
                      <a:pt x="3211" y="8829"/>
                      <a:pt x="3211" y="9143"/>
                    </a:cubicBezTo>
                    <a:cubicBezTo>
                      <a:pt x="3172" y="8672"/>
                      <a:pt x="4487" y="1708"/>
                      <a:pt x="0" y="85"/>
                    </a:cubicBezTo>
                    <a:cubicBezTo>
                      <a:pt x="4662" y="-857"/>
                      <a:pt x="4143" y="6387"/>
                      <a:pt x="10526" y="7591"/>
                    </a:cubicBezTo>
                    <a:close/>
                  </a:path>
                </a:pathLst>
              </a:custGeom>
              <a:solidFill>
                <a:srgbClr val="B0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16"/>
              <p:cNvSpPr/>
              <p:nvPr/>
            </p:nvSpPr>
            <p:spPr bwMode="auto">
              <a:xfrm rot="19454570">
                <a:off x="3499767" y="2016989"/>
                <a:ext cx="1542719" cy="327190"/>
              </a:xfrm>
              <a:custGeom>
                <a:avLst/>
                <a:gdLst>
                  <a:gd name="T0" fmla="*/ 428 w 481"/>
                  <a:gd name="T1" fmla="*/ 13 h 141"/>
                  <a:gd name="T2" fmla="*/ 53 w 481"/>
                  <a:gd name="T3" fmla="*/ 13 h 141"/>
                  <a:gd name="T4" fmla="*/ 53 w 481"/>
                  <a:gd name="T5" fmla="*/ 134 h 141"/>
                  <a:gd name="T6" fmla="*/ 428 w 481"/>
                  <a:gd name="T7" fmla="*/ 134 h 141"/>
                  <a:gd name="T8" fmla="*/ 428 w 481"/>
                  <a:gd name="T9" fmla="*/ 13 h 141"/>
                  <a:gd name="connsiteX0" fmla="*/ 8640 w 9466"/>
                  <a:gd name="connsiteY0" fmla="*/ 822 h 9424"/>
                  <a:gd name="connsiteX1" fmla="*/ 844 w 9466"/>
                  <a:gd name="connsiteY1" fmla="*/ 822 h 9424"/>
                  <a:gd name="connsiteX2" fmla="*/ 957 w 9466"/>
                  <a:gd name="connsiteY2" fmla="*/ 8716 h 9424"/>
                  <a:gd name="connsiteX3" fmla="*/ 8640 w 9466"/>
                  <a:gd name="connsiteY3" fmla="*/ 9404 h 9424"/>
                  <a:gd name="connsiteX4" fmla="*/ 8640 w 9466"/>
                  <a:gd name="connsiteY4" fmla="*/ 822 h 9424"/>
                  <a:gd name="connsiteX0-1" fmla="*/ 9127 w 9899"/>
                  <a:gd name="connsiteY0-2" fmla="*/ 872 h 9275"/>
                  <a:gd name="connsiteX1-3" fmla="*/ 892 w 9899"/>
                  <a:gd name="connsiteY1-4" fmla="*/ 872 h 9275"/>
                  <a:gd name="connsiteX2-5" fmla="*/ 1011 w 9899"/>
                  <a:gd name="connsiteY2-6" fmla="*/ 9249 h 9275"/>
                  <a:gd name="connsiteX3-7" fmla="*/ 8910 w 9899"/>
                  <a:gd name="connsiteY3-8" fmla="*/ 8845 h 9275"/>
                  <a:gd name="connsiteX4-9" fmla="*/ 9127 w 9899"/>
                  <a:gd name="connsiteY4-10" fmla="*/ 872 h 9275"/>
                  <a:gd name="connsiteX0-11" fmla="*/ 9220 w 10000"/>
                  <a:gd name="connsiteY0-12" fmla="*/ 940 h 10000"/>
                  <a:gd name="connsiteX1-13" fmla="*/ 901 w 10000"/>
                  <a:gd name="connsiteY1-14" fmla="*/ 940 h 10000"/>
                  <a:gd name="connsiteX2-15" fmla="*/ 1021 w 10000"/>
                  <a:gd name="connsiteY2-16" fmla="*/ 9972 h 10000"/>
                  <a:gd name="connsiteX3-17" fmla="*/ 9001 w 10000"/>
                  <a:gd name="connsiteY3-18" fmla="*/ 9536 h 10000"/>
                  <a:gd name="connsiteX4-19" fmla="*/ 9220 w 10000"/>
                  <a:gd name="connsiteY4-20" fmla="*/ 94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9220" y="940"/>
                    </a:moveTo>
                    <a:cubicBezTo>
                      <a:pt x="6447" y="-33"/>
                      <a:pt x="2267" y="-565"/>
                      <a:pt x="901" y="940"/>
                    </a:cubicBezTo>
                    <a:cubicBezTo>
                      <a:pt x="-466" y="2446"/>
                      <a:pt x="-155" y="10539"/>
                      <a:pt x="1021" y="9972"/>
                    </a:cubicBezTo>
                    <a:cubicBezTo>
                      <a:pt x="3861" y="8755"/>
                      <a:pt x="3996" y="5691"/>
                      <a:pt x="9001" y="9536"/>
                    </a:cubicBezTo>
                    <a:cubicBezTo>
                      <a:pt x="10178" y="10104"/>
                      <a:pt x="10397" y="1427"/>
                      <a:pt x="9220" y="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563" cap="rnd">
                <a:noFill/>
                <a:prstDash val="solid"/>
                <a:round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01" name="Oval 17"/>
            <p:cNvSpPr>
              <a:spLocks noChangeArrowheads="1"/>
            </p:cNvSpPr>
            <p:nvPr/>
          </p:nvSpPr>
          <p:spPr bwMode="auto">
            <a:xfrm rot="19850350">
              <a:off x="6402301" y="2277159"/>
              <a:ext cx="236145" cy="236145"/>
            </a:xfrm>
            <a:prstGeom prst="ellipse">
              <a:avLst/>
            </a:pr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8" name="云形 387"/>
          <p:cNvSpPr/>
          <p:nvPr/>
        </p:nvSpPr>
        <p:spPr>
          <a:xfrm rot="410855">
            <a:off x="7343797" y="4319117"/>
            <a:ext cx="191657" cy="150623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云形 388"/>
          <p:cNvSpPr/>
          <p:nvPr/>
        </p:nvSpPr>
        <p:spPr>
          <a:xfrm rot="21076944">
            <a:off x="7468429" y="4755086"/>
            <a:ext cx="575183" cy="452037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0" name="云形 389"/>
          <p:cNvSpPr/>
          <p:nvPr/>
        </p:nvSpPr>
        <p:spPr>
          <a:xfrm rot="20495906">
            <a:off x="7551404" y="4421041"/>
            <a:ext cx="269380" cy="224770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2" name="组合 401"/>
          <p:cNvGrpSpPr/>
          <p:nvPr/>
        </p:nvGrpSpPr>
        <p:grpSpPr>
          <a:xfrm>
            <a:off x="234843" y="236146"/>
            <a:ext cx="2728632" cy="1069350"/>
            <a:chOff x="1659892" y="2795937"/>
            <a:chExt cx="2389572" cy="1732019"/>
          </a:xfrm>
        </p:grpSpPr>
        <p:sp>
          <p:nvSpPr>
            <p:cNvPr id="400" name="文本框 399"/>
            <p:cNvSpPr txBox="1"/>
            <p:nvPr/>
          </p:nvSpPr>
          <p:spPr>
            <a:xfrm>
              <a:off x="1696040" y="2795937"/>
              <a:ext cx="1558514" cy="1046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Showcard Gothic" panose="04020904020102020604" pitchFamily="82" charset="0"/>
                </a:rPr>
                <a:t>MERRY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401" name="文本框 400"/>
            <p:cNvSpPr txBox="1"/>
            <p:nvPr/>
          </p:nvSpPr>
          <p:spPr>
            <a:xfrm>
              <a:off x="1659892" y="3481098"/>
              <a:ext cx="2389572" cy="1046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Showcard Gothic" panose="04020904020102020604" pitchFamily="82" charset="0"/>
                </a:rPr>
                <a:t>CHRISTMAS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423" name="云形 422"/>
          <p:cNvSpPr/>
          <p:nvPr/>
        </p:nvSpPr>
        <p:spPr>
          <a:xfrm rot="20805920">
            <a:off x="7456517" y="4088681"/>
            <a:ext cx="140458" cy="110386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29" name="直接连接符 428"/>
          <p:cNvCxnSpPr/>
          <p:nvPr/>
        </p:nvCxnSpPr>
        <p:spPr>
          <a:xfrm>
            <a:off x="7403481" y="3901076"/>
            <a:ext cx="57875" cy="159195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/>
          <p:cNvCxnSpPr/>
          <p:nvPr/>
        </p:nvCxnSpPr>
        <p:spPr>
          <a:xfrm>
            <a:off x="7262422" y="3979252"/>
            <a:ext cx="57875" cy="159195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/>
          <p:cNvCxnSpPr/>
          <p:nvPr/>
        </p:nvCxnSpPr>
        <p:spPr>
          <a:xfrm>
            <a:off x="7367035" y="4029864"/>
            <a:ext cx="72776" cy="200182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1" name="组合 340" hidden="1"/>
          <p:cNvGrpSpPr/>
          <p:nvPr/>
        </p:nvGrpSpPr>
        <p:grpSpPr>
          <a:xfrm>
            <a:off x="-453220" y="168674"/>
            <a:ext cx="9514946" cy="5150988"/>
            <a:chOff x="-129348" y="198475"/>
            <a:chExt cx="9514946" cy="5150988"/>
          </a:xfrm>
        </p:grpSpPr>
        <p:sp>
          <p:nvSpPr>
            <p:cNvPr id="437" name="Freeform 298"/>
            <p:cNvSpPr>
              <a:spLocks noEditPoints="1"/>
            </p:cNvSpPr>
            <p:nvPr/>
          </p:nvSpPr>
          <p:spPr bwMode="auto">
            <a:xfrm>
              <a:off x="735595" y="3760391"/>
              <a:ext cx="627063" cy="71120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298"/>
            <p:cNvSpPr>
              <a:spLocks noEditPoints="1"/>
            </p:cNvSpPr>
            <p:nvPr/>
          </p:nvSpPr>
          <p:spPr bwMode="auto">
            <a:xfrm rot="2353847">
              <a:off x="1003999" y="2654383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298"/>
            <p:cNvSpPr>
              <a:spLocks noEditPoints="1"/>
            </p:cNvSpPr>
            <p:nvPr/>
          </p:nvSpPr>
          <p:spPr bwMode="auto">
            <a:xfrm rot="20009470">
              <a:off x="8323437" y="431030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298"/>
            <p:cNvSpPr>
              <a:spLocks noEditPoints="1"/>
            </p:cNvSpPr>
            <p:nvPr/>
          </p:nvSpPr>
          <p:spPr bwMode="auto">
            <a:xfrm rot="2353847">
              <a:off x="8873754" y="2121057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298"/>
            <p:cNvSpPr>
              <a:spLocks noEditPoints="1"/>
            </p:cNvSpPr>
            <p:nvPr/>
          </p:nvSpPr>
          <p:spPr bwMode="auto">
            <a:xfrm rot="2353847">
              <a:off x="8932197" y="3972928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298"/>
            <p:cNvSpPr>
              <a:spLocks noEditPoints="1"/>
            </p:cNvSpPr>
            <p:nvPr/>
          </p:nvSpPr>
          <p:spPr bwMode="auto">
            <a:xfrm rot="2353847">
              <a:off x="6263537" y="1142357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298"/>
            <p:cNvSpPr>
              <a:spLocks noEditPoints="1"/>
            </p:cNvSpPr>
            <p:nvPr/>
          </p:nvSpPr>
          <p:spPr bwMode="auto">
            <a:xfrm rot="2353847">
              <a:off x="4083925" y="4020414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298"/>
            <p:cNvSpPr>
              <a:spLocks noEditPoints="1"/>
            </p:cNvSpPr>
            <p:nvPr/>
          </p:nvSpPr>
          <p:spPr bwMode="auto">
            <a:xfrm rot="2353847">
              <a:off x="2840212" y="4896337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298"/>
            <p:cNvSpPr>
              <a:spLocks noEditPoints="1"/>
            </p:cNvSpPr>
            <p:nvPr/>
          </p:nvSpPr>
          <p:spPr bwMode="auto">
            <a:xfrm rot="2353847">
              <a:off x="2840213" y="198475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298"/>
            <p:cNvSpPr>
              <a:spLocks noEditPoints="1"/>
            </p:cNvSpPr>
            <p:nvPr/>
          </p:nvSpPr>
          <p:spPr bwMode="auto">
            <a:xfrm rot="2353847">
              <a:off x="-129348" y="1707407"/>
              <a:ext cx="306027" cy="347089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298"/>
            <p:cNvSpPr>
              <a:spLocks noEditPoints="1"/>
            </p:cNvSpPr>
            <p:nvPr/>
          </p:nvSpPr>
          <p:spPr bwMode="auto">
            <a:xfrm rot="2353847">
              <a:off x="-119018" y="3907995"/>
              <a:ext cx="306027" cy="347089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298"/>
            <p:cNvSpPr>
              <a:spLocks noEditPoints="1"/>
            </p:cNvSpPr>
            <p:nvPr/>
          </p:nvSpPr>
          <p:spPr bwMode="auto">
            <a:xfrm rot="20352053">
              <a:off x="1871916" y="1577994"/>
              <a:ext cx="223072" cy="253003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298"/>
            <p:cNvSpPr>
              <a:spLocks noEditPoints="1"/>
            </p:cNvSpPr>
            <p:nvPr/>
          </p:nvSpPr>
          <p:spPr bwMode="auto">
            <a:xfrm rot="19602590">
              <a:off x="5986024" y="4654506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298"/>
            <p:cNvSpPr>
              <a:spLocks noEditPoints="1"/>
            </p:cNvSpPr>
            <p:nvPr/>
          </p:nvSpPr>
          <p:spPr bwMode="auto">
            <a:xfrm rot="19602590">
              <a:off x="4706218" y="1277152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298"/>
            <p:cNvSpPr>
              <a:spLocks noEditPoints="1"/>
            </p:cNvSpPr>
            <p:nvPr/>
          </p:nvSpPr>
          <p:spPr bwMode="auto">
            <a:xfrm rot="19602590">
              <a:off x="2858821" y="3866000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298"/>
            <p:cNvSpPr>
              <a:spLocks noEditPoints="1"/>
            </p:cNvSpPr>
            <p:nvPr/>
          </p:nvSpPr>
          <p:spPr bwMode="auto">
            <a:xfrm rot="3125682">
              <a:off x="5711646" y="3432016"/>
              <a:ext cx="233128" cy="264408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8" name="Freeform 16"/>
          <p:cNvSpPr/>
          <p:nvPr/>
        </p:nvSpPr>
        <p:spPr bwMode="auto">
          <a:xfrm rot="1016157">
            <a:off x="4505493" y="2276052"/>
            <a:ext cx="862425" cy="265432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9" name="Freeform 16"/>
          <p:cNvSpPr/>
          <p:nvPr/>
        </p:nvSpPr>
        <p:spPr bwMode="auto">
          <a:xfrm rot="11495475">
            <a:off x="3434443" y="2420574"/>
            <a:ext cx="1483573" cy="277028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5" name="组合 334"/>
          <p:cNvGrpSpPr/>
          <p:nvPr/>
        </p:nvGrpSpPr>
        <p:grpSpPr>
          <a:xfrm rot="410855">
            <a:off x="4893377" y="2417147"/>
            <a:ext cx="899405" cy="590438"/>
            <a:chOff x="3578023" y="1831372"/>
            <a:chExt cx="1288858" cy="846104"/>
          </a:xfrm>
        </p:grpSpPr>
        <p:sp>
          <p:nvSpPr>
            <p:cNvPr id="319" name="流程图: 手动操作 318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0" name="流程图: 手动操作 319"/>
            <p:cNvSpPr/>
            <p:nvPr/>
          </p:nvSpPr>
          <p:spPr>
            <a:xfrm rot="20496909">
              <a:off x="4473485" y="226841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1" name="泪滴形 320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30" name="流程图: 手动操作 329"/>
            <p:cNvSpPr/>
            <p:nvPr/>
          </p:nvSpPr>
          <p:spPr>
            <a:xfrm rot="20496909">
              <a:off x="4594327" y="220487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31" name="流程图: 手动操作 330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9" name="任意多边形 328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34" name="任意多边形 333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-1" fmla="*/ 0 w 1054100"/>
                <a:gd name="connsiteY0-2" fmla="*/ 514350 h 1168400"/>
                <a:gd name="connsiteX1-3" fmla="*/ 95250 w 1054100"/>
                <a:gd name="connsiteY1-4" fmla="*/ 165100 h 1168400"/>
                <a:gd name="connsiteX2-5" fmla="*/ 254000 w 1054100"/>
                <a:gd name="connsiteY2-6" fmla="*/ 12700 h 1168400"/>
                <a:gd name="connsiteX3-7" fmla="*/ 635000 w 1054100"/>
                <a:gd name="connsiteY3-8" fmla="*/ 0 h 1168400"/>
                <a:gd name="connsiteX4-9" fmla="*/ 844550 w 1054100"/>
                <a:gd name="connsiteY4-10" fmla="*/ 279400 h 1168400"/>
                <a:gd name="connsiteX5-11" fmla="*/ 1054100 w 1054100"/>
                <a:gd name="connsiteY5-12" fmla="*/ 787400 h 1168400"/>
                <a:gd name="connsiteX6-13" fmla="*/ 723900 w 1054100"/>
                <a:gd name="connsiteY6-14" fmla="*/ 1136650 h 1168400"/>
                <a:gd name="connsiteX7-15" fmla="*/ 323850 w 1054100"/>
                <a:gd name="connsiteY7-16" fmla="*/ 1168400 h 1168400"/>
                <a:gd name="connsiteX8-17" fmla="*/ 63500 w 1054100"/>
                <a:gd name="connsiteY8-18" fmla="*/ 1060450 h 1168400"/>
                <a:gd name="connsiteX9-19" fmla="*/ 304800 w 1054100"/>
                <a:gd name="connsiteY9-20" fmla="*/ 965200 h 1168400"/>
                <a:gd name="connsiteX10-21" fmla="*/ 558800 w 1054100"/>
                <a:gd name="connsiteY10-22" fmla="*/ 984250 h 1168400"/>
                <a:gd name="connsiteX11-23" fmla="*/ 558800 w 1054100"/>
                <a:gd name="connsiteY11-24" fmla="*/ 768350 h 1168400"/>
                <a:gd name="connsiteX12-25" fmla="*/ 133350 w 1054100"/>
                <a:gd name="connsiteY12-26" fmla="*/ 755650 h 1168400"/>
                <a:gd name="connsiteX13-27" fmla="*/ 0 w 1054100"/>
                <a:gd name="connsiteY13-28" fmla="*/ 514350 h 1168400"/>
                <a:gd name="connsiteX0-29" fmla="*/ 1413 w 1055513"/>
                <a:gd name="connsiteY0-30" fmla="*/ 514350 h 1168400"/>
                <a:gd name="connsiteX1-31" fmla="*/ 96663 w 1055513"/>
                <a:gd name="connsiteY1-32" fmla="*/ 165100 h 1168400"/>
                <a:gd name="connsiteX2-33" fmla="*/ 255413 w 1055513"/>
                <a:gd name="connsiteY2-34" fmla="*/ 12700 h 1168400"/>
                <a:gd name="connsiteX3-35" fmla="*/ 636413 w 1055513"/>
                <a:gd name="connsiteY3-36" fmla="*/ 0 h 1168400"/>
                <a:gd name="connsiteX4-37" fmla="*/ 845963 w 1055513"/>
                <a:gd name="connsiteY4-38" fmla="*/ 279400 h 1168400"/>
                <a:gd name="connsiteX5-39" fmla="*/ 1055513 w 1055513"/>
                <a:gd name="connsiteY5-40" fmla="*/ 787400 h 1168400"/>
                <a:gd name="connsiteX6-41" fmla="*/ 725313 w 1055513"/>
                <a:gd name="connsiteY6-42" fmla="*/ 1136650 h 1168400"/>
                <a:gd name="connsiteX7-43" fmla="*/ 325263 w 1055513"/>
                <a:gd name="connsiteY7-44" fmla="*/ 1168400 h 1168400"/>
                <a:gd name="connsiteX8-45" fmla="*/ 64913 w 1055513"/>
                <a:gd name="connsiteY8-46" fmla="*/ 1060450 h 1168400"/>
                <a:gd name="connsiteX9-47" fmla="*/ 306213 w 1055513"/>
                <a:gd name="connsiteY9-48" fmla="*/ 965200 h 1168400"/>
                <a:gd name="connsiteX10-49" fmla="*/ 560213 w 1055513"/>
                <a:gd name="connsiteY10-50" fmla="*/ 984250 h 1168400"/>
                <a:gd name="connsiteX11-51" fmla="*/ 560213 w 1055513"/>
                <a:gd name="connsiteY11-52" fmla="*/ 768350 h 1168400"/>
                <a:gd name="connsiteX12-53" fmla="*/ 134763 w 1055513"/>
                <a:gd name="connsiteY12-54" fmla="*/ 755650 h 1168400"/>
                <a:gd name="connsiteX13-55" fmla="*/ 1413 w 1055513"/>
                <a:gd name="connsiteY13-56" fmla="*/ 514350 h 1168400"/>
                <a:gd name="connsiteX0-57" fmla="*/ 82550 w 1136650"/>
                <a:gd name="connsiteY0-58" fmla="*/ 514350 h 1168400"/>
                <a:gd name="connsiteX1-59" fmla="*/ 177800 w 1136650"/>
                <a:gd name="connsiteY1-60" fmla="*/ 165100 h 1168400"/>
                <a:gd name="connsiteX2-61" fmla="*/ 336550 w 1136650"/>
                <a:gd name="connsiteY2-62" fmla="*/ 12700 h 1168400"/>
                <a:gd name="connsiteX3-63" fmla="*/ 717550 w 1136650"/>
                <a:gd name="connsiteY3-64" fmla="*/ 0 h 1168400"/>
                <a:gd name="connsiteX4-65" fmla="*/ 927100 w 1136650"/>
                <a:gd name="connsiteY4-66" fmla="*/ 279400 h 1168400"/>
                <a:gd name="connsiteX5-67" fmla="*/ 1136650 w 1136650"/>
                <a:gd name="connsiteY5-68" fmla="*/ 787400 h 1168400"/>
                <a:gd name="connsiteX6-69" fmla="*/ 806450 w 1136650"/>
                <a:gd name="connsiteY6-70" fmla="*/ 1136650 h 1168400"/>
                <a:gd name="connsiteX7-71" fmla="*/ 406400 w 1136650"/>
                <a:gd name="connsiteY7-72" fmla="*/ 1168400 h 1168400"/>
                <a:gd name="connsiteX8-73" fmla="*/ 0 w 1136650"/>
                <a:gd name="connsiteY8-74" fmla="*/ 1073150 h 1168400"/>
                <a:gd name="connsiteX9-75" fmla="*/ 387350 w 1136650"/>
                <a:gd name="connsiteY9-76" fmla="*/ 965200 h 1168400"/>
                <a:gd name="connsiteX10-77" fmla="*/ 641350 w 1136650"/>
                <a:gd name="connsiteY10-78" fmla="*/ 984250 h 1168400"/>
                <a:gd name="connsiteX11-79" fmla="*/ 641350 w 1136650"/>
                <a:gd name="connsiteY11-80" fmla="*/ 768350 h 1168400"/>
                <a:gd name="connsiteX12-81" fmla="*/ 215900 w 1136650"/>
                <a:gd name="connsiteY12-82" fmla="*/ 755650 h 1168400"/>
                <a:gd name="connsiteX13-83" fmla="*/ 82550 w 1136650"/>
                <a:gd name="connsiteY13-84" fmla="*/ 514350 h 1168400"/>
                <a:gd name="connsiteX0-85" fmla="*/ 82576 w 1136676"/>
                <a:gd name="connsiteY0-86" fmla="*/ 514350 h 1168400"/>
                <a:gd name="connsiteX1-87" fmla="*/ 177826 w 1136676"/>
                <a:gd name="connsiteY1-88" fmla="*/ 165100 h 1168400"/>
                <a:gd name="connsiteX2-89" fmla="*/ 336576 w 1136676"/>
                <a:gd name="connsiteY2-90" fmla="*/ 12700 h 1168400"/>
                <a:gd name="connsiteX3-91" fmla="*/ 717576 w 1136676"/>
                <a:gd name="connsiteY3-92" fmla="*/ 0 h 1168400"/>
                <a:gd name="connsiteX4-93" fmla="*/ 927126 w 1136676"/>
                <a:gd name="connsiteY4-94" fmla="*/ 279400 h 1168400"/>
                <a:gd name="connsiteX5-95" fmla="*/ 1136676 w 1136676"/>
                <a:gd name="connsiteY5-96" fmla="*/ 787400 h 1168400"/>
                <a:gd name="connsiteX6-97" fmla="*/ 806476 w 1136676"/>
                <a:gd name="connsiteY6-98" fmla="*/ 1136650 h 1168400"/>
                <a:gd name="connsiteX7-99" fmla="*/ 406426 w 1136676"/>
                <a:gd name="connsiteY7-100" fmla="*/ 1168400 h 1168400"/>
                <a:gd name="connsiteX8-101" fmla="*/ 26 w 1136676"/>
                <a:gd name="connsiteY8-102" fmla="*/ 1073150 h 1168400"/>
                <a:gd name="connsiteX9-103" fmla="*/ 387376 w 1136676"/>
                <a:gd name="connsiteY9-104" fmla="*/ 965200 h 1168400"/>
                <a:gd name="connsiteX10-105" fmla="*/ 641376 w 1136676"/>
                <a:gd name="connsiteY10-106" fmla="*/ 984250 h 1168400"/>
                <a:gd name="connsiteX11-107" fmla="*/ 641376 w 1136676"/>
                <a:gd name="connsiteY11-108" fmla="*/ 768350 h 1168400"/>
                <a:gd name="connsiteX12-109" fmla="*/ 215926 w 1136676"/>
                <a:gd name="connsiteY12-110" fmla="*/ 755650 h 1168400"/>
                <a:gd name="connsiteX13-111" fmla="*/ 82576 w 1136676"/>
                <a:gd name="connsiteY13-112" fmla="*/ 514350 h 1168400"/>
                <a:gd name="connsiteX0-113" fmla="*/ 82576 w 1136676"/>
                <a:gd name="connsiteY0-114" fmla="*/ 544075 h 1198125"/>
                <a:gd name="connsiteX1-115" fmla="*/ 177826 w 1136676"/>
                <a:gd name="connsiteY1-116" fmla="*/ 194825 h 1198125"/>
                <a:gd name="connsiteX2-117" fmla="*/ 336576 w 1136676"/>
                <a:gd name="connsiteY2-118" fmla="*/ 42425 h 1198125"/>
                <a:gd name="connsiteX3-119" fmla="*/ 717576 w 1136676"/>
                <a:gd name="connsiteY3-120" fmla="*/ 29725 h 1198125"/>
                <a:gd name="connsiteX4-121" fmla="*/ 927126 w 1136676"/>
                <a:gd name="connsiteY4-122" fmla="*/ 309125 h 1198125"/>
                <a:gd name="connsiteX5-123" fmla="*/ 1136676 w 1136676"/>
                <a:gd name="connsiteY5-124" fmla="*/ 817125 h 1198125"/>
                <a:gd name="connsiteX6-125" fmla="*/ 806476 w 1136676"/>
                <a:gd name="connsiteY6-126" fmla="*/ 1166375 h 1198125"/>
                <a:gd name="connsiteX7-127" fmla="*/ 406426 w 1136676"/>
                <a:gd name="connsiteY7-128" fmla="*/ 1198125 h 1198125"/>
                <a:gd name="connsiteX8-129" fmla="*/ 26 w 1136676"/>
                <a:gd name="connsiteY8-130" fmla="*/ 1102875 h 1198125"/>
                <a:gd name="connsiteX9-131" fmla="*/ 387376 w 1136676"/>
                <a:gd name="connsiteY9-132" fmla="*/ 994925 h 1198125"/>
                <a:gd name="connsiteX10-133" fmla="*/ 641376 w 1136676"/>
                <a:gd name="connsiteY10-134" fmla="*/ 1013975 h 1198125"/>
                <a:gd name="connsiteX11-135" fmla="*/ 641376 w 1136676"/>
                <a:gd name="connsiteY11-136" fmla="*/ 798075 h 1198125"/>
                <a:gd name="connsiteX12-137" fmla="*/ 215926 w 1136676"/>
                <a:gd name="connsiteY12-138" fmla="*/ 785375 h 1198125"/>
                <a:gd name="connsiteX13-139" fmla="*/ 82576 w 1136676"/>
                <a:gd name="connsiteY13-140" fmla="*/ 544075 h 1198125"/>
                <a:gd name="connsiteX0-141" fmla="*/ 82576 w 1136676"/>
                <a:gd name="connsiteY0-142" fmla="*/ 558661 h 1212711"/>
                <a:gd name="connsiteX1-143" fmla="*/ 177826 w 1136676"/>
                <a:gd name="connsiteY1-144" fmla="*/ 209411 h 1212711"/>
                <a:gd name="connsiteX2-145" fmla="*/ 336576 w 1136676"/>
                <a:gd name="connsiteY2-146" fmla="*/ 57011 h 1212711"/>
                <a:gd name="connsiteX3-147" fmla="*/ 717576 w 1136676"/>
                <a:gd name="connsiteY3-148" fmla="*/ 44311 h 1212711"/>
                <a:gd name="connsiteX4-149" fmla="*/ 927126 w 1136676"/>
                <a:gd name="connsiteY4-150" fmla="*/ 323711 h 1212711"/>
                <a:gd name="connsiteX5-151" fmla="*/ 1136676 w 1136676"/>
                <a:gd name="connsiteY5-152" fmla="*/ 831711 h 1212711"/>
                <a:gd name="connsiteX6-153" fmla="*/ 806476 w 1136676"/>
                <a:gd name="connsiteY6-154" fmla="*/ 1180961 h 1212711"/>
                <a:gd name="connsiteX7-155" fmla="*/ 406426 w 1136676"/>
                <a:gd name="connsiteY7-156" fmla="*/ 1212711 h 1212711"/>
                <a:gd name="connsiteX8-157" fmla="*/ 26 w 1136676"/>
                <a:gd name="connsiteY8-158" fmla="*/ 1117461 h 1212711"/>
                <a:gd name="connsiteX9-159" fmla="*/ 387376 w 1136676"/>
                <a:gd name="connsiteY9-160" fmla="*/ 1009511 h 1212711"/>
                <a:gd name="connsiteX10-161" fmla="*/ 641376 w 1136676"/>
                <a:gd name="connsiteY10-162" fmla="*/ 1028561 h 1212711"/>
                <a:gd name="connsiteX11-163" fmla="*/ 641376 w 1136676"/>
                <a:gd name="connsiteY11-164" fmla="*/ 812661 h 1212711"/>
                <a:gd name="connsiteX12-165" fmla="*/ 215926 w 1136676"/>
                <a:gd name="connsiteY12-166" fmla="*/ 799961 h 1212711"/>
                <a:gd name="connsiteX13-167" fmla="*/ 82576 w 1136676"/>
                <a:gd name="connsiteY13-168" fmla="*/ 558661 h 1212711"/>
                <a:gd name="connsiteX0-169" fmla="*/ 82576 w 1138411"/>
                <a:gd name="connsiteY0-170" fmla="*/ 558661 h 1212711"/>
                <a:gd name="connsiteX1-171" fmla="*/ 177826 w 1138411"/>
                <a:gd name="connsiteY1-172" fmla="*/ 209411 h 1212711"/>
                <a:gd name="connsiteX2-173" fmla="*/ 336576 w 1138411"/>
                <a:gd name="connsiteY2-174" fmla="*/ 57011 h 1212711"/>
                <a:gd name="connsiteX3-175" fmla="*/ 717576 w 1138411"/>
                <a:gd name="connsiteY3-176" fmla="*/ 44311 h 1212711"/>
                <a:gd name="connsiteX4-177" fmla="*/ 927126 w 1138411"/>
                <a:gd name="connsiteY4-178" fmla="*/ 323711 h 1212711"/>
                <a:gd name="connsiteX5-179" fmla="*/ 1136676 w 1138411"/>
                <a:gd name="connsiteY5-180" fmla="*/ 831711 h 1212711"/>
                <a:gd name="connsiteX6-181" fmla="*/ 806476 w 1138411"/>
                <a:gd name="connsiteY6-182" fmla="*/ 1180961 h 1212711"/>
                <a:gd name="connsiteX7-183" fmla="*/ 406426 w 1138411"/>
                <a:gd name="connsiteY7-184" fmla="*/ 1212711 h 1212711"/>
                <a:gd name="connsiteX8-185" fmla="*/ 26 w 1138411"/>
                <a:gd name="connsiteY8-186" fmla="*/ 1117461 h 1212711"/>
                <a:gd name="connsiteX9-187" fmla="*/ 387376 w 1138411"/>
                <a:gd name="connsiteY9-188" fmla="*/ 1009511 h 1212711"/>
                <a:gd name="connsiteX10-189" fmla="*/ 641376 w 1138411"/>
                <a:gd name="connsiteY10-190" fmla="*/ 1028561 h 1212711"/>
                <a:gd name="connsiteX11-191" fmla="*/ 641376 w 1138411"/>
                <a:gd name="connsiteY11-192" fmla="*/ 812661 h 1212711"/>
                <a:gd name="connsiteX12-193" fmla="*/ 215926 w 1138411"/>
                <a:gd name="connsiteY12-194" fmla="*/ 799961 h 1212711"/>
                <a:gd name="connsiteX13-195" fmla="*/ 82576 w 1138411"/>
                <a:gd name="connsiteY13-196" fmla="*/ 558661 h 1212711"/>
                <a:gd name="connsiteX0-197" fmla="*/ 82576 w 1164295"/>
                <a:gd name="connsiteY0-198" fmla="*/ 558661 h 1212711"/>
                <a:gd name="connsiteX1-199" fmla="*/ 177826 w 1164295"/>
                <a:gd name="connsiteY1-200" fmla="*/ 209411 h 1212711"/>
                <a:gd name="connsiteX2-201" fmla="*/ 336576 w 1164295"/>
                <a:gd name="connsiteY2-202" fmla="*/ 57011 h 1212711"/>
                <a:gd name="connsiteX3-203" fmla="*/ 717576 w 1164295"/>
                <a:gd name="connsiteY3-204" fmla="*/ 44311 h 1212711"/>
                <a:gd name="connsiteX4-205" fmla="*/ 927126 w 1164295"/>
                <a:gd name="connsiteY4-206" fmla="*/ 323711 h 1212711"/>
                <a:gd name="connsiteX5-207" fmla="*/ 1136676 w 1164295"/>
                <a:gd name="connsiteY5-208" fmla="*/ 831711 h 1212711"/>
                <a:gd name="connsiteX6-209" fmla="*/ 806476 w 1164295"/>
                <a:gd name="connsiteY6-210" fmla="*/ 1180961 h 1212711"/>
                <a:gd name="connsiteX7-211" fmla="*/ 406426 w 1164295"/>
                <a:gd name="connsiteY7-212" fmla="*/ 1212711 h 1212711"/>
                <a:gd name="connsiteX8-213" fmla="*/ 26 w 1164295"/>
                <a:gd name="connsiteY8-214" fmla="*/ 1117461 h 1212711"/>
                <a:gd name="connsiteX9-215" fmla="*/ 387376 w 1164295"/>
                <a:gd name="connsiteY9-216" fmla="*/ 1009511 h 1212711"/>
                <a:gd name="connsiteX10-217" fmla="*/ 641376 w 1164295"/>
                <a:gd name="connsiteY10-218" fmla="*/ 1028561 h 1212711"/>
                <a:gd name="connsiteX11-219" fmla="*/ 641376 w 1164295"/>
                <a:gd name="connsiteY11-220" fmla="*/ 812661 h 1212711"/>
                <a:gd name="connsiteX12-221" fmla="*/ 215926 w 1164295"/>
                <a:gd name="connsiteY12-222" fmla="*/ 799961 h 1212711"/>
                <a:gd name="connsiteX13-223" fmla="*/ 82576 w 1164295"/>
                <a:gd name="connsiteY13-224" fmla="*/ 558661 h 1212711"/>
                <a:gd name="connsiteX0-225" fmla="*/ 82576 w 1164295"/>
                <a:gd name="connsiteY0-226" fmla="*/ 558661 h 1245664"/>
                <a:gd name="connsiteX1-227" fmla="*/ 177826 w 1164295"/>
                <a:gd name="connsiteY1-228" fmla="*/ 209411 h 1245664"/>
                <a:gd name="connsiteX2-229" fmla="*/ 336576 w 1164295"/>
                <a:gd name="connsiteY2-230" fmla="*/ 57011 h 1245664"/>
                <a:gd name="connsiteX3-231" fmla="*/ 717576 w 1164295"/>
                <a:gd name="connsiteY3-232" fmla="*/ 44311 h 1245664"/>
                <a:gd name="connsiteX4-233" fmla="*/ 927126 w 1164295"/>
                <a:gd name="connsiteY4-234" fmla="*/ 323711 h 1245664"/>
                <a:gd name="connsiteX5-235" fmla="*/ 1136676 w 1164295"/>
                <a:gd name="connsiteY5-236" fmla="*/ 831711 h 1245664"/>
                <a:gd name="connsiteX6-237" fmla="*/ 806476 w 1164295"/>
                <a:gd name="connsiteY6-238" fmla="*/ 1180961 h 1245664"/>
                <a:gd name="connsiteX7-239" fmla="*/ 406426 w 1164295"/>
                <a:gd name="connsiteY7-240" fmla="*/ 1212711 h 1245664"/>
                <a:gd name="connsiteX8-241" fmla="*/ 26 w 1164295"/>
                <a:gd name="connsiteY8-242" fmla="*/ 1117461 h 1245664"/>
                <a:gd name="connsiteX9-243" fmla="*/ 387376 w 1164295"/>
                <a:gd name="connsiteY9-244" fmla="*/ 1009511 h 1245664"/>
                <a:gd name="connsiteX10-245" fmla="*/ 641376 w 1164295"/>
                <a:gd name="connsiteY10-246" fmla="*/ 1028561 h 1245664"/>
                <a:gd name="connsiteX11-247" fmla="*/ 641376 w 1164295"/>
                <a:gd name="connsiteY11-248" fmla="*/ 812661 h 1245664"/>
                <a:gd name="connsiteX12-249" fmla="*/ 215926 w 1164295"/>
                <a:gd name="connsiteY12-250" fmla="*/ 799961 h 1245664"/>
                <a:gd name="connsiteX13-251" fmla="*/ 82576 w 1164295"/>
                <a:gd name="connsiteY13-252" fmla="*/ 558661 h 1245664"/>
                <a:gd name="connsiteX0-253" fmla="*/ 82576 w 1164295"/>
                <a:gd name="connsiteY0-254" fmla="*/ 558661 h 1245664"/>
                <a:gd name="connsiteX1-255" fmla="*/ 177826 w 1164295"/>
                <a:gd name="connsiteY1-256" fmla="*/ 209411 h 1245664"/>
                <a:gd name="connsiteX2-257" fmla="*/ 336576 w 1164295"/>
                <a:gd name="connsiteY2-258" fmla="*/ 57011 h 1245664"/>
                <a:gd name="connsiteX3-259" fmla="*/ 717576 w 1164295"/>
                <a:gd name="connsiteY3-260" fmla="*/ 44311 h 1245664"/>
                <a:gd name="connsiteX4-261" fmla="*/ 927126 w 1164295"/>
                <a:gd name="connsiteY4-262" fmla="*/ 323711 h 1245664"/>
                <a:gd name="connsiteX5-263" fmla="*/ 1136676 w 1164295"/>
                <a:gd name="connsiteY5-264" fmla="*/ 831711 h 1245664"/>
                <a:gd name="connsiteX6-265" fmla="*/ 806476 w 1164295"/>
                <a:gd name="connsiteY6-266" fmla="*/ 1180961 h 1245664"/>
                <a:gd name="connsiteX7-267" fmla="*/ 406426 w 1164295"/>
                <a:gd name="connsiteY7-268" fmla="*/ 1212711 h 1245664"/>
                <a:gd name="connsiteX8-269" fmla="*/ 26 w 1164295"/>
                <a:gd name="connsiteY8-270" fmla="*/ 1117461 h 1245664"/>
                <a:gd name="connsiteX9-271" fmla="*/ 387376 w 1164295"/>
                <a:gd name="connsiteY9-272" fmla="*/ 1009511 h 1245664"/>
                <a:gd name="connsiteX10-273" fmla="*/ 641376 w 1164295"/>
                <a:gd name="connsiteY10-274" fmla="*/ 1028561 h 1245664"/>
                <a:gd name="connsiteX11-275" fmla="*/ 641376 w 1164295"/>
                <a:gd name="connsiteY11-276" fmla="*/ 812661 h 1245664"/>
                <a:gd name="connsiteX12-277" fmla="*/ 215926 w 1164295"/>
                <a:gd name="connsiteY12-278" fmla="*/ 799961 h 1245664"/>
                <a:gd name="connsiteX13-279" fmla="*/ 82576 w 1164295"/>
                <a:gd name="connsiteY13-280" fmla="*/ 558661 h 1245664"/>
                <a:gd name="connsiteX0-281" fmla="*/ 82576 w 1164295"/>
                <a:gd name="connsiteY0-282" fmla="*/ 558661 h 1245664"/>
                <a:gd name="connsiteX1-283" fmla="*/ 177826 w 1164295"/>
                <a:gd name="connsiteY1-284" fmla="*/ 209411 h 1245664"/>
                <a:gd name="connsiteX2-285" fmla="*/ 336576 w 1164295"/>
                <a:gd name="connsiteY2-286" fmla="*/ 57011 h 1245664"/>
                <a:gd name="connsiteX3-287" fmla="*/ 717576 w 1164295"/>
                <a:gd name="connsiteY3-288" fmla="*/ 44311 h 1245664"/>
                <a:gd name="connsiteX4-289" fmla="*/ 927126 w 1164295"/>
                <a:gd name="connsiteY4-290" fmla="*/ 323711 h 1245664"/>
                <a:gd name="connsiteX5-291" fmla="*/ 1136676 w 1164295"/>
                <a:gd name="connsiteY5-292" fmla="*/ 831711 h 1245664"/>
                <a:gd name="connsiteX6-293" fmla="*/ 806476 w 1164295"/>
                <a:gd name="connsiteY6-294" fmla="*/ 1180961 h 1245664"/>
                <a:gd name="connsiteX7-295" fmla="*/ 406426 w 1164295"/>
                <a:gd name="connsiteY7-296" fmla="*/ 1212711 h 1245664"/>
                <a:gd name="connsiteX8-297" fmla="*/ 26 w 1164295"/>
                <a:gd name="connsiteY8-298" fmla="*/ 1117461 h 1245664"/>
                <a:gd name="connsiteX9-299" fmla="*/ 387376 w 1164295"/>
                <a:gd name="connsiteY9-300" fmla="*/ 1009511 h 1245664"/>
                <a:gd name="connsiteX10-301" fmla="*/ 641376 w 1164295"/>
                <a:gd name="connsiteY10-302" fmla="*/ 1028561 h 1245664"/>
                <a:gd name="connsiteX11-303" fmla="*/ 641376 w 1164295"/>
                <a:gd name="connsiteY11-304" fmla="*/ 812661 h 1245664"/>
                <a:gd name="connsiteX12-305" fmla="*/ 215926 w 1164295"/>
                <a:gd name="connsiteY12-306" fmla="*/ 799961 h 1245664"/>
                <a:gd name="connsiteX13-307" fmla="*/ 82576 w 1164295"/>
                <a:gd name="connsiteY13-308" fmla="*/ 558661 h 1245664"/>
                <a:gd name="connsiteX0-309" fmla="*/ 82576 w 1164295"/>
                <a:gd name="connsiteY0-310" fmla="*/ 558661 h 1245664"/>
                <a:gd name="connsiteX1-311" fmla="*/ 177826 w 1164295"/>
                <a:gd name="connsiteY1-312" fmla="*/ 209411 h 1245664"/>
                <a:gd name="connsiteX2-313" fmla="*/ 336576 w 1164295"/>
                <a:gd name="connsiteY2-314" fmla="*/ 57011 h 1245664"/>
                <a:gd name="connsiteX3-315" fmla="*/ 717576 w 1164295"/>
                <a:gd name="connsiteY3-316" fmla="*/ 44311 h 1245664"/>
                <a:gd name="connsiteX4-317" fmla="*/ 927126 w 1164295"/>
                <a:gd name="connsiteY4-318" fmla="*/ 323711 h 1245664"/>
                <a:gd name="connsiteX5-319" fmla="*/ 1136676 w 1164295"/>
                <a:gd name="connsiteY5-320" fmla="*/ 831711 h 1245664"/>
                <a:gd name="connsiteX6-321" fmla="*/ 806476 w 1164295"/>
                <a:gd name="connsiteY6-322" fmla="*/ 1180961 h 1245664"/>
                <a:gd name="connsiteX7-323" fmla="*/ 406426 w 1164295"/>
                <a:gd name="connsiteY7-324" fmla="*/ 1212711 h 1245664"/>
                <a:gd name="connsiteX8-325" fmla="*/ 26 w 1164295"/>
                <a:gd name="connsiteY8-326" fmla="*/ 1117461 h 1245664"/>
                <a:gd name="connsiteX9-327" fmla="*/ 387376 w 1164295"/>
                <a:gd name="connsiteY9-328" fmla="*/ 1009511 h 1245664"/>
                <a:gd name="connsiteX10-329" fmla="*/ 641376 w 1164295"/>
                <a:gd name="connsiteY10-330" fmla="*/ 1028561 h 1245664"/>
                <a:gd name="connsiteX11-331" fmla="*/ 641376 w 1164295"/>
                <a:gd name="connsiteY11-332" fmla="*/ 812661 h 1245664"/>
                <a:gd name="connsiteX12-333" fmla="*/ 215926 w 1164295"/>
                <a:gd name="connsiteY12-334" fmla="*/ 799961 h 1245664"/>
                <a:gd name="connsiteX13-335" fmla="*/ 82576 w 1164295"/>
                <a:gd name="connsiteY13-336" fmla="*/ 558661 h 1245664"/>
                <a:gd name="connsiteX0-337" fmla="*/ 82575 w 1164294"/>
                <a:gd name="connsiteY0-338" fmla="*/ 558661 h 1245664"/>
                <a:gd name="connsiteX1-339" fmla="*/ 177825 w 1164294"/>
                <a:gd name="connsiteY1-340" fmla="*/ 209411 h 1245664"/>
                <a:gd name="connsiteX2-341" fmla="*/ 336575 w 1164294"/>
                <a:gd name="connsiteY2-342" fmla="*/ 57011 h 1245664"/>
                <a:gd name="connsiteX3-343" fmla="*/ 717575 w 1164294"/>
                <a:gd name="connsiteY3-344" fmla="*/ 44311 h 1245664"/>
                <a:gd name="connsiteX4-345" fmla="*/ 927125 w 1164294"/>
                <a:gd name="connsiteY4-346" fmla="*/ 323711 h 1245664"/>
                <a:gd name="connsiteX5-347" fmla="*/ 1136675 w 1164294"/>
                <a:gd name="connsiteY5-348" fmla="*/ 831711 h 1245664"/>
                <a:gd name="connsiteX6-349" fmla="*/ 806475 w 1164294"/>
                <a:gd name="connsiteY6-350" fmla="*/ 1180961 h 1245664"/>
                <a:gd name="connsiteX7-351" fmla="*/ 406425 w 1164294"/>
                <a:gd name="connsiteY7-352" fmla="*/ 1212711 h 1245664"/>
                <a:gd name="connsiteX8-353" fmla="*/ 25 w 1164294"/>
                <a:gd name="connsiteY8-354" fmla="*/ 1117461 h 1245664"/>
                <a:gd name="connsiteX9-355" fmla="*/ 387375 w 1164294"/>
                <a:gd name="connsiteY9-356" fmla="*/ 1009511 h 1245664"/>
                <a:gd name="connsiteX10-357" fmla="*/ 641375 w 1164294"/>
                <a:gd name="connsiteY10-358" fmla="*/ 1028561 h 1245664"/>
                <a:gd name="connsiteX11-359" fmla="*/ 641375 w 1164294"/>
                <a:gd name="connsiteY11-360" fmla="*/ 812661 h 1245664"/>
                <a:gd name="connsiteX12-361" fmla="*/ 215925 w 1164294"/>
                <a:gd name="connsiteY12-362" fmla="*/ 799961 h 1245664"/>
                <a:gd name="connsiteX13-363" fmla="*/ 82575 w 1164294"/>
                <a:gd name="connsiteY13-364" fmla="*/ 558661 h 1245664"/>
                <a:gd name="connsiteX0-365" fmla="*/ 82575 w 1164294"/>
                <a:gd name="connsiteY0-366" fmla="*/ 558661 h 1224763"/>
                <a:gd name="connsiteX1-367" fmla="*/ 177825 w 1164294"/>
                <a:gd name="connsiteY1-368" fmla="*/ 209411 h 1224763"/>
                <a:gd name="connsiteX2-369" fmla="*/ 336575 w 1164294"/>
                <a:gd name="connsiteY2-370" fmla="*/ 57011 h 1224763"/>
                <a:gd name="connsiteX3-371" fmla="*/ 717575 w 1164294"/>
                <a:gd name="connsiteY3-372" fmla="*/ 44311 h 1224763"/>
                <a:gd name="connsiteX4-373" fmla="*/ 927125 w 1164294"/>
                <a:gd name="connsiteY4-374" fmla="*/ 323711 h 1224763"/>
                <a:gd name="connsiteX5-375" fmla="*/ 1136675 w 1164294"/>
                <a:gd name="connsiteY5-376" fmla="*/ 831711 h 1224763"/>
                <a:gd name="connsiteX6-377" fmla="*/ 806475 w 1164294"/>
                <a:gd name="connsiteY6-378" fmla="*/ 1180961 h 1224763"/>
                <a:gd name="connsiteX7-379" fmla="*/ 406425 w 1164294"/>
                <a:gd name="connsiteY7-380" fmla="*/ 1212711 h 1224763"/>
                <a:gd name="connsiteX8-381" fmla="*/ 25 w 1164294"/>
                <a:gd name="connsiteY8-382" fmla="*/ 1117461 h 1224763"/>
                <a:gd name="connsiteX9-383" fmla="*/ 387375 w 1164294"/>
                <a:gd name="connsiteY9-384" fmla="*/ 1009511 h 1224763"/>
                <a:gd name="connsiteX10-385" fmla="*/ 641375 w 1164294"/>
                <a:gd name="connsiteY10-386" fmla="*/ 1028561 h 1224763"/>
                <a:gd name="connsiteX11-387" fmla="*/ 641375 w 1164294"/>
                <a:gd name="connsiteY11-388" fmla="*/ 812661 h 1224763"/>
                <a:gd name="connsiteX12-389" fmla="*/ 215925 w 1164294"/>
                <a:gd name="connsiteY12-390" fmla="*/ 799961 h 1224763"/>
                <a:gd name="connsiteX13-391" fmla="*/ 82575 w 1164294"/>
                <a:gd name="connsiteY13-392" fmla="*/ 558661 h 1224763"/>
                <a:gd name="connsiteX0-393" fmla="*/ 82575 w 1164213"/>
                <a:gd name="connsiteY0-394" fmla="*/ 524673 h 1190775"/>
                <a:gd name="connsiteX1-395" fmla="*/ 177825 w 1164213"/>
                <a:gd name="connsiteY1-396" fmla="*/ 175423 h 1190775"/>
                <a:gd name="connsiteX2-397" fmla="*/ 336575 w 1164213"/>
                <a:gd name="connsiteY2-398" fmla="*/ 23023 h 1190775"/>
                <a:gd name="connsiteX3-399" fmla="*/ 723925 w 1164213"/>
                <a:gd name="connsiteY3-400" fmla="*/ 61123 h 1190775"/>
                <a:gd name="connsiteX4-401" fmla="*/ 927125 w 1164213"/>
                <a:gd name="connsiteY4-402" fmla="*/ 289723 h 1190775"/>
                <a:gd name="connsiteX5-403" fmla="*/ 1136675 w 1164213"/>
                <a:gd name="connsiteY5-404" fmla="*/ 797723 h 1190775"/>
                <a:gd name="connsiteX6-405" fmla="*/ 806475 w 1164213"/>
                <a:gd name="connsiteY6-406" fmla="*/ 1146973 h 1190775"/>
                <a:gd name="connsiteX7-407" fmla="*/ 406425 w 1164213"/>
                <a:gd name="connsiteY7-408" fmla="*/ 1178723 h 1190775"/>
                <a:gd name="connsiteX8-409" fmla="*/ 25 w 1164213"/>
                <a:gd name="connsiteY8-410" fmla="*/ 1083473 h 1190775"/>
                <a:gd name="connsiteX9-411" fmla="*/ 387375 w 1164213"/>
                <a:gd name="connsiteY9-412" fmla="*/ 975523 h 1190775"/>
                <a:gd name="connsiteX10-413" fmla="*/ 641375 w 1164213"/>
                <a:gd name="connsiteY10-414" fmla="*/ 994573 h 1190775"/>
                <a:gd name="connsiteX11-415" fmla="*/ 641375 w 1164213"/>
                <a:gd name="connsiteY11-416" fmla="*/ 778673 h 1190775"/>
                <a:gd name="connsiteX12-417" fmla="*/ 215925 w 1164213"/>
                <a:gd name="connsiteY12-418" fmla="*/ 765973 h 1190775"/>
                <a:gd name="connsiteX13-419" fmla="*/ 82575 w 1164213"/>
                <a:gd name="connsiteY13-420" fmla="*/ 524673 h 1190775"/>
                <a:gd name="connsiteX0-421" fmla="*/ 82575 w 1164213"/>
                <a:gd name="connsiteY0-422" fmla="*/ 531286 h 1197388"/>
                <a:gd name="connsiteX1-423" fmla="*/ 82575 w 1164213"/>
                <a:gd name="connsiteY1-424" fmla="*/ 283636 h 1197388"/>
                <a:gd name="connsiteX2-425" fmla="*/ 336575 w 1164213"/>
                <a:gd name="connsiteY2-426" fmla="*/ 29636 h 1197388"/>
                <a:gd name="connsiteX3-427" fmla="*/ 723925 w 1164213"/>
                <a:gd name="connsiteY3-428" fmla="*/ 67736 h 1197388"/>
                <a:gd name="connsiteX4-429" fmla="*/ 927125 w 1164213"/>
                <a:gd name="connsiteY4-430" fmla="*/ 296336 h 1197388"/>
                <a:gd name="connsiteX5-431" fmla="*/ 1136675 w 1164213"/>
                <a:gd name="connsiteY5-432" fmla="*/ 804336 h 1197388"/>
                <a:gd name="connsiteX6-433" fmla="*/ 806475 w 1164213"/>
                <a:gd name="connsiteY6-434" fmla="*/ 1153586 h 1197388"/>
                <a:gd name="connsiteX7-435" fmla="*/ 406425 w 1164213"/>
                <a:gd name="connsiteY7-436" fmla="*/ 1185336 h 1197388"/>
                <a:gd name="connsiteX8-437" fmla="*/ 25 w 1164213"/>
                <a:gd name="connsiteY8-438" fmla="*/ 1090086 h 1197388"/>
                <a:gd name="connsiteX9-439" fmla="*/ 387375 w 1164213"/>
                <a:gd name="connsiteY9-440" fmla="*/ 982136 h 1197388"/>
                <a:gd name="connsiteX10-441" fmla="*/ 641375 w 1164213"/>
                <a:gd name="connsiteY10-442" fmla="*/ 1001186 h 1197388"/>
                <a:gd name="connsiteX11-443" fmla="*/ 641375 w 1164213"/>
                <a:gd name="connsiteY11-444" fmla="*/ 785286 h 1197388"/>
                <a:gd name="connsiteX12-445" fmla="*/ 215925 w 1164213"/>
                <a:gd name="connsiteY12-446" fmla="*/ 772586 h 1197388"/>
                <a:gd name="connsiteX13-447" fmla="*/ 82575 w 1164213"/>
                <a:gd name="connsiteY13-448" fmla="*/ 531286 h 1197388"/>
                <a:gd name="connsiteX0-449" fmla="*/ 82575 w 1164213"/>
                <a:gd name="connsiteY0-450" fmla="*/ 532138 h 1198240"/>
                <a:gd name="connsiteX1-451" fmla="*/ 101625 w 1164213"/>
                <a:gd name="connsiteY1-452" fmla="*/ 297188 h 1198240"/>
                <a:gd name="connsiteX2-453" fmla="*/ 336575 w 1164213"/>
                <a:gd name="connsiteY2-454" fmla="*/ 30488 h 1198240"/>
                <a:gd name="connsiteX3-455" fmla="*/ 723925 w 1164213"/>
                <a:gd name="connsiteY3-456" fmla="*/ 68588 h 1198240"/>
                <a:gd name="connsiteX4-457" fmla="*/ 927125 w 1164213"/>
                <a:gd name="connsiteY4-458" fmla="*/ 297188 h 1198240"/>
                <a:gd name="connsiteX5-459" fmla="*/ 1136675 w 1164213"/>
                <a:gd name="connsiteY5-460" fmla="*/ 805188 h 1198240"/>
                <a:gd name="connsiteX6-461" fmla="*/ 806475 w 1164213"/>
                <a:gd name="connsiteY6-462" fmla="*/ 1154438 h 1198240"/>
                <a:gd name="connsiteX7-463" fmla="*/ 406425 w 1164213"/>
                <a:gd name="connsiteY7-464" fmla="*/ 1186188 h 1198240"/>
                <a:gd name="connsiteX8-465" fmla="*/ 25 w 1164213"/>
                <a:gd name="connsiteY8-466" fmla="*/ 1090938 h 1198240"/>
                <a:gd name="connsiteX9-467" fmla="*/ 387375 w 1164213"/>
                <a:gd name="connsiteY9-468" fmla="*/ 982988 h 1198240"/>
                <a:gd name="connsiteX10-469" fmla="*/ 641375 w 1164213"/>
                <a:gd name="connsiteY10-470" fmla="*/ 1002038 h 1198240"/>
                <a:gd name="connsiteX11-471" fmla="*/ 641375 w 1164213"/>
                <a:gd name="connsiteY11-472" fmla="*/ 786138 h 1198240"/>
                <a:gd name="connsiteX12-473" fmla="*/ 215925 w 1164213"/>
                <a:gd name="connsiteY12-474" fmla="*/ 773438 h 1198240"/>
                <a:gd name="connsiteX13-475" fmla="*/ 82575 w 1164213"/>
                <a:gd name="connsiteY13-476" fmla="*/ 532138 h 1198240"/>
                <a:gd name="connsiteX0-477" fmla="*/ 82575 w 1164213"/>
                <a:gd name="connsiteY0-478" fmla="*/ 532138 h 1198240"/>
                <a:gd name="connsiteX1-479" fmla="*/ 336575 w 1164213"/>
                <a:gd name="connsiteY1-480" fmla="*/ 30488 h 1198240"/>
                <a:gd name="connsiteX2-481" fmla="*/ 723925 w 1164213"/>
                <a:gd name="connsiteY2-482" fmla="*/ 68588 h 1198240"/>
                <a:gd name="connsiteX3-483" fmla="*/ 927125 w 1164213"/>
                <a:gd name="connsiteY3-484" fmla="*/ 297188 h 1198240"/>
                <a:gd name="connsiteX4-485" fmla="*/ 1136675 w 1164213"/>
                <a:gd name="connsiteY4-486" fmla="*/ 805188 h 1198240"/>
                <a:gd name="connsiteX5-487" fmla="*/ 806475 w 1164213"/>
                <a:gd name="connsiteY5-488" fmla="*/ 1154438 h 1198240"/>
                <a:gd name="connsiteX6-489" fmla="*/ 406425 w 1164213"/>
                <a:gd name="connsiteY6-490" fmla="*/ 1186188 h 1198240"/>
                <a:gd name="connsiteX7-491" fmla="*/ 25 w 1164213"/>
                <a:gd name="connsiteY7-492" fmla="*/ 1090938 h 1198240"/>
                <a:gd name="connsiteX8-493" fmla="*/ 387375 w 1164213"/>
                <a:gd name="connsiteY8-494" fmla="*/ 982988 h 1198240"/>
                <a:gd name="connsiteX9-495" fmla="*/ 641375 w 1164213"/>
                <a:gd name="connsiteY9-496" fmla="*/ 1002038 h 1198240"/>
                <a:gd name="connsiteX10-497" fmla="*/ 641375 w 1164213"/>
                <a:gd name="connsiteY10-498" fmla="*/ 786138 h 1198240"/>
                <a:gd name="connsiteX11-499" fmla="*/ 215925 w 1164213"/>
                <a:gd name="connsiteY11-500" fmla="*/ 773438 h 1198240"/>
                <a:gd name="connsiteX12-501" fmla="*/ 82575 w 1164213"/>
                <a:gd name="connsiteY12-502" fmla="*/ 532138 h 1198240"/>
                <a:gd name="connsiteX0-503" fmla="*/ 82575 w 1164213"/>
                <a:gd name="connsiteY0-504" fmla="*/ 476547 h 1142649"/>
                <a:gd name="connsiteX1-505" fmla="*/ 234975 w 1164213"/>
                <a:gd name="connsiteY1-506" fmla="*/ 51097 h 1142649"/>
                <a:gd name="connsiteX2-507" fmla="*/ 723925 w 1164213"/>
                <a:gd name="connsiteY2-508" fmla="*/ 12997 h 1142649"/>
                <a:gd name="connsiteX3-509" fmla="*/ 927125 w 1164213"/>
                <a:gd name="connsiteY3-510" fmla="*/ 241597 h 1142649"/>
                <a:gd name="connsiteX4-511" fmla="*/ 1136675 w 1164213"/>
                <a:gd name="connsiteY4-512" fmla="*/ 749597 h 1142649"/>
                <a:gd name="connsiteX5-513" fmla="*/ 806475 w 1164213"/>
                <a:gd name="connsiteY5-514" fmla="*/ 1098847 h 1142649"/>
                <a:gd name="connsiteX6-515" fmla="*/ 406425 w 1164213"/>
                <a:gd name="connsiteY6-516" fmla="*/ 1130597 h 1142649"/>
                <a:gd name="connsiteX7-517" fmla="*/ 25 w 1164213"/>
                <a:gd name="connsiteY7-518" fmla="*/ 1035347 h 1142649"/>
                <a:gd name="connsiteX8-519" fmla="*/ 387375 w 1164213"/>
                <a:gd name="connsiteY8-520" fmla="*/ 927397 h 1142649"/>
                <a:gd name="connsiteX9-521" fmla="*/ 641375 w 1164213"/>
                <a:gd name="connsiteY9-522" fmla="*/ 946447 h 1142649"/>
                <a:gd name="connsiteX10-523" fmla="*/ 641375 w 1164213"/>
                <a:gd name="connsiteY10-524" fmla="*/ 730547 h 1142649"/>
                <a:gd name="connsiteX11-525" fmla="*/ 215925 w 1164213"/>
                <a:gd name="connsiteY11-526" fmla="*/ 717847 h 1142649"/>
                <a:gd name="connsiteX12-527" fmla="*/ 82575 w 1164213"/>
                <a:gd name="connsiteY12-528" fmla="*/ 476547 h 1142649"/>
                <a:gd name="connsiteX0-529" fmla="*/ 82575 w 1141038"/>
                <a:gd name="connsiteY0-530" fmla="*/ 476547 h 1142649"/>
                <a:gd name="connsiteX1-531" fmla="*/ 234975 w 1141038"/>
                <a:gd name="connsiteY1-532" fmla="*/ 51097 h 1142649"/>
                <a:gd name="connsiteX2-533" fmla="*/ 723925 w 1141038"/>
                <a:gd name="connsiteY2-534" fmla="*/ 12997 h 1142649"/>
                <a:gd name="connsiteX3-535" fmla="*/ 977925 w 1141038"/>
                <a:gd name="connsiteY3-536" fmla="*/ 241597 h 1142649"/>
                <a:gd name="connsiteX4-537" fmla="*/ 1136675 w 1141038"/>
                <a:gd name="connsiteY4-538" fmla="*/ 749597 h 1142649"/>
                <a:gd name="connsiteX5-539" fmla="*/ 806475 w 1141038"/>
                <a:gd name="connsiteY5-540" fmla="*/ 1098847 h 1142649"/>
                <a:gd name="connsiteX6-541" fmla="*/ 406425 w 1141038"/>
                <a:gd name="connsiteY6-542" fmla="*/ 1130597 h 1142649"/>
                <a:gd name="connsiteX7-543" fmla="*/ 25 w 1141038"/>
                <a:gd name="connsiteY7-544" fmla="*/ 1035347 h 1142649"/>
                <a:gd name="connsiteX8-545" fmla="*/ 387375 w 1141038"/>
                <a:gd name="connsiteY8-546" fmla="*/ 927397 h 1142649"/>
                <a:gd name="connsiteX9-547" fmla="*/ 641375 w 1141038"/>
                <a:gd name="connsiteY9-548" fmla="*/ 946447 h 1142649"/>
                <a:gd name="connsiteX10-549" fmla="*/ 641375 w 1141038"/>
                <a:gd name="connsiteY10-550" fmla="*/ 730547 h 1142649"/>
                <a:gd name="connsiteX11-551" fmla="*/ 215925 w 1141038"/>
                <a:gd name="connsiteY11-552" fmla="*/ 717847 h 1142649"/>
                <a:gd name="connsiteX12-553" fmla="*/ 82575 w 1141038"/>
                <a:gd name="connsiteY12-554" fmla="*/ 476547 h 1142649"/>
                <a:gd name="connsiteX0-555" fmla="*/ 82575 w 1142194"/>
                <a:gd name="connsiteY0-556" fmla="*/ 476547 h 1142649"/>
                <a:gd name="connsiteX1-557" fmla="*/ 234975 w 1142194"/>
                <a:gd name="connsiteY1-558" fmla="*/ 51097 h 1142649"/>
                <a:gd name="connsiteX2-559" fmla="*/ 723925 w 1142194"/>
                <a:gd name="connsiteY2-560" fmla="*/ 12997 h 1142649"/>
                <a:gd name="connsiteX3-561" fmla="*/ 977925 w 1142194"/>
                <a:gd name="connsiteY3-562" fmla="*/ 241597 h 1142649"/>
                <a:gd name="connsiteX4-563" fmla="*/ 1136675 w 1142194"/>
                <a:gd name="connsiteY4-564" fmla="*/ 749597 h 1142649"/>
                <a:gd name="connsiteX5-565" fmla="*/ 806475 w 1142194"/>
                <a:gd name="connsiteY5-566" fmla="*/ 1098847 h 1142649"/>
                <a:gd name="connsiteX6-567" fmla="*/ 406425 w 1142194"/>
                <a:gd name="connsiteY6-568" fmla="*/ 1130597 h 1142649"/>
                <a:gd name="connsiteX7-569" fmla="*/ 25 w 1142194"/>
                <a:gd name="connsiteY7-570" fmla="*/ 1035347 h 1142649"/>
                <a:gd name="connsiteX8-571" fmla="*/ 387375 w 1142194"/>
                <a:gd name="connsiteY8-572" fmla="*/ 927397 h 1142649"/>
                <a:gd name="connsiteX9-573" fmla="*/ 641375 w 1142194"/>
                <a:gd name="connsiteY9-574" fmla="*/ 946447 h 1142649"/>
                <a:gd name="connsiteX10-575" fmla="*/ 641375 w 1142194"/>
                <a:gd name="connsiteY10-576" fmla="*/ 730547 h 1142649"/>
                <a:gd name="connsiteX11-577" fmla="*/ 215925 w 1142194"/>
                <a:gd name="connsiteY11-578" fmla="*/ 717847 h 1142649"/>
                <a:gd name="connsiteX12-579" fmla="*/ 82575 w 1142194"/>
                <a:gd name="connsiteY12-580" fmla="*/ 476547 h 1142649"/>
                <a:gd name="connsiteX0-581" fmla="*/ 82575 w 1145190"/>
                <a:gd name="connsiteY0-582" fmla="*/ 476547 h 1142649"/>
                <a:gd name="connsiteX1-583" fmla="*/ 234975 w 1145190"/>
                <a:gd name="connsiteY1-584" fmla="*/ 51097 h 1142649"/>
                <a:gd name="connsiteX2-585" fmla="*/ 723925 w 1145190"/>
                <a:gd name="connsiteY2-586" fmla="*/ 12997 h 1142649"/>
                <a:gd name="connsiteX3-587" fmla="*/ 977925 w 1145190"/>
                <a:gd name="connsiteY3-588" fmla="*/ 241597 h 1142649"/>
                <a:gd name="connsiteX4-589" fmla="*/ 1136675 w 1145190"/>
                <a:gd name="connsiteY4-590" fmla="*/ 749597 h 1142649"/>
                <a:gd name="connsiteX5-591" fmla="*/ 806475 w 1145190"/>
                <a:gd name="connsiteY5-592" fmla="*/ 1098847 h 1142649"/>
                <a:gd name="connsiteX6-593" fmla="*/ 406425 w 1145190"/>
                <a:gd name="connsiteY6-594" fmla="*/ 1130597 h 1142649"/>
                <a:gd name="connsiteX7-595" fmla="*/ 25 w 1145190"/>
                <a:gd name="connsiteY7-596" fmla="*/ 1035347 h 1142649"/>
                <a:gd name="connsiteX8-597" fmla="*/ 387375 w 1145190"/>
                <a:gd name="connsiteY8-598" fmla="*/ 927397 h 1142649"/>
                <a:gd name="connsiteX9-599" fmla="*/ 641375 w 1145190"/>
                <a:gd name="connsiteY9-600" fmla="*/ 946447 h 1142649"/>
                <a:gd name="connsiteX10-601" fmla="*/ 641375 w 1145190"/>
                <a:gd name="connsiteY10-602" fmla="*/ 730547 h 1142649"/>
                <a:gd name="connsiteX11-603" fmla="*/ 215925 w 1145190"/>
                <a:gd name="connsiteY11-604" fmla="*/ 717847 h 1142649"/>
                <a:gd name="connsiteX12-605" fmla="*/ 82575 w 1145190"/>
                <a:gd name="connsiteY12-606" fmla="*/ 476547 h 1142649"/>
                <a:gd name="connsiteX0-607" fmla="*/ 82575 w 1166640"/>
                <a:gd name="connsiteY0-608" fmla="*/ 476547 h 1142451"/>
                <a:gd name="connsiteX1-609" fmla="*/ 234975 w 1166640"/>
                <a:gd name="connsiteY1-610" fmla="*/ 51097 h 1142451"/>
                <a:gd name="connsiteX2-611" fmla="*/ 723925 w 1166640"/>
                <a:gd name="connsiteY2-612" fmla="*/ 12997 h 1142451"/>
                <a:gd name="connsiteX3-613" fmla="*/ 977925 w 1166640"/>
                <a:gd name="connsiteY3-614" fmla="*/ 241597 h 1142451"/>
                <a:gd name="connsiteX4-615" fmla="*/ 1136675 w 1166640"/>
                <a:gd name="connsiteY4-616" fmla="*/ 749597 h 1142451"/>
                <a:gd name="connsiteX5-617" fmla="*/ 406425 w 1166640"/>
                <a:gd name="connsiteY5-618" fmla="*/ 1130597 h 1142451"/>
                <a:gd name="connsiteX6-619" fmla="*/ 25 w 1166640"/>
                <a:gd name="connsiteY6-620" fmla="*/ 1035347 h 1142451"/>
                <a:gd name="connsiteX7-621" fmla="*/ 387375 w 1166640"/>
                <a:gd name="connsiteY7-622" fmla="*/ 927397 h 1142451"/>
                <a:gd name="connsiteX8-623" fmla="*/ 641375 w 1166640"/>
                <a:gd name="connsiteY8-624" fmla="*/ 946447 h 1142451"/>
                <a:gd name="connsiteX9-625" fmla="*/ 641375 w 1166640"/>
                <a:gd name="connsiteY9-626" fmla="*/ 730547 h 1142451"/>
                <a:gd name="connsiteX10-627" fmla="*/ 215925 w 1166640"/>
                <a:gd name="connsiteY10-628" fmla="*/ 717847 h 1142451"/>
                <a:gd name="connsiteX11-629" fmla="*/ 82575 w 1166640"/>
                <a:gd name="connsiteY11-630" fmla="*/ 476547 h 1142451"/>
                <a:gd name="connsiteX0-631" fmla="*/ 82575 w 1149564"/>
                <a:gd name="connsiteY0-632" fmla="*/ 476547 h 1142451"/>
                <a:gd name="connsiteX1-633" fmla="*/ 234975 w 1149564"/>
                <a:gd name="connsiteY1-634" fmla="*/ 51097 h 1142451"/>
                <a:gd name="connsiteX2-635" fmla="*/ 723925 w 1149564"/>
                <a:gd name="connsiteY2-636" fmla="*/ 12997 h 1142451"/>
                <a:gd name="connsiteX3-637" fmla="*/ 977925 w 1149564"/>
                <a:gd name="connsiteY3-638" fmla="*/ 241597 h 1142451"/>
                <a:gd name="connsiteX4-639" fmla="*/ 1136675 w 1149564"/>
                <a:gd name="connsiteY4-640" fmla="*/ 749597 h 1142451"/>
                <a:gd name="connsiteX5-641" fmla="*/ 406425 w 1149564"/>
                <a:gd name="connsiteY5-642" fmla="*/ 1130597 h 1142451"/>
                <a:gd name="connsiteX6-643" fmla="*/ 25 w 1149564"/>
                <a:gd name="connsiteY6-644" fmla="*/ 1035347 h 1142451"/>
                <a:gd name="connsiteX7-645" fmla="*/ 387375 w 1149564"/>
                <a:gd name="connsiteY7-646" fmla="*/ 927397 h 1142451"/>
                <a:gd name="connsiteX8-647" fmla="*/ 641375 w 1149564"/>
                <a:gd name="connsiteY8-648" fmla="*/ 946447 h 1142451"/>
                <a:gd name="connsiteX9-649" fmla="*/ 641375 w 1149564"/>
                <a:gd name="connsiteY9-650" fmla="*/ 730547 h 1142451"/>
                <a:gd name="connsiteX10-651" fmla="*/ 215925 w 1149564"/>
                <a:gd name="connsiteY10-652" fmla="*/ 717847 h 1142451"/>
                <a:gd name="connsiteX11-653" fmla="*/ 82575 w 1149564"/>
                <a:gd name="connsiteY11-654" fmla="*/ 476547 h 1142451"/>
                <a:gd name="connsiteX0-655" fmla="*/ 82559 w 1149548"/>
                <a:gd name="connsiteY0-656" fmla="*/ 476547 h 1141558"/>
                <a:gd name="connsiteX1-657" fmla="*/ 234959 w 1149548"/>
                <a:gd name="connsiteY1-658" fmla="*/ 51097 h 1141558"/>
                <a:gd name="connsiteX2-659" fmla="*/ 723909 w 1149548"/>
                <a:gd name="connsiteY2-660" fmla="*/ 12997 h 1141558"/>
                <a:gd name="connsiteX3-661" fmla="*/ 977909 w 1149548"/>
                <a:gd name="connsiteY3-662" fmla="*/ 241597 h 1141558"/>
                <a:gd name="connsiteX4-663" fmla="*/ 1136659 w 1149548"/>
                <a:gd name="connsiteY4-664" fmla="*/ 749597 h 1141558"/>
                <a:gd name="connsiteX5-665" fmla="*/ 406409 w 1149548"/>
                <a:gd name="connsiteY5-666" fmla="*/ 1130597 h 1141558"/>
                <a:gd name="connsiteX6-667" fmla="*/ 9 w 1149548"/>
                <a:gd name="connsiteY6-668" fmla="*/ 1035347 h 1141558"/>
                <a:gd name="connsiteX7-669" fmla="*/ 415934 w 1149548"/>
                <a:gd name="connsiteY7-670" fmla="*/ 1003597 h 1141558"/>
                <a:gd name="connsiteX8-671" fmla="*/ 641359 w 1149548"/>
                <a:gd name="connsiteY8-672" fmla="*/ 946447 h 1141558"/>
                <a:gd name="connsiteX9-673" fmla="*/ 641359 w 1149548"/>
                <a:gd name="connsiteY9-674" fmla="*/ 730547 h 1141558"/>
                <a:gd name="connsiteX10-675" fmla="*/ 215909 w 1149548"/>
                <a:gd name="connsiteY10-676" fmla="*/ 717847 h 1141558"/>
                <a:gd name="connsiteX11-677" fmla="*/ 82559 w 1149548"/>
                <a:gd name="connsiteY11-678" fmla="*/ 476547 h 1141558"/>
                <a:gd name="connsiteX0-679" fmla="*/ 82559 w 1149548"/>
                <a:gd name="connsiteY0-680" fmla="*/ 476547 h 1141558"/>
                <a:gd name="connsiteX1-681" fmla="*/ 234959 w 1149548"/>
                <a:gd name="connsiteY1-682" fmla="*/ 51097 h 1141558"/>
                <a:gd name="connsiteX2-683" fmla="*/ 723909 w 1149548"/>
                <a:gd name="connsiteY2-684" fmla="*/ 12997 h 1141558"/>
                <a:gd name="connsiteX3-685" fmla="*/ 977909 w 1149548"/>
                <a:gd name="connsiteY3-686" fmla="*/ 241597 h 1141558"/>
                <a:gd name="connsiteX4-687" fmla="*/ 1136659 w 1149548"/>
                <a:gd name="connsiteY4-688" fmla="*/ 749597 h 1141558"/>
                <a:gd name="connsiteX5-689" fmla="*/ 406409 w 1149548"/>
                <a:gd name="connsiteY5-690" fmla="*/ 1130597 h 1141558"/>
                <a:gd name="connsiteX6-691" fmla="*/ 9 w 1149548"/>
                <a:gd name="connsiteY6-692" fmla="*/ 1035347 h 1141558"/>
                <a:gd name="connsiteX7-693" fmla="*/ 415934 w 1149548"/>
                <a:gd name="connsiteY7-694" fmla="*/ 1003597 h 1141558"/>
                <a:gd name="connsiteX8-695" fmla="*/ 641359 w 1149548"/>
                <a:gd name="connsiteY8-696" fmla="*/ 946447 h 1141558"/>
                <a:gd name="connsiteX9-697" fmla="*/ 641359 w 1149548"/>
                <a:gd name="connsiteY9-698" fmla="*/ 730547 h 1141558"/>
                <a:gd name="connsiteX10-699" fmla="*/ 215909 w 1149548"/>
                <a:gd name="connsiteY10-700" fmla="*/ 717847 h 1141558"/>
                <a:gd name="connsiteX11-701" fmla="*/ 82559 w 1149548"/>
                <a:gd name="connsiteY11-702" fmla="*/ 476547 h 1141558"/>
                <a:gd name="connsiteX0-703" fmla="*/ 0 w 1066989"/>
                <a:gd name="connsiteY0-704" fmla="*/ 476547 h 1145278"/>
                <a:gd name="connsiteX1-705" fmla="*/ 152400 w 1066989"/>
                <a:gd name="connsiteY1-706" fmla="*/ 51097 h 1145278"/>
                <a:gd name="connsiteX2-707" fmla="*/ 641350 w 1066989"/>
                <a:gd name="connsiteY2-708" fmla="*/ 12997 h 1145278"/>
                <a:gd name="connsiteX3-709" fmla="*/ 895350 w 1066989"/>
                <a:gd name="connsiteY3-710" fmla="*/ 241597 h 1145278"/>
                <a:gd name="connsiteX4-711" fmla="*/ 1054100 w 1066989"/>
                <a:gd name="connsiteY4-712" fmla="*/ 749597 h 1145278"/>
                <a:gd name="connsiteX5-713" fmla="*/ 323850 w 1066989"/>
                <a:gd name="connsiteY5-714" fmla="*/ 1130597 h 1145278"/>
                <a:gd name="connsiteX6-715" fmla="*/ 15875 w 1066989"/>
                <a:gd name="connsiteY6-716" fmla="*/ 1060747 h 1145278"/>
                <a:gd name="connsiteX7-717" fmla="*/ 333375 w 1066989"/>
                <a:gd name="connsiteY7-718" fmla="*/ 1003597 h 1145278"/>
                <a:gd name="connsiteX8-719" fmla="*/ 558800 w 1066989"/>
                <a:gd name="connsiteY8-720" fmla="*/ 946447 h 1145278"/>
                <a:gd name="connsiteX9-721" fmla="*/ 558800 w 1066989"/>
                <a:gd name="connsiteY9-722" fmla="*/ 730547 h 1145278"/>
                <a:gd name="connsiteX10-723" fmla="*/ 133350 w 1066989"/>
                <a:gd name="connsiteY10-724" fmla="*/ 717847 h 1145278"/>
                <a:gd name="connsiteX11-725" fmla="*/ 0 w 1066989"/>
                <a:gd name="connsiteY11-726" fmla="*/ 476547 h 1145278"/>
                <a:gd name="connsiteX0-727" fmla="*/ 0 w 1066989"/>
                <a:gd name="connsiteY0-728" fmla="*/ 476547 h 1145278"/>
                <a:gd name="connsiteX1-729" fmla="*/ 152400 w 1066989"/>
                <a:gd name="connsiteY1-730" fmla="*/ 51097 h 1145278"/>
                <a:gd name="connsiteX2-731" fmla="*/ 641350 w 1066989"/>
                <a:gd name="connsiteY2-732" fmla="*/ 12997 h 1145278"/>
                <a:gd name="connsiteX3-733" fmla="*/ 895350 w 1066989"/>
                <a:gd name="connsiteY3-734" fmla="*/ 241597 h 1145278"/>
                <a:gd name="connsiteX4-735" fmla="*/ 1054100 w 1066989"/>
                <a:gd name="connsiteY4-736" fmla="*/ 749597 h 1145278"/>
                <a:gd name="connsiteX5-737" fmla="*/ 323850 w 1066989"/>
                <a:gd name="connsiteY5-738" fmla="*/ 1130597 h 1145278"/>
                <a:gd name="connsiteX6-739" fmla="*/ 15875 w 1066989"/>
                <a:gd name="connsiteY6-740" fmla="*/ 1060747 h 1145278"/>
                <a:gd name="connsiteX7-741" fmla="*/ 333375 w 1066989"/>
                <a:gd name="connsiteY7-742" fmla="*/ 1003597 h 1145278"/>
                <a:gd name="connsiteX8-743" fmla="*/ 558800 w 1066989"/>
                <a:gd name="connsiteY8-744" fmla="*/ 946447 h 1145278"/>
                <a:gd name="connsiteX9-745" fmla="*/ 479425 w 1066989"/>
                <a:gd name="connsiteY9-746" fmla="*/ 705147 h 1145278"/>
                <a:gd name="connsiteX10-747" fmla="*/ 133350 w 1066989"/>
                <a:gd name="connsiteY10-748" fmla="*/ 717847 h 1145278"/>
                <a:gd name="connsiteX11-749" fmla="*/ 0 w 1066989"/>
                <a:gd name="connsiteY11-750" fmla="*/ 476547 h 1145278"/>
                <a:gd name="connsiteX0-751" fmla="*/ 0 w 1066989"/>
                <a:gd name="connsiteY0-752" fmla="*/ 476547 h 1145278"/>
                <a:gd name="connsiteX1-753" fmla="*/ 152400 w 1066989"/>
                <a:gd name="connsiteY1-754" fmla="*/ 51097 h 1145278"/>
                <a:gd name="connsiteX2-755" fmla="*/ 641350 w 1066989"/>
                <a:gd name="connsiteY2-756" fmla="*/ 12997 h 1145278"/>
                <a:gd name="connsiteX3-757" fmla="*/ 895350 w 1066989"/>
                <a:gd name="connsiteY3-758" fmla="*/ 241597 h 1145278"/>
                <a:gd name="connsiteX4-759" fmla="*/ 1054100 w 1066989"/>
                <a:gd name="connsiteY4-760" fmla="*/ 749597 h 1145278"/>
                <a:gd name="connsiteX5-761" fmla="*/ 323850 w 1066989"/>
                <a:gd name="connsiteY5-762" fmla="*/ 1130597 h 1145278"/>
                <a:gd name="connsiteX6-763" fmla="*/ 15875 w 1066989"/>
                <a:gd name="connsiteY6-764" fmla="*/ 1060747 h 1145278"/>
                <a:gd name="connsiteX7-765" fmla="*/ 333375 w 1066989"/>
                <a:gd name="connsiteY7-766" fmla="*/ 1003597 h 1145278"/>
                <a:gd name="connsiteX8-767" fmla="*/ 625475 w 1066989"/>
                <a:gd name="connsiteY8-768" fmla="*/ 908347 h 1145278"/>
                <a:gd name="connsiteX9-769" fmla="*/ 479425 w 1066989"/>
                <a:gd name="connsiteY9-770" fmla="*/ 705147 h 1145278"/>
                <a:gd name="connsiteX10-771" fmla="*/ 133350 w 1066989"/>
                <a:gd name="connsiteY10-772" fmla="*/ 717847 h 1145278"/>
                <a:gd name="connsiteX11-773" fmla="*/ 0 w 1066989"/>
                <a:gd name="connsiteY11-774" fmla="*/ 476547 h 1145278"/>
                <a:gd name="connsiteX0-775" fmla="*/ 0 w 1066989"/>
                <a:gd name="connsiteY0-776" fmla="*/ 476547 h 1145278"/>
                <a:gd name="connsiteX1-777" fmla="*/ 152400 w 1066989"/>
                <a:gd name="connsiteY1-778" fmla="*/ 51097 h 1145278"/>
                <a:gd name="connsiteX2-779" fmla="*/ 641350 w 1066989"/>
                <a:gd name="connsiteY2-780" fmla="*/ 12997 h 1145278"/>
                <a:gd name="connsiteX3-781" fmla="*/ 895350 w 1066989"/>
                <a:gd name="connsiteY3-782" fmla="*/ 241597 h 1145278"/>
                <a:gd name="connsiteX4-783" fmla="*/ 1054100 w 1066989"/>
                <a:gd name="connsiteY4-784" fmla="*/ 749597 h 1145278"/>
                <a:gd name="connsiteX5-785" fmla="*/ 323850 w 1066989"/>
                <a:gd name="connsiteY5-786" fmla="*/ 1130597 h 1145278"/>
                <a:gd name="connsiteX6-787" fmla="*/ 15875 w 1066989"/>
                <a:gd name="connsiteY6-788" fmla="*/ 1060747 h 1145278"/>
                <a:gd name="connsiteX7-789" fmla="*/ 333375 w 1066989"/>
                <a:gd name="connsiteY7-790" fmla="*/ 1003597 h 1145278"/>
                <a:gd name="connsiteX8-791" fmla="*/ 625475 w 1066989"/>
                <a:gd name="connsiteY8-792" fmla="*/ 908347 h 1145278"/>
                <a:gd name="connsiteX9-793" fmla="*/ 479425 w 1066989"/>
                <a:gd name="connsiteY9-794" fmla="*/ 705147 h 1145278"/>
                <a:gd name="connsiteX10-795" fmla="*/ 133350 w 1066989"/>
                <a:gd name="connsiteY10-796" fmla="*/ 717847 h 1145278"/>
                <a:gd name="connsiteX11-797" fmla="*/ 0 w 1066989"/>
                <a:gd name="connsiteY11-798" fmla="*/ 476547 h 1145278"/>
                <a:gd name="connsiteX0-799" fmla="*/ 0 w 1066989"/>
                <a:gd name="connsiteY0-800" fmla="*/ 476547 h 1146964"/>
                <a:gd name="connsiteX1-801" fmla="*/ 152400 w 1066989"/>
                <a:gd name="connsiteY1-802" fmla="*/ 51097 h 1146964"/>
                <a:gd name="connsiteX2-803" fmla="*/ 641350 w 1066989"/>
                <a:gd name="connsiteY2-804" fmla="*/ 12997 h 1146964"/>
                <a:gd name="connsiteX3-805" fmla="*/ 895350 w 1066989"/>
                <a:gd name="connsiteY3-806" fmla="*/ 241597 h 1146964"/>
                <a:gd name="connsiteX4-807" fmla="*/ 1054100 w 1066989"/>
                <a:gd name="connsiteY4-808" fmla="*/ 749597 h 1146964"/>
                <a:gd name="connsiteX5-809" fmla="*/ 323850 w 1066989"/>
                <a:gd name="connsiteY5-810" fmla="*/ 1130597 h 1146964"/>
                <a:gd name="connsiteX6-811" fmla="*/ 15875 w 1066989"/>
                <a:gd name="connsiteY6-812" fmla="*/ 1060747 h 1146964"/>
                <a:gd name="connsiteX7-813" fmla="*/ 625475 w 1066989"/>
                <a:gd name="connsiteY7-814" fmla="*/ 908347 h 1146964"/>
                <a:gd name="connsiteX8-815" fmla="*/ 479425 w 1066989"/>
                <a:gd name="connsiteY8-816" fmla="*/ 705147 h 1146964"/>
                <a:gd name="connsiteX9-817" fmla="*/ 133350 w 1066989"/>
                <a:gd name="connsiteY9-818" fmla="*/ 717847 h 1146964"/>
                <a:gd name="connsiteX10-819" fmla="*/ 0 w 1066989"/>
                <a:gd name="connsiteY10-820" fmla="*/ 476547 h 1146964"/>
                <a:gd name="connsiteX0-821" fmla="*/ 0 w 1066989"/>
                <a:gd name="connsiteY0-822" fmla="*/ 476547 h 1146964"/>
                <a:gd name="connsiteX1-823" fmla="*/ 152400 w 1066989"/>
                <a:gd name="connsiteY1-824" fmla="*/ 51097 h 1146964"/>
                <a:gd name="connsiteX2-825" fmla="*/ 641350 w 1066989"/>
                <a:gd name="connsiteY2-826" fmla="*/ 12997 h 1146964"/>
                <a:gd name="connsiteX3-827" fmla="*/ 895350 w 1066989"/>
                <a:gd name="connsiteY3-828" fmla="*/ 241597 h 1146964"/>
                <a:gd name="connsiteX4-829" fmla="*/ 1054100 w 1066989"/>
                <a:gd name="connsiteY4-830" fmla="*/ 749597 h 1146964"/>
                <a:gd name="connsiteX5-831" fmla="*/ 323850 w 1066989"/>
                <a:gd name="connsiteY5-832" fmla="*/ 1130597 h 1146964"/>
                <a:gd name="connsiteX6-833" fmla="*/ 15875 w 1066989"/>
                <a:gd name="connsiteY6-834" fmla="*/ 1060747 h 1146964"/>
                <a:gd name="connsiteX7-835" fmla="*/ 625475 w 1066989"/>
                <a:gd name="connsiteY7-836" fmla="*/ 908347 h 1146964"/>
                <a:gd name="connsiteX8-837" fmla="*/ 479425 w 1066989"/>
                <a:gd name="connsiteY8-838" fmla="*/ 705147 h 1146964"/>
                <a:gd name="connsiteX9-839" fmla="*/ 82550 w 1066989"/>
                <a:gd name="connsiteY9-840" fmla="*/ 692447 h 1146964"/>
                <a:gd name="connsiteX10-841" fmla="*/ 0 w 1066989"/>
                <a:gd name="connsiteY10-842" fmla="*/ 476547 h 1146964"/>
                <a:gd name="connsiteX0-843" fmla="*/ 0 w 1079689"/>
                <a:gd name="connsiteY0-844" fmla="*/ 379758 h 1151775"/>
                <a:gd name="connsiteX1-845" fmla="*/ 165100 w 1079689"/>
                <a:gd name="connsiteY1-846" fmla="*/ 55908 h 1151775"/>
                <a:gd name="connsiteX2-847" fmla="*/ 654050 w 1079689"/>
                <a:gd name="connsiteY2-848" fmla="*/ 17808 h 1151775"/>
                <a:gd name="connsiteX3-849" fmla="*/ 908050 w 1079689"/>
                <a:gd name="connsiteY3-850" fmla="*/ 246408 h 1151775"/>
                <a:gd name="connsiteX4-851" fmla="*/ 1066800 w 1079689"/>
                <a:gd name="connsiteY4-852" fmla="*/ 754408 h 1151775"/>
                <a:gd name="connsiteX5-853" fmla="*/ 336550 w 1079689"/>
                <a:gd name="connsiteY5-854" fmla="*/ 1135408 h 1151775"/>
                <a:gd name="connsiteX6-855" fmla="*/ 28575 w 1079689"/>
                <a:gd name="connsiteY6-856" fmla="*/ 1065558 h 1151775"/>
                <a:gd name="connsiteX7-857" fmla="*/ 638175 w 1079689"/>
                <a:gd name="connsiteY7-858" fmla="*/ 913158 h 1151775"/>
                <a:gd name="connsiteX8-859" fmla="*/ 492125 w 1079689"/>
                <a:gd name="connsiteY8-860" fmla="*/ 709958 h 1151775"/>
                <a:gd name="connsiteX9-861" fmla="*/ 95250 w 1079689"/>
                <a:gd name="connsiteY9-862" fmla="*/ 697258 h 1151775"/>
                <a:gd name="connsiteX10-863" fmla="*/ 0 w 1079689"/>
                <a:gd name="connsiteY10-864" fmla="*/ 379758 h 1151775"/>
                <a:gd name="connsiteX0-865" fmla="*/ 0 w 1106676"/>
                <a:gd name="connsiteY0-866" fmla="*/ 379758 h 1151775"/>
                <a:gd name="connsiteX1-867" fmla="*/ 165100 w 1106676"/>
                <a:gd name="connsiteY1-868" fmla="*/ 55908 h 1151775"/>
                <a:gd name="connsiteX2-869" fmla="*/ 654050 w 1106676"/>
                <a:gd name="connsiteY2-870" fmla="*/ 17808 h 1151775"/>
                <a:gd name="connsiteX3-871" fmla="*/ 952500 w 1106676"/>
                <a:gd name="connsiteY3-872" fmla="*/ 246408 h 1151775"/>
                <a:gd name="connsiteX4-873" fmla="*/ 1066800 w 1106676"/>
                <a:gd name="connsiteY4-874" fmla="*/ 754408 h 1151775"/>
                <a:gd name="connsiteX5-875" fmla="*/ 336550 w 1106676"/>
                <a:gd name="connsiteY5-876" fmla="*/ 1135408 h 1151775"/>
                <a:gd name="connsiteX6-877" fmla="*/ 28575 w 1106676"/>
                <a:gd name="connsiteY6-878" fmla="*/ 1065558 h 1151775"/>
                <a:gd name="connsiteX7-879" fmla="*/ 638175 w 1106676"/>
                <a:gd name="connsiteY7-880" fmla="*/ 913158 h 1151775"/>
                <a:gd name="connsiteX8-881" fmla="*/ 492125 w 1106676"/>
                <a:gd name="connsiteY8-882" fmla="*/ 709958 h 1151775"/>
                <a:gd name="connsiteX9-883" fmla="*/ 95250 w 1106676"/>
                <a:gd name="connsiteY9-884" fmla="*/ 697258 h 1151775"/>
                <a:gd name="connsiteX10-885" fmla="*/ 0 w 1106676"/>
                <a:gd name="connsiteY10-886" fmla="*/ 379758 h 1151775"/>
                <a:gd name="connsiteX0-887" fmla="*/ 0 w 1072717"/>
                <a:gd name="connsiteY0-888" fmla="*/ 417277 h 1189294"/>
                <a:gd name="connsiteX1-889" fmla="*/ 165100 w 1072717"/>
                <a:gd name="connsiteY1-890" fmla="*/ 93427 h 1189294"/>
                <a:gd name="connsiteX2-891" fmla="*/ 654050 w 1072717"/>
                <a:gd name="connsiteY2-892" fmla="*/ 55327 h 1189294"/>
                <a:gd name="connsiteX3-893" fmla="*/ 1066800 w 1072717"/>
                <a:gd name="connsiteY3-894" fmla="*/ 791927 h 1189294"/>
                <a:gd name="connsiteX4-895" fmla="*/ 336550 w 1072717"/>
                <a:gd name="connsiteY4-896" fmla="*/ 1172927 h 1189294"/>
                <a:gd name="connsiteX5-897" fmla="*/ 28575 w 1072717"/>
                <a:gd name="connsiteY5-898" fmla="*/ 1103077 h 1189294"/>
                <a:gd name="connsiteX6-899" fmla="*/ 638175 w 1072717"/>
                <a:gd name="connsiteY6-900" fmla="*/ 950677 h 1189294"/>
                <a:gd name="connsiteX7-901" fmla="*/ 492125 w 1072717"/>
                <a:gd name="connsiteY7-902" fmla="*/ 747477 h 1189294"/>
                <a:gd name="connsiteX8-903" fmla="*/ 95250 w 1072717"/>
                <a:gd name="connsiteY8-904" fmla="*/ 734777 h 1189294"/>
                <a:gd name="connsiteX9-905" fmla="*/ 0 w 1072717"/>
                <a:gd name="connsiteY9-906" fmla="*/ 417277 h 1189294"/>
                <a:gd name="connsiteX0-907" fmla="*/ 0 w 1075826"/>
                <a:gd name="connsiteY0-908" fmla="*/ 415869 h 1187886"/>
                <a:gd name="connsiteX1-909" fmla="*/ 165100 w 1075826"/>
                <a:gd name="connsiteY1-910" fmla="*/ 92019 h 1187886"/>
                <a:gd name="connsiteX2-911" fmla="*/ 654050 w 1075826"/>
                <a:gd name="connsiteY2-912" fmla="*/ 53919 h 1187886"/>
                <a:gd name="connsiteX3-913" fmla="*/ 1066800 w 1075826"/>
                <a:gd name="connsiteY3-914" fmla="*/ 790519 h 1187886"/>
                <a:gd name="connsiteX4-915" fmla="*/ 336550 w 1075826"/>
                <a:gd name="connsiteY4-916" fmla="*/ 1171519 h 1187886"/>
                <a:gd name="connsiteX5-917" fmla="*/ 28575 w 1075826"/>
                <a:gd name="connsiteY5-918" fmla="*/ 1101669 h 1187886"/>
                <a:gd name="connsiteX6-919" fmla="*/ 638175 w 1075826"/>
                <a:gd name="connsiteY6-920" fmla="*/ 949269 h 1187886"/>
                <a:gd name="connsiteX7-921" fmla="*/ 492125 w 1075826"/>
                <a:gd name="connsiteY7-922" fmla="*/ 746069 h 1187886"/>
                <a:gd name="connsiteX8-923" fmla="*/ 95250 w 1075826"/>
                <a:gd name="connsiteY8-924" fmla="*/ 733369 h 1187886"/>
                <a:gd name="connsiteX9-925" fmla="*/ 0 w 1075826"/>
                <a:gd name="connsiteY9-926" fmla="*/ 415869 h 1187886"/>
                <a:gd name="connsiteX0-927" fmla="*/ 0 w 1075826"/>
                <a:gd name="connsiteY0-928" fmla="*/ 415869 h 1188655"/>
                <a:gd name="connsiteX1-929" fmla="*/ 165100 w 1075826"/>
                <a:gd name="connsiteY1-930" fmla="*/ 92019 h 1188655"/>
                <a:gd name="connsiteX2-931" fmla="*/ 654050 w 1075826"/>
                <a:gd name="connsiteY2-932" fmla="*/ 53919 h 1188655"/>
                <a:gd name="connsiteX3-933" fmla="*/ 1066800 w 1075826"/>
                <a:gd name="connsiteY3-934" fmla="*/ 790519 h 1188655"/>
                <a:gd name="connsiteX4-935" fmla="*/ 336550 w 1075826"/>
                <a:gd name="connsiteY4-936" fmla="*/ 1171519 h 1188655"/>
                <a:gd name="connsiteX5-937" fmla="*/ 28575 w 1075826"/>
                <a:gd name="connsiteY5-938" fmla="*/ 1101669 h 1188655"/>
                <a:gd name="connsiteX6-939" fmla="*/ 603250 w 1075826"/>
                <a:gd name="connsiteY6-940" fmla="*/ 911169 h 1188655"/>
                <a:gd name="connsiteX7-941" fmla="*/ 492125 w 1075826"/>
                <a:gd name="connsiteY7-942" fmla="*/ 746069 h 1188655"/>
                <a:gd name="connsiteX8-943" fmla="*/ 95250 w 1075826"/>
                <a:gd name="connsiteY8-944" fmla="*/ 733369 h 1188655"/>
                <a:gd name="connsiteX9-945" fmla="*/ 0 w 1075826"/>
                <a:gd name="connsiteY9-946" fmla="*/ 415869 h 1188655"/>
                <a:gd name="connsiteX0-947" fmla="*/ 0 w 1075826"/>
                <a:gd name="connsiteY0-948" fmla="*/ 415869 h 1188655"/>
                <a:gd name="connsiteX1-949" fmla="*/ 165100 w 1075826"/>
                <a:gd name="connsiteY1-950" fmla="*/ 92019 h 1188655"/>
                <a:gd name="connsiteX2-951" fmla="*/ 654050 w 1075826"/>
                <a:gd name="connsiteY2-952" fmla="*/ 53919 h 1188655"/>
                <a:gd name="connsiteX3-953" fmla="*/ 1066800 w 1075826"/>
                <a:gd name="connsiteY3-954" fmla="*/ 790519 h 1188655"/>
                <a:gd name="connsiteX4-955" fmla="*/ 336550 w 1075826"/>
                <a:gd name="connsiteY4-956" fmla="*/ 1171519 h 1188655"/>
                <a:gd name="connsiteX5-957" fmla="*/ 28575 w 1075826"/>
                <a:gd name="connsiteY5-958" fmla="*/ 1101669 h 1188655"/>
                <a:gd name="connsiteX6-959" fmla="*/ 603250 w 1075826"/>
                <a:gd name="connsiteY6-960" fmla="*/ 911169 h 1188655"/>
                <a:gd name="connsiteX7-961" fmla="*/ 441325 w 1075826"/>
                <a:gd name="connsiteY7-962" fmla="*/ 682569 h 1188655"/>
                <a:gd name="connsiteX8-963" fmla="*/ 95250 w 1075826"/>
                <a:gd name="connsiteY8-964" fmla="*/ 733369 h 1188655"/>
                <a:gd name="connsiteX9-965" fmla="*/ 0 w 1075826"/>
                <a:gd name="connsiteY9-966" fmla="*/ 415869 h 1188655"/>
                <a:gd name="connsiteX0-967" fmla="*/ 0 w 1075826"/>
                <a:gd name="connsiteY0-968" fmla="*/ 415869 h 1188655"/>
                <a:gd name="connsiteX1-969" fmla="*/ 165100 w 1075826"/>
                <a:gd name="connsiteY1-970" fmla="*/ 92019 h 1188655"/>
                <a:gd name="connsiteX2-971" fmla="*/ 654050 w 1075826"/>
                <a:gd name="connsiteY2-972" fmla="*/ 53919 h 1188655"/>
                <a:gd name="connsiteX3-973" fmla="*/ 1066800 w 1075826"/>
                <a:gd name="connsiteY3-974" fmla="*/ 790519 h 1188655"/>
                <a:gd name="connsiteX4-975" fmla="*/ 336550 w 1075826"/>
                <a:gd name="connsiteY4-976" fmla="*/ 1171519 h 1188655"/>
                <a:gd name="connsiteX5-977" fmla="*/ 28575 w 1075826"/>
                <a:gd name="connsiteY5-978" fmla="*/ 1101669 h 1188655"/>
                <a:gd name="connsiteX6-979" fmla="*/ 603250 w 1075826"/>
                <a:gd name="connsiteY6-980" fmla="*/ 911169 h 1188655"/>
                <a:gd name="connsiteX7-981" fmla="*/ 441325 w 1075826"/>
                <a:gd name="connsiteY7-982" fmla="*/ 682569 h 1188655"/>
                <a:gd name="connsiteX8-983" fmla="*/ 95250 w 1075826"/>
                <a:gd name="connsiteY8-984" fmla="*/ 650819 h 1188655"/>
                <a:gd name="connsiteX9-985" fmla="*/ 0 w 1075826"/>
                <a:gd name="connsiteY9-986" fmla="*/ 415869 h 1188655"/>
                <a:gd name="connsiteX0-987" fmla="*/ 0 w 1075826"/>
                <a:gd name="connsiteY0-988" fmla="*/ 415869 h 1188392"/>
                <a:gd name="connsiteX1-989" fmla="*/ 165100 w 1075826"/>
                <a:gd name="connsiteY1-990" fmla="*/ 92019 h 1188392"/>
                <a:gd name="connsiteX2-991" fmla="*/ 654050 w 1075826"/>
                <a:gd name="connsiteY2-992" fmla="*/ 53919 h 1188392"/>
                <a:gd name="connsiteX3-993" fmla="*/ 1066800 w 1075826"/>
                <a:gd name="connsiteY3-994" fmla="*/ 790519 h 1188392"/>
                <a:gd name="connsiteX4-995" fmla="*/ 336550 w 1075826"/>
                <a:gd name="connsiteY4-996" fmla="*/ 1171519 h 1188392"/>
                <a:gd name="connsiteX5-997" fmla="*/ 28575 w 1075826"/>
                <a:gd name="connsiteY5-998" fmla="*/ 1101669 h 1188392"/>
                <a:gd name="connsiteX6-999" fmla="*/ 561975 w 1075826"/>
                <a:gd name="connsiteY6-1000" fmla="*/ 923869 h 1188392"/>
                <a:gd name="connsiteX7-1001" fmla="*/ 441325 w 1075826"/>
                <a:gd name="connsiteY7-1002" fmla="*/ 682569 h 1188392"/>
                <a:gd name="connsiteX8-1003" fmla="*/ 95250 w 1075826"/>
                <a:gd name="connsiteY8-1004" fmla="*/ 650819 h 1188392"/>
                <a:gd name="connsiteX9-1005" fmla="*/ 0 w 1075826"/>
                <a:gd name="connsiteY9-1006" fmla="*/ 415869 h 1188392"/>
                <a:gd name="connsiteX0-1007" fmla="*/ 0 w 1075826"/>
                <a:gd name="connsiteY0-1008" fmla="*/ 415869 h 1188392"/>
                <a:gd name="connsiteX1-1009" fmla="*/ 165100 w 1075826"/>
                <a:gd name="connsiteY1-1010" fmla="*/ 92019 h 1188392"/>
                <a:gd name="connsiteX2-1011" fmla="*/ 654050 w 1075826"/>
                <a:gd name="connsiteY2-1012" fmla="*/ 53919 h 1188392"/>
                <a:gd name="connsiteX3-1013" fmla="*/ 1066800 w 1075826"/>
                <a:gd name="connsiteY3-1014" fmla="*/ 790519 h 1188392"/>
                <a:gd name="connsiteX4-1015" fmla="*/ 336550 w 1075826"/>
                <a:gd name="connsiteY4-1016" fmla="*/ 1171519 h 1188392"/>
                <a:gd name="connsiteX5-1017" fmla="*/ 28575 w 1075826"/>
                <a:gd name="connsiteY5-1018" fmla="*/ 1101669 h 1188392"/>
                <a:gd name="connsiteX6-1019" fmla="*/ 561975 w 1075826"/>
                <a:gd name="connsiteY6-1020" fmla="*/ 923869 h 1188392"/>
                <a:gd name="connsiteX7-1021" fmla="*/ 441325 w 1075826"/>
                <a:gd name="connsiteY7-1022" fmla="*/ 682569 h 1188392"/>
                <a:gd name="connsiteX8-1023" fmla="*/ 95250 w 1075826"/>
                <a:gd name="connsiteY8-1024" fmla="*/ 650819 h 1188392"/>
                <a:gd name="connsiteX9-1025" fmla="*/ 0 w 1075826"/>
                <a:gd name="connsiteY9-1026" fmla="*/ 415869 h 1188392"/>
                <a:gd name="connsiteX0-1027" fmla="*/ 0 w 1075826"/>
                <a:gd name="connsiteY0-1028" fmla="*/ 415869 h 1188392"/>
                <a:gd name="connsiteX1-1029" fmla="*/ 165100 w 1075826"/>
                <a:gd name="connsiteY1-1030" fmla="*/ 92019 h 1188392"/>
                <a:gd name="connsiteX2-1031" fmla="*/ 654050 w 1075826"/>
                <a:gd name="connsiteY2-1032" fmla="*/ 53919 h 1188392"/>
                <a:gd name="connsiteX3-1033" fmla="*/ 1066800 w 1075826"/>
                <a:gd name="connsiteY3-1034" fmla="*/ 790519 h 1188392"/>
                <a:gd name="connsiteX4-1035" fmla="*/ 336550 w 1075826"/>
                <a:gd name="connsiteY4-1036" fmla="*/ 1171519 h 1188392"/>
                <a:gd name="connsiteX5-1037" fmla="*/ 28575 w 1075826"/>
                <a:gd name="connsiteY5-1038" fmla="*/ 1101669 h 1188392"/>
                <a:gd name="connsiteX6-1039" fmla="*/ 561975 w 1075826"/>
                <a:gd name="connsiteY6-1040" fmla="*/ 923869 h 1188392"/>
                <a:gd name="connsiteX7-1041" fmla="*/ 441325 w 1075826"/>
                <a:gd name="connsiteY7-1042" fmla="*/ 682569 h 1188392"/>
                <a:gd name="connsiteX8-1043" fmla="*/ 95250 w 1075826"/>
                <a:gd name="connsiteY8-1044" fmla="*/ 650819 h 1188392"/>
                <a:gd name="connsiteX9-1045" fmla="*/ 0 w 1075826"/>
                <a:gd name="connsiteY9-1046" fmla="*/ 415869 h 1188392"/>
                <a:gd name="connsiteX0-1047" fmla="*/ 0 w 1075826"/>
                <a:gd name="connsiteY0-1048" fmla="*/ 415869 h 1188392"/>
                <a:gd name="connsiteX1-1049" fmla="*/ 165100 w 1075826"/>
                <a:gd name="connsiteY1-1050" fmla="*/ 92019 h 1188392"/>
                <a:gd name="connsiteX2-1051" fmla="*/ 654050 w 1075826"/>
                <a:gd name="connsiteY2-1052" fmla="*/ 53919 h 1188392"/>
                <a:gd name="connsiteX3-1053" fmla="*/ 1066800 w 1075826"/>
                <a:gd name="connsiteY3-1054" fmla="*/ 790519 h 1188392"/>
                <a:gd name="connsiteX4-1055" fmla="*/ 336550 w 1075826"/>
                <a:gd name="connsiteY4-1056" fmla="*/ 1171519 h 1188392"/>
                <a:gd name="connsiteX5-1057" fmla="*/ 28575 w 1075826"/>
                <a:gd name="connsiteY5-1058" fmla="*/ 1101669 h 1188392"/>
                <a:gd name="connsiteX6-1059" fmla="*/ 561975 w 1075826"/>
                <a:gd name="connsiteY6-1060" fmla="*/ 923869 h 1188392"/>
                <a:gd name="connsiteX7-1061" fmla="*/ 95250 w 1075826"/>
                <a:gd name="connsiteY7-1062" fmla="*/ 650819 h 1188392"/>
                <a:gd name="connsiteX8-1063" fmla="*/ 0 w 1075826"/>
                <a:gd name="connsiteY8-1064" fmla="*/ 415869 h 1188392"/>
                <a:gd name="connsiteX0-1065" fmla="*/ 0 w 1075826"/>
                <a:gd name="connsiteY0-1066" fmla="*/ 415869 h 1191016"/>
                <a:gd name="connsiteX1-1067" fmla="*/ 165100 w 1075826"/>
                <a:gd name="connsiteY1-1068" fmla="*/ 92019 h 1191016"/>
                <a:gd name="connsiteX2-1069" fmla="*/ 654050 w 1075826"/>
                <a:gd name="connsiteY2-1070" fmla="*/ 53919 h 1191016"/>
                <a:gd name="connsiteX3-1071" fmla="*/ 1066800 w 1075826"/>
                <a:gd name="connsiteY3-1072" fmla="*/ 790519 h 1191016"/>
                <a:gd name="connsiteX4-1073" fmla="*/ 336550 w 1075826"/>
                <a:gd name="connsiteY4-1074" fmla="*/ 1171519 h 1191016"/>
                <a:gd name="connsiteX5-1075" fmla="*/ 28575 w 1075826"/>
                <a:gd name="connsiteY5-1076" fmla="*/ 1101669 h 1191016"/>
                <a:gd name="connsiteX6-1077" fmla="*/ 488950 w 1075826"/>
                <a:gd name="connsiteY6-1078" fmla="*/ 809569 h 1191016"/>
                <a:gd name="connsiteX7-1079" fmla="*/ 95250 w 1075826"/>
                <a:gd name="connsiteY7-1080" fmla="*/ 650819 h 1191016"/>
                <a:gd name="connsiteX8-1081" fmla="*/ 0 w 1075826"/>
                <a:gd name="connsiteY8-1082" fmla="*/ 415869 h 1191016"/>
                <a:gd name="connsiteX0-1083" fmla="*/ 0 w 1075826"/>
                <a:gd name="connsiteY0-1084" fmla="*/ 415869 h 1191016"/>
                <a:gd name="connsiteX1-1085" fmla="*/ 165100 w 1075826"/>
                <a:gd name="connsiteY1-1086" fmla="*/ 92019 h 1191016"/>
                <a:gd name="connsiteX2-1087" fmla="*/ 654050 w 1075826"/>
                <a:gd name="connsiteY2-1088" fmla="*/ 53919 h 1191016"/>
                <a:gd name="connsiteX3-1089" fmla="*/ 1066800 w 1075826"/>
                <a:gd name="connsiteY3-1090" fmla="*/ 790519 h 1191016"/>
                <a:gd name="connsiteX4-1091" fmla="*/ 336550 w 1075826"/>
                <a:gd name="connsiteY4-1092" fmla="*/ 1171519 h 1191016"/>
                <a:gd name="connsiteX5-1093" fmla="*/ 28575 w 1075826"/>
                <a:gd name="connsiteY5-1094" fmla="*/ 1101669 h 1191016"/>
                <a:gd name="connsiteX6-1095" fmla="*/ 488950 w 1075826"/>
                <a:gd name="connsiteY6-1096" fmla="*/ 809569 h 1191016"/>
                <a:gd name="connsiteX7-1097" fmla="*/ 95250 w 1075826"/>
                <a:gd name="connsiteY7-1098" fmla="*/ 650819 h 1191016"/>
                <a:gd name="connsiteX8-1099" fmla="*/ 0 w 1075826"/>
                <a:gd name="connsiteY8-1100" fmla="*/ 415869 h 1191016"/>
                <a:gd name="connsiteX0-1101" fmla="*/ 0 w 1075826"/>
                <a:gd name="connsiteY0-1102" fmla="*/ 415869 h 1191514"/>
                <a:gd name="connsiteX1-1103" fmla="*/ 165100 w 1075826"/>
                <a:gd name="connsiteY1-1104" fmla="*/ 92019 h 1191514"/>
                <a:gd name="connsiteX2-1105" fmla="*/ 654050 w 1075826"/>
                <a:gd name="connsiteY2-1106" fmla="*/ 53919 h 1191514"/>
                <a:gd name="connsiteX3-1107" fmla="*/ 1066800 w 1075826"/>
                <a:gd name="connsiteY3-1108" fmla="*/ 790519 h 1191514"/>
                <a:gd name="connsiteX4-1109" fmla="*/ 336550 w 1075826"/>
                <a:gd name="connsiteY4-1110" fmla="*/ 1171519 h 1191514"/>
                <a:gd name="connsiteX5-1111" fmla="*/ 28575 w 1075826"/>
                <a:gd name="connsiteY5-1112" fmla="*/ 1101669 h 1191514"/>
                <a:gd name="connsiteX6-1113" fmla="*/ 577850 w 1075826"/>
                <a:gd name="connsiteY6-1114" fmla="*/ 790519 h 1191514"/>
                <a:gd name="connsiteX7-1115" fmla="*/ 95250 w 1075826"/>
                <a:gd name="connsiteY7-1116" fmla="*/ 650819 h 1191514"/>
                <a:gd name="connsiteX8-1117" fmla="*/ 0 w 1075826"/>
                <a:gd name="connsiteY8-1118" fmla="*/ 415869 h 1191514"/>
                <a:gd name="connsiteX0-1119" fmla="*/ 0 w 1075826"/>
                <a:gd name="connsiteY0-1120" fmla="*/ 415869 h 1192120"/>
                <a:gd name="connsiteX1-1121" fmla="*/ 165100 w 1075826"/>
                <a:gd name="connsiteY1-1122" fmla="*/ 92019 h 1192120"/>
                <a:gd name="connsiteX2-1123" fmla="*/ 654050 w 1075826"/>
                <a:gd name="connsiteY2-1124" fmla="*/ 53919 h 1192120"/>
                <a:gd name="connsiteX3-1125" fmla="*/ 1066800 w 1075826"/>
                <a:gd name="connsiteY3-1126" fmla="*/ 790519 h 1192120"/>
                <a:gd name="connsiteX4-1127" fmla="*/ 336550 w 1075826"/>
                <a:gd name="connsiteY4-1128" fmla="*/ 1171519 h 1192120"/>
                <a:gd name="connsiteX5-1129" fmla="*/ 28575 w 1075826"/>
                <a:gd name="connsiteY5-1130" fmla="*/ 1101669 h 1192120"/>
                <a:gd name="connsiteX6-1131" fmla="*/ 644525 w 1075826"/>
                <a:gd name="connsiteY6-1132" fmla="*/ 768294 h 1192120"/>
                <a:gd name="connsiteX7-1133" fmla="*/ 95250 w 1075826"/>
                <a:gd name="connsiteY7-1134" fmla="*/ 650819 h 1192120"/>
                <a:gd name="connsiteX8-1135" fmla="*/ 0 w 1075826"/>
                <a:gd name="connsiteY8-1136" fmla="*/ 415869 h 1192120"/>
                <a:gd name="connsiteX0-1137" fmla="*/ 0 w 1075826"/>
                <a:gd name="connsiteY0-1138" fmla="*/ 415869 h 1192120"/>
                <a:gd name="connsiteX1-1139" fmla="*/ 165100 w 1075826"/>
                <a:gd name="connsiteY1-1140" fmla="*/ 92019 h 1192120"/>
                <a:gd name="connsiteX2-1141" fmla="*/ 654050 w 1075826"/>
                <a:gd name="connsiteY2-1142" fmla="*/ 53919 h 1192120"/>
                <a:gd name="connsiteX3-1143" fmla="*/ 1066800 w 1075826"/>
                <a:gd name="connsiteY3-1144" fmla="*/ 790519 h 1192120"/>
                <a:gd name="connsiteX4-1145" fmla="*/ 336550 w 1075826"/>
                <a:gd name="connsiteY4-1146" fmla="*/ 1171519 h 1192120"/>
                <a:gd name="connsiteX5-1147" fmla="*/ 28575 w 1075826"/>
                <a:gd name="connsiteY5-1148" fmla="*/ 1101669 h 1192120"/>
                <a:gd name="connsiteX6-1149" fmla="*/ 644525 w 1075826"/>
                <a:gd name="connsiteY6-1150" fmla="*/ 768294 h 1192120"/>
                <a:gd name="connsiteX7-1151" fmla="*/ 95250 w 1075826"/>
                <a:gd name="connsiteY7-1152" fmla="*/ 650819 h 1192120"/>
                <a:gd name="connsiteX8-1153" fmla="*/ 0 w 1075826"/>
                <a:gd name="connsiteY8-1154" fmla="*/ 415869 h 1192120"/>
                <a:gd name="connsiteX0-1155" fmla="*/ 0 w 1075848"/>
                <a:gd name="connsiteY0-1156" fmla="*/ 417512 h 1193533"/>
                <a:gd name="connsiteX1-1157" fmla="*/ 165100 w 1075848"/>
                <a:gd name="connsiteY1-1158" fmla="*/ 93662 h 1193533"/>
                <a:gd name="connsiteX2-1159" fmla="*/ 654050 w 1075848"/>
                <a:gd name="connsiteY2-1160" fmla="*/ 55562 h 1193533"/>
                <a:gd name="connsiteX3-1161" fmla="*/ 1069975 w 1075848"/>
                <a:gd name="connsiteY3-1162" fmla="*/ 795337 h 1193533"/>
                <a:gd name="connsiteX4-1163" fmla="*/ 336550 w 1075848"/>
                <a:gd name="connsiteY4-1164" fmla="*/ 1173162 h 1193533"/>
                <a:gd name="connsiteX5-1165" fmla="*/ 28575 w 1075848"/>
                <a:gd name="connsiteY5-1166" fmla="*/ 1103312 h 1193533"/>
                <a:gd name="connsiteX6-1167" fmla="*/ 644525 w 1075848"/>
                <a:gd name="connsiteY6-1168" fmla="*/ 769937 h 1193533"/>
                <a:gd name="connsiteX7-1169" fmla="*/ 95250 w 1075848"/>
                <a:gd name="connsiteY7-1170" fmla="*/ 652462 h 1193533"/>
                <a:gd name="connsiteX8-1171" fmla="*/ 0 w 1075848"/>
                <a:gd name="connsiteY8-1172" fmla="*/ 417512 h 1193533"/>
                <a:gd name="connsiteX0-1173" fmla="*/ 0 w 1074668"/>
                <a:gd name="connsiteY0-1174" fmla="*/ 417512 h 1193533"/>
                <a:gd name="connsiteX1-1175" fmla="*/ 165100 w 1074668"/>
                <a:gd name="connsiteY1-1176" fmla="*/ 93662 h 1193533"/>
                <a:gd name="connsiteX2-1177" fmla="*/ 654050 w 1074668"/>
                <a:gd name="connsiteY2-1178" fmla="*/ 55562 h 1193533"/>
                <a:gd name="connsiteX3-1179" fmla="*/ 1069975 w 1074668"/>
                <a:gd name="connsiteY3-1180" fmla="*/ 795337 h 1193533"/>
                <a:gd name="connsiteX4-1181" fmla="*/ 336550 w 1074668"/>
                <a:gd name="connsiteY4-1182" fmla="*/ 1173162 h 1193533"/>
                <a:gd name="connsiteX5-1183" fmla="*/ 28575 w 1074668"/>
                <a:gd name="connsiteY5-1184" fmla="*/ 1103312 h 1193533"/>
                <a:gd name="connsiteX6-1185" fmla="*/ 644525 w 1074668"/>
                <a:gd name="connsiteY6-1186" fmla="*/ 769937 h 1193533"/>
                <a:gd name="connsiteX7-1187" fmla="*/ 95250 w 1074668"/>
                <a:gd name="connsiteY7-1188" fmla="*/ 652462 h 1193533"/>
                <a:gd name="connsiteX8-1189" fmla="*/ 0 w 1074668"/>
                <a:gd name="connsiteY8-1190" fmla="*/ 417512 h 1193533"/>
                <a:gd name="connsiteX0-1191" fmla="*/ 0 w 1088092"/>
                <a:gd name="connsiteY0-1192" fmla="*/ 417512 h 1193533"/>
                <a:gd name="connsiteX1-1193" fmla="*/ 165100 w 1088092"/>
                <a:gd name="connsiteY1-1194" fmla="*/ 93662 h 1193533"/>
                <a:gd name="connsiteX2-1195" fmla="*/ 654050 w 1088092"/>
                <a:gd name="connsiteY2-1196" fmla="*/ 55562 h 1193533"/>
                <a:gd name="connsiteX3-1197" fmla="*/ 1069975 w 1088092"/>
                <a:gd name="connsiteY3-1198" fmla="*/ 795337 h 1193533"/>
                <a:gd name="connsiteX4-1199" fmla="*/ 336550 w 1088092"/>
                <a:gd name="connsiteY4-1200" fmla="*/ 1173162 h 1193533"/>
                <a:gd name="connsiteX5-1201" fmla="*/ 28575 w 1088092"/>
                <a:gd name="connsiteY5-1202" fmla="*/ 1103312 h 1193533"/>
                <a:gd name="connsiteX6-1203" fmla="*/ 644525 w 1088092"/>
                <a:gd name="connsiteY6-1204" fmla="*/ 769937 h 1193533"/>
                <a:gd name="connsiteX7-1205" fmla="*/ 95250 w 1088092"/>
                <a:gd name="connsiteY7-1206" fmla="*/ 652462 h 1193533"/>
                <a:gd name="connsiteX8-1207" fmla="*/ 0 w 1088092"/>
                <a:gd name="connsiteY8-1208" fmla="*/ 417512 h 1193533"/>
                <a:gd name="connsiteX0-1209" fmla="*/ 0 w 1094577"/>
                <a:gd name="connsiteY0-1210" fmla="*/ 417512 h 1193533"/>
                <a:gd name="connsiteX1-1211" fmla="*/ 165100 w 1094577"/>
                <a:gd name="connsiteY1-1212" fmla="*/ 93662 h 1193533"/>
                <a:gd name="connsiteX2-1213" fmla="*/ 654050 w 1094577"/>
                <a:gd name="connsiteY2-1214" fmla="*/ 55562 h 1193533"/>
                <a:gd name="connsiteX3-1215" fmla="*/ 1069975 w 1094577"/>
                <a:gd name="connsiteY3-1216" fmla="*/ 795337 h 1193533"/>
                <a:gd name="connsiteX4-1217" fmla="*/ 336550 w 1094577"/>
                <a:gd name="connsiteY4-1218" fmla="*/ 1173162 h 1193533"/>
                <a:gd name="connsiteX5-1219" fmla="*/ 28575 w 1094577"/>
                <a:gd name="connsiteY5-1220" fmla="*/ 1103312 h 1193533"/>
                <a:gd name="connsiteX6-1221" fmla="*/ 644525 w 1094577"/>
                <a:gd name="connsiteY6-1222" fmla="*/ 769937 h 1193533"/>
                <a:gd name="connsiteX7-1223" fmla="*/ 95250 w 1094577"/>
                <a:gd name="connsiteY7-1224" fmla="*/ 652462 h 1193533"/>
                <a:gd name="connsiteX8-1225" fmla="*/ 0 w 1094577"/>
                <a:gd name="connsiteY8-1226" fmla="*/ 417512 h 1193533"/>
                <a:gd name="connsiteX0-1227" fmla="*/ 0 w 1098156"/>
                <a:gd name="connsiteY0-1228" fmla="*/ 411875 h 1187896"/>
                <a:gd name="connsiteX1-1229" fmla="*/ 165100 w 1098156"/>
                <a:gd name="connsiteY1-1230" fmla="*/ 88025 h 1187896"/>
                <a:gd name="connsiteX2-1231" fmla="*/ 654050 w 1098156"/>
                <a:gd name="connsiteY2-1232" fmla="*/ 49925 h 1187896"/>
                <a:gd name="connsiteX3-1233" fmla="*/ 1069975 w 1098156"/>
                <a:gd name="connsiteY3-1234" fmla="*/ 789700 h 1187896"/>
                <a:gd name="connsiteX4-1235" fmla="*/ 336550 w 1098156"/>
                <a:gd name="connsiteY4-1236" fmla="*/ 1167525 h 1187896"/>
                <a:gd name="connsiteX5-1237" fmla="*/ 28575 w 1098156"/>
                <a:gd name="connsiteY5-1238" fmla="*/ 1097675 h 1187896"/>
                <a:gd name="connsiteX6-1239" fmla="*/ 644525 w 1098156"/>
                <a:gd name="connsiteY6-1240" fmla="*/ 764300 h 1187896"/>
                <a:gd name="connsiteX7-1241" fmla="*/ 95250 w 1098156"/>
                <a:gd name="connsiteY7-1242" fmla="*/ 646825 h 1187896"/>
                <a:gd name="connsiteX8-1243" fmla="*/ 0 w 1098156"/>
                <a:gd name="connsiteY8-1244" fmla="*/ 411875 h 1187896"/>
                <a:gd name="connsiteX0-1245" fmla="*/ 0 w 1098156"/>
                <a:gd name="connsiteY0-1246" fmla="*/ 411875 h 1182737"/>
                <a:gd name="connsiteX1-1247" fmla="*/ 165100 w 1098156"/>
                <a:gd name="connsiteY1-1248" fmla="*/ 88025 h 1182737"/>
                <a:gd name="connsiteX2-1249" fmla="*/ 654050 w 1098156"/>
                <a:gd name="connsiteY2-1250" fmla="*/ 49925 h 1182737"/>
                <a:gd name="connsiteX3-1251" fmla="*/ 1069975 w 1098156"/>
                <a:gd name="connsiteY3-1252" fmla="*/ 789700 h 1182737"/>
                <a:gd name="connsiteX4-1253" fmla="*/ 336550 w 1098156"/>
                <a:gd name="connsiteY4-1254" fmla="*/ 1167525 h 1182737"/>
                <a:gd name="connsiteX5-1255" fmla="*/ 28575 w 1098156"/>
                <a:gd name="connsiteY5-1256" fmla="*/ 1097675 h 1182737"/>
                <a:gd name="connsiteX6-1257" fmla="*/ 644525 w 1098156"/>
                <a:gd name="connsiteY6-1258" fmla="*/ 764300 h 1182737"/>
                <a:gd name="connsiteX7-1259" fmla="*/ 95250 w 1098156"/>
                <a:gd name="connsiteY7-1260" fmla="*/ 646825 h 1182737"/>
                <a:gd name="connsiteX8-1261" fmla="*/ 0 w 1098156"/>
                <a:gd name="connsiteY8-1262" fmla="*/ 411875 h 11827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 rot="410855">
            <a:off x="4739054" y="2639127"/>
            <a:ext cx="1075055" cy="573673"/>
            <a:chOff x="3578023" y="1831371"/>
            <a:chExt cx="1311765" cy="699986"/>
          </a:xfrm>
        </p:grpSpPr>
        <p:sp>
          <p:nvSpPr>
            <p:cNvPr id="348" name="流程图: 手动操作 347"/>
            <p:cNvSpPr/>
            <p:nvPr/>
          </p:nvSpPr>
          <p:spPr>
            <a:xfrm rot="3949785">
              <a:off x="3861803" y="216078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49" name="流程图: 手动操作 348"/>
            <p:cNvSpPr/>
            <p:nvPr/>
          </p:nvSpPr>
          <p:spPr>
            <a:xfrm rot="18245565">
              <a:off x="4623752" y="226665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0" name="泪滴形 349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1" name="流程图: 手动操作 350"/>
            <p:cNvSpPr/>
            <p:nvPr/>
          </p:nvSpPr>
          <p:spPr>
            <a:xfrm rot="17693694">
              <a:off x="4632612" y="214302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2" name="流程图: 手动操作 351"/>
            <p:cNvSpPr/>
            <p:nvPr/>
          </p:nvSpPr>
          <p:spPr>
            <a:xfrm rot="3686584">
              <a:off x="3867221" y="202335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3" name="任意多边形 352"/>
            <p:cNvSpPr/>
            <p:nvPr/>
          </p:nvSpPr>
          <p:spPr>
            <a:xfrm rot="481915">
              <a:off x="3764460" y="1831371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54" name="任意多边形 353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-1" fmla="*/ 0 w 1054100"/>
                <a:gd name="connsiteY0-2" fmla="*/ 514350 h 1168400"/>
                <a:gd name="connsiteX1-3" fmla="*/ 95250 w 1054100"/>
                <a:gd name="connsiteY1-4" fmla="*/ 165100 h 1168400"/>
                <a:gd name="connsiteX2-5" fmla="*/ 254000 w 1054100"/>
                <a:gd name="connsiteY2-6" fmla="*/ 12700 h 1168400"/>
                <a:gd name="connsiteX3-7" fmla="*/ 635000 w 1054100"/>
                <a:gd name="connsiteY3-8" fmla="*/ 0 h 1168400"/>
                <a:gd name="connsiteX4-9" fmla="*/ 844550 w 1054100"/>
                <a:gd name="connsiteY4-10" fmla="*/ 279400 h 1168400"/>
                <a:gd name="connsiteX5-11" fmla="*/ 1054100 w 1054100"/>
                <a:gd name="connsiteY5-12" fmla="*/ 787400 h 1168400"/>
                <a:gd name="connsiteX6-13" fmla="*/ 723900 w 1054100"/>
                <a:gd name="connsiteY6-14" fmla="*/ 1136650 h 1168400"/>
                <a:gd name="connsiteX7-15" fmla="*/ 323850 w 1054100"/>
                <a:gd name="connsiteY7-16" fmla="*/ 1168400 h 1168400"/>
                <a:gd name="connsiteX8-17" fmla="*/ 63500 w 1054100"/>
                <a:gd name="connsiteY8-18" fmla="*/ 1060450 h 1168400"/>
                <a:gd name="connsiteX9-19" fmla="*/ 304800 w 1054100"/>
                <a:gd name="connsiteY9-20" fmla="*/ 965200 h 1168400"/>
                <a:gd name="connsiteX10-21" fmla="*/ 558800 w 1054100"/>
                <a:gd name="connsiteY10-22" fmla="*/ 984250 h 1168400"/>
                <a:gd name="connsiteX11-23" fmla="*/ 558800 w 1054100"/>
                <a:gd name="connsiteY11-24" fmla="*/ 768350 h 1168400"/>
                <a:gd name="connsiteX12-25" fmla="*/ 133350 w 1054100"/>
                <a:gd name="connsiteY12-26" fmla="*/ 755650 h 1168400"/>
                <a:gd name="connsiteX13-27" fmla="*/ 0 w 1054100"/>
                <a:gd name="connsiteY13-28" fmla="*/ 514350 h 1168400"/>
                <a:gd name="connsiteX0-29" fmla="*/ 1413 w 1055513"/>
                <a:gd name="connsiteY0-30" fmla="*/ 514350 h 1168400"/>
                <a:gd name="connsiteX1-31" fmla="*/ 96663 w 1055513"/>
                <a:gd name="connsiteY1-32" fmla="*/ 165100 h 1168400"/>
                <a:gd name="connsiteX2-33" fmla="*/ 255413 w 1055513"/>
                <a:gd name="connsiteY2-34" fmla="*/ 12700 h 1168400"/>
                <a:gd name="connsiteX3-35" fmla="*/ 636413 w 1055513"/>
                <a:gd name="connsiteY3-36" fmla="*/ 0 h 1168400"/>
                <a:gd name="connsiteX4-37" fmla="*/ 845963 w 1055513"/>
                <a:gd name="connsiteY4-38" fmla="*/ 279400 h 1168400"/>
                <a:gd name="connsiteX5-39" fmla="*/ 1055513 w 1055513"/>
                <a:gd name="connsiteY5-40" fmla="*/ 787400 h 1168400"/>
                <a:gd name="connsiteX6-41" fmla="*/ 725313 w 1055513"/>
                <a:gd name="connsiteY6-42" fmla="*/ 1136650 h 1168400"/>
                <a:gd name="connsiteX7-43" fmla="*/ 325263 w 1055513"/>
                <a:gd name="connsiteY7-44" fmla="*/ 1168400 h 1168400"/>
                <a:gd name="connsiteX8-45" fmla="*/ 64913 w 1055513"/>
                <a:gd name="connsiteY8-46" fmla="*/ 1060450 h 1168400"/>
                <a:gd name="connsiteX9-47" fmla="*/ 306213 w 1055513"/>
                <a:gd name="connsiteY9-48" fmla="*/ 965200 h 1168400"/>
                <a:gd name="connsiteX10-49" fmla="*/ 560213 w 1055513"/>
                <a:gd name="connsiteY10-50" fmla="*/ 984250 h 1168400"/>
                <a:gd name="connsiteX11-51" fmla="*/ 560213 w 1055513"/>
                <a:gd name="connsiteY11-52" fmla="*/ 768350 h 1168400"/>
                <a:gd name="connsiteX12-53" fmla="*/ 134763 w 1055513"/>
                <a:gd name="connsiteY12-54" fmla="*/ 755650 h 1168400"/>
                <a:gd name="connsiteX13-55" fmla="*/ 1413 w 1055513"/>
                <a:gd name="connsiteY13-56" fmla="*/ 514350 h 1168400"/>
                <a:gd name="connsiteX0-57" fmla="*/ 82550 w 1136650"/>
                <a:gd name="connsiteY0-58" fmla="*/ 514350 h 1168400"/>
                <a:gd name="connsiteX1-59" fmla="*/ 177800 w 1136650"/>
                <a:gd name="connsiteY1-60" fmla="*/ 165100 h 1168400"/>
                <a:gd name="connsiteX2-61" fmla="*/ 336550 w 1136650"/>
                <a:gd name="connsiteY2-62" fmla="*/ 12700 h 1168400"/>
                <a:gd name="connsiteX3-63" fmla="*/ 717550 w 1136650"/>
                <a:gd name="connsiteY3-64" fmla="*/ 0 h 1168400"/>
                <a:gd name="connsiteX4-65" fmla="*/ 927100 w 1136650"/>
                <a:gd name="connsiteY4-66" fmla="*/ 279400 h 1168400"/>
                <a:gd name="connsiteX5-67" fmla="*/ 1136650 w 1136650"/>
                <a:gd name="connsiteY5-68" fmla="*/ 787400 h 1168400"/>
                <a:gd name="connsiteX6-69" fmla="*/ 806450 w 1136650"/>
                <a:gd name="connsiteY6-70" fmla="*/ 1136650 h 1168400"/>
                <a:gd name="connsiteX7-71" fmla="*/ 406400 w 1136650"/>
                <a:gd name="connsiteY7-72" fmla="*/ 1168400 h 1168400"/>
                <a:gd name="connsiteX8-73" fmla="*/ 0 w 1136650"/>
                <a:gd name="connsiteY8-74" fmla="*/ 1073150 h 1168400"/>
                <a:gd name="connsiteX9-75" fmla="*/ 387350 w 1136650"/>
                <a:gd name="connsiteY9-76" fmla="*/ 965200 h 1168400"/>
                <a:gd name="connsiteX10-77" fmla="*/ 641350 w 1136650"/>
                <a:gd name="connsiteY10-78" fmla="*/ 984250 h 1168400"/>
                <a:gd name="connsiteX11-79" fmla="*/ 641350 w 1136650"/>
                <a:gd name="connsiteY11-80" fmla="*/ 768350 h 1168400"/>
                <a:gd name="connsiteX12-81" fmla="*/ 215900 w 1136650"/>
                <a:gd name="connsiteY12-82" fmla="*/ 755650 h 1168400"/>
                <a:gd name="connsiteX13-83" fmla="*/ 82550 w 1136650"/>
                <a:gd name="connsiteY13-84" fmla="*/ 514350 h 1168400"/>
                <a:gd name="connsiteX0-85" fmla="*/ 82576 w 1136676"/>
                <a:gd name="connsiteY0-86" fmla="*/ 514350 h 1168400"/>
                <a:gd name="connsiteX1-87" fmla="*/ 177826 w 1136676"/>
                <a:gd name="connsiteY1-88" fmla="*/ 165100 h 1168400"/>
                <a:gd name="connsiteX2-89" fmla="*/ 336576 w 1136676"/>
                <a:gd name="connsiteY2-90" fmla="*/ 12700 h 1168400"/>
                <a:gd name="connsiteX3-91" fmla="*/ 717576 w 1136676"/>
                <a:gd name="connsiteY3-92" fmla="*/ 0 h 1168400"/>
                <a:gd name="connsiteX4-93" fmla="*/ 927126 w 1136676"/>
                <a:gd name="connsiteY4-94" fmla="*/ 279400 h 1168400"/>
                <a:gd name="connsiteX5-95" fmla="*/ 1136676 w 1136676"/>
                <a:gd name="connsiteY5-96" fmla="*/ 787400 h 1168400"/>
                <a:gd name="connsiteX6-97" fmla="*/ 806476 w 1136676"/>
                <a:gd name="connsiteY6-98" fmla="*/ 1136650 h 1168400"/>
                <a:gd name="connsiteX7-99" fmla="*/ 406426 w 1136676"/>
                <a:gd name="connsiteY7-100" fmla="*/ 1168400 h 1168400"/>
                <a:gd name="connsiteX8-101" fmla="*/ 26 w 1136676"/>
                <a:gd name="connsiteY8-102" fmla="*/ 1073150 h 1168400"/>
                <a:gd name="connsiteX9-103" fmla="*/ 387376 w 1136676"/>
                <a:gd name="connsiteY9-104" fmla="*/ 965200 h 1168400"/>
                <a:gd name="connsiteX10-105" fmla="*/ 641376 w 1136676"/>
                <a:gd name="connsiteY10-106" fmla="*/ 984250 h 1168400"/>
                <a:gd name="connsiteX11-107" fmla="*/ 641376 w 1136676"/>
                <a:gd name="connsiteY11-108" fmla="*/ 768350 h 1168400"/>
                <a:gd name="connsiteX12-109" fmla="*/ 215926 w 1136676"/>
                <a:gd name="connsiteY12-110" fmla="*/ 755650 h 1168400"/>
                <a:gd name="connsiteX13-111" fmla="*/ 82576 w 1136676"/>
                <a:gd name="connsiteY13-112" fmla="*/ 514350 h 1168400"/>
                <a:gd name="connsiteX0-113" fmla="*/ 82576 w 1136676"/>
                <a:gd name="connsiteY0-114" fmla="*/ 544075 h 1198125"/>
                <a:gd name="connsiteX1-115" fmla="*/ 177826 w 1136676"/>
                <a:gd name="connsiteY1-116" fmla="*/ 194825 h 1198125"/>
                <a:gd name="connsiteX2-117" fmla="*/ 336576 w 1136676"/>
                <a:gd name="connsiteY2-118" fmla="*/ 42425 h 1198125"/>
                <a:gd name="connsiteX3-119" fmla="*/ 717576 w 1136676"/>
                <a:gd name="connsiteY3-120" fmla="*/ 29725 h 1198125"/>
                <a:gd name="connsiteX4-121" fmla="*/ 927126 w 1136676"/>
                <a:gd name="connsiteY4-122" fmla="*/ 309125 h 1198125"/>
                <a:gd name="connsiteX5-123" fmla="*/ 1136676 w 1136676"/>
                <a:gd name="connsiteY5-124" fmla="*/ 817125 h 1198125"/>
                <a:gd name="connsiteX6-125" fmla="*/ 806476 w 1136676"/>
                <a:gd name="connsiteY6-126" fmla="*/ 1166375 h 1198125"/>
                <a:gd name="connsiteX7-127" fmla="*/ 406426 w 1136676"/>
                <a:gd name="connsiteY7-128" fmla="*/ 1198125 h 1198125"/>
                <a:gd name="connsiteX8-129" fmla="*/ 26 w 1136676"/>
                <a:gd name="connsiteY8-130" fmla="*/ 1102875 h 1198125"/>
                <a:gd name="connsiteX9-131" fmla="*/ 387376 w 1136676"/>
                <a:gd name="connsiteY9-132" fmla="*/ 994925 h 1198125"/>
                <a:gd name="connsiteX10-133" fmla="*/ 641376 w 1136676"/>
                <a:gd name="connsiteY10-134" fmla="*/ 1013975 h 1198125"/>
                <a:gd name="connsiteX11-135" fmla="*/ 641376 w 1136676"/>
                <a:gd name="connsiteY11-136" fmla="*/ 798075 h 1198125"/>
                <a:gd name="connsiteX12-137" fmla="*/ 215926 w 1136676"/>
                <a:gd name="connsiteY12-138" fmla="*/ 785375 h 1198125"/>
                <a:gd name="connsiteX13-139" fmla="*/ 82576 w 1136676"/>
                <a:gd name="connsiteY13-140" fmla="*/ 544075 h 1198125"/>
                <a:gd name="connsiteX0-141" fmla="*/ 82576 w 1136676"/>
                <a:gd name="connsiteY0-142" fmla="*/ 558661 h 1212711"/>
                <a:gd name="connsiteX1-143" fmla="*/ 177826 w 1136676"/>
                <a:gd name="connsiteY1-144" fmla="*/ 209411 h 1212711"/>
                <a:gd name="connsiteX2-145" fmla="*/ 336576 w 1136676"/>
                <a:gd name="connsiteY2-146" fmla="*/ 57011 h 1212711"/>
                <a:gd name="connsiteX3-147" fmla="*/ 717576 w 1136676"/>
                <a:gd name="connsiteY3-148" fmla="*/ 44311 h 1212711"/>
                <a:gd name="connsiteX4-149" fmla="*/ 927126 w 1136676"/>
                <a:gd name="connsiteY4-150" fmla="*/ 323711 h 1212711"/>
                <a:gd name="connsiteX5-151" fmla="*/ 1136676 w 1136676"/>
                <a:gd name="connsiteY5-152" fmla="*/ 831711 h 1212711"/>
                <a:gd name="connsiteX6-153" fmla="*/ 806476 w 1136676"/>
                <a:gd name="connsiteY6-154" fmla="*/ 1180961 h 1212711"/>
                <a:gd name="connsiteX7-155" fmla="*/ 406426 w 1136676"/>
                <a:gd name="connsiteY7-156" fmla="*/ 1212711 h 1212711"/>
                <a:gd name="connsiteX8-157" fmla="*/ 26 w 1136676"/>
                <a:gd name="connsiteY8-158" fmla="*/ 1117461 h 1212711"/>
                <a:gd name="connsiteX9-159" fmla="*/ 387376 w 1136676"/>
                <a:gd name="connsiteY9-160" fmla="*/ 1009511 h 1212711"/>
                <a:gd name="connsiteX10-161" fmla="*/ 641376 w 1136676"/>
                <a:gd name="connsiteY10-162" fmla="*/ 1028561 h 1212711"/>
                <a:gd name="connsiteX11-163" fmla="*/ 641376 w 1136676"/>
                <a:gd name="connsiteY11-164" fmla="*/ 812661 h 1212711"/>
                <a:gd name="connsiteX12-165" fmla="*/ 215926 w 1136676"/>
                <a:gd name="connsiteY12-166" fmla="*/ 799961 h 1212711"/>
                <a:gd name="connsiteX13-167" fmla="*/ 82576 w 1136676"/>
                <a:gd name="connsiteY13-168" fmla="*/ 558661 h 1212711"/>
                <a:gd name="connsiteX0-169" fmla="*/ 82576 w 1138411"/>
                <a:gd name="connsiteY0-170" fmla="*/ 558661 h 1212711"/>
                <a:gd name="connsiteX1-171" fmla="*/ 177826 w 1138411"/>
                <a:gd name="connsiteY1-172" fmla="*/ 209411 h 1212711"/>
                <a:gd name="connsiteX2-173" fmla="*/ 336576 w 1138411"/>
                <a:gd name="connsiteY2-174" fmla="*/ 57011 h 1212711"/>
                <a:gd name="connsiteX3-175" fmla="*/ 717576 w 1138411"/>
                <a:gd name="connsiteY3-176" fmla="*/ 44311 h 1212711"/>
                <a:gd name="connsiteX4-177" fmla="*/ 927126 w 1138411"/>
                <a:gd name="connsiteY4-178" fmla="*/ 323711 h 1212711"/>
                <a:gd name="connsiteX5-179" fmla="*/ 1136676 w 1138411"/>
                <a:gd name="connsiteY5-180" fmla="*/ 831711 h 1212711"/>
                <a:gd name="connsiteX6-181" fmla="*/ 806476 w 1138411"/>
                <a:gd name="connsiteY6-182" fmla="*/ 1180961 h 1212711"/>
                <a:gd name="connsiteX7-183" fmla="*/ 406426 w 1138411"/>
                <a:gd name="connsiteY7-184" fmla="*/ 1212711 h 1212711"/>
                <a:gd name="connsiteX8-185" fmla="*/ 26 w 1138411"/>
                <a:gd name="connsiteY8-186" fmla="*/ 1117461 h 1212711"/>
                <a:gd name="connsiteX9-187" fmla="*/ 387376 w 1138411"/>
                <a:gd name="connsiteY9-188" fmla="*/ 1009511 h 1212711"/>
                <a:gd name="connsiteX10-189" fmla="*/ 641376 w 1138411"/>
                <a:gd name="connsiteY10-190" fmla="*/ 1028561 h 1212711"/>
                <a:gd name="connsiteX11-191" fmla="*/ 641376 w 1138411"/>
                <a:gd name="connsiteY11-192" fmla="*/ 812661 h 1212711"/>
                <a:gd name="connsiteX12-193" fmla="*/ 215926 w 1138411"/>
                <a:gd name="connsiteY12-194" fmla="*/ 799961 h 1212711"/>
                <a:gd name="connsiteX13-195" fmla="*/ 82576 w 1138411"/>
                <a:gd name="connsiteY13-196" fmla="*/ 558661 h 1212711"/>
                <a:gd name="connsiteX0-197" fmla="*/ 82576 w 1164295"/>
                <a:gd name="connsiteY0-198" fmla="*/ 558661 h 1212711"/>
                <a:gd name="connsiteX1-199" fmla="*/ 177826 w 1164295"/>
                <a:gd name="connsiteY1-200" fmla="*/ 209411 h 1212711"/>
                <a:gd name="connsiteX2-201" fmla="*/ 336576 w 1164295"/>
                <a:gd name="connsiteY2-202" fmla="*/ 57011 h 1212711"/>
                <a:gd name="connsiteX3-203" fmla="*/ 717576 w 1164295"/>
                <a:gd name="connsiteY3-204" fmla="*/ 44311 h 1212711"/>
                <a:gd name="connsiteX4-205" fmla="*/ 927126 w 1164295"/>
                <a:gd name="connsiteY4-206" fmla="*/ 323711 h 1212711"/>
                <a:gd name="connsiteX5-207" fmla="*/ 1136676 w 1164295"/>
                <a:gd name="connsiteY5-208" fmla="*/ 831711 h 1212711"/>
                <a:gd name="connsiteX6-209" fmla="*/ 806476 w 1164295"/>
                <a:gd name="connsiteY6-210" fmla="*/ 1180961 h 1212711"/>
                <a:gd name="connsiteX7-211" fmla="*/ 406426 w 1164295"/>
                <a:gd name="connsiteY7-212" fmla="*/ 1212711 h 1212711"/>
                <a:gd name="connsiteX8-213" fmla="*/ 26 w 1164295"/>
                <a:gd name="connsiteY8-214" fmla="*/ 1117461 h 1212711"/>
                <a:gd name="connsiteX9-215" fmla="*/ 387376 w 1164295"/>
                <a:gd name="connsiteY9-216" fmla="*/ 1009511 h 1212711"/>
                <a:gd name="connsiteX10-217" fmla="*/ 641376 w 1164295"/>
                <a:gd name="connsiteY10-218" fmla="*/ 1028561 h 1212711"/>
                <a:gd name="connsiteX11-219" fmla="*/ 641376 w 1164295"/>
                <a:gd name="connsiteY11-220" fmla="*/ 812661 h 1212711"/>
                <a:gd name="connsiteX12-221" fmla="*/ 215926 w 1164295"/>
                <a:gd name="connsiteY12-222" fmla="*/ 799961 h 1212711"/>
                <a:gd name="connsiteX13-223" fmla="*/ 82576 w 1164295"/>
                <a:gd name="connsiteY13-224" fmla="*/ 558661 h 1212711"/>
                <a:gd name="connsiteX0-225" fmla="*/ 82576 w 1164295"/>
                <a:gd name="connsiteY0-226" fmla="*/ 558661 h 1245664"/>
                <a:gd name="connsiteX1-227" fmla="*/ 177826 w 1164295"/>
                <a:gd name="connsiteY1-228" fmla="*/ 209411 h 1245664"/>
                <a:gd name="connsiteX2-229" fmla="*/ 336576 w 1164295"/>
                <a:gd name="connsiteY2-230" fmla="*/ 57011 h 1245664"/>
                <a:gd name="connsiteX3-231" fmla="*/ 717576 w 1164295"/>
                <a:gd name="connsiteY3-232" fmla="*/ 44311 h 1245664"/>
                <a:gd name="connsiteX4-233" fmla="*/ 927126 w 1164295"/>
                <a:gd name="connsiteY4-234" fmla="*/ 323711 h 1245664"/>
                <a:gd name="connsiteX5-235" fmla="*/ 1136676 w 1164295"/>
                <a:gd name="connsiteY5-236" fmla="*/ 831711 h 1245664"/>
                <a:gd name="connsiteX6-237" fmla="*/ 806476 w 1164295"/>
                <a:gd name="connsiteY6-238" fmla="*/ 1180961 h 1245664"/>
                <a:gd name="connsiteX7-239" fmla="*/ 406426 w 1164295"/>
                <a:gd name="connsiteY7-240" fmla="*/ 1212711 h 1245664"/>
                <a:gd name="connsiteX8-241" fmla="*/ 26 w 1164295"/>
                <a:gd name="connsiteY8-242" fmla="*/ 1117461 h 1245664"/>
                <a:gd name="connsiteX9-243" fmla="*/ 387376 w 1164295"/>
                <a:gd name="connsiteY9-244" fmla="*/ 1009511 h 1245664"/>
                <a:gd name="connsiteX10-245" fmla="*/ 641376 w 1164295"/>
                <a:gd name="connsiteY10-246" fmla="*/ 1028561 h 1245664"/>
                <a:gd name="connsiteX11-247" fmla="*/ 641376 w 1164295"/>
                <a:gd name="connsiteY11-248" fmla="*/ 812661 h 1245664"/>
                <a:gd name="connsiteX12-249" fmla="*/ 215926 w 1164295"/>
                <a:gd name="connsiteY12-250" fmla="*/ 799961 h 1245664"/>
                <a:gd name="connsiteX13-251" fmla="*/ 82576 w 1164295"/>
                <a:gd name="connsiteY13-252" fmla="*/ 558661 h 1245664"/>
                <a:gd name="connsiteX0-253" fmla="*/ 82576 w 1164295"/>
                <a:gd name="connsiteY0-254" fmla="*/ 558661 h 1245664"/>
                <a:gd name="connsiteX1-255" fmla="*/ 177826 w 1164295"/>
                <a:gd name="connsiteY1-256" fmla="*/ 209411 h 1245664"/>
                <a:gd name="connsiteX2-257" fmla="*/ 336576 w 1164295"/>
                <a:gd name="connsiteY2-258" fmla="*/ 57011 h 1245664"/>
                <a:gd name="connsiteX3-259" fmla="*/ 717576 w 1164295"/>
                <a:gd name="connsiteY3-260" fmla="*/ 44311 h 1245664"/>
                <a:gd name="connsiteX4-261" fmla="*/ 927126 w 1164295"/>
                <a:gd name="connsiteY4-262" fmla="*/ 323711 h 1245664"/>
                <a:gd name="connsiteX5-263" fmla="*/ 1136676 w 1164295"/>
                <a:gd name="connsiteY5-264" fmla="*/ 831711 h 1245664"/>
                <a:gd name="connsiteX6-265" fmla="*/ 806476 w 1164295"/>
                <a:gd name="connsiteY6-266" fmla="*/ 1180961 h 1245664"/>
                <a:gd name="connsiteX7-267" fmla="*/ 406426 w 1164295"/>
                <a:gd name="connsiteY7-268" fmla="*/ 1212711 h 1245664"/>
                <a:gd name="connsiteX8-269" fmla="*/ 26 w 1164295"/>
                <a:gd name="connsiteY8-270" fmla="*/ 1117461 h 1245664"/>
                <a:gd name="connsiteX9-271" fmla="*/ 387376 w 1164295"/>
                <a:gd name="connsiteY9-272" fmla="*/ 1009511 h 1245664"/>
                <a:gd name="connsiteX10-273" fmla="*/ 641376 w 1164295"/>
                <a:gd name="connsiteY10-274" fmla="*/ 1028561 h 1245664"/>
                <a:gd name="connsiteX11-275" fmla="*/ 641376 w 1164295"/>
                <a:gd name="connsiteY11-276" fmla="*/ 812661 h 1245664"/>
                <a:gd name="connsiteX12-277" fmla="*/ 215926 w 1164295"/>
                <a:gd name="connsiteY12-278" fmla="*/ 799961 h 1245664"/>
                <a:gd name="connsiteX13-279" fmla="*/ 82576 w 1164295"/>
                <a:gd name="connsiteY13-280" fmla="*/ 558661 h 1245664"/>
                <a:gd name="connsiteX0-281" fmla="*/ 82576 w 1164295"/>
                <a:gd name="connsiteY0-282" fmla="*/ 558661 h 1245664"/>
                <a:gd name="connsiteX1-283" fmla="*/ 177826 w 1164295"/>
                <a:gd name="connsiteY1-284" fmla="*/ 209411 h 1245664"/>
                <a:gd name="connsiteX2-285" fmla="*/ 336576 w 1164295"/>
                <a:gd name="connsiteY2-286" fmla="*/ 57011 h 1245664"/>
                <a:gd name="connsiteX3-287" fmla="*/ 717576 w 1164295"/>
                <a:gd name="connsiteY3-288" fmla="*/ 44311 h 1245664"/>
                <a:gd name="connsiteX4-289" fmla="*/ 927126 w 1164295"/>
                <a:gd name="connsiteY4-290" fmla="*/ 323711 h 1245664"/>
                <a:gd name="connsiteX5-291" fmla="*/ 1136676 w 1164295"/>
                <a:gd name="connsiteY5-292" fmla="*/ 831711 h 1245664"/>
                <a:gd name="connsiteX6-293" fmla="*/ 806476 w 1164295"/>
                <a:gd name="connsiteY6-294" fmla="*/ 1180961 h 1245664"/>
                <a:gd name="connsiteX7-295" fmla="*/ 406426 w 1164295"/>
                <a:gd name="connsiteY7-296" fmla="*/ 1212711 h 1245664"/>
                <a:gd name="connsiteX8-297" fmla="*/ 26 w 1164295"/>
                <a:gd name="connsiteY8-298" fmla="*/ 1117461 h 1245664"/>
                <a:gd name="connsiteX9-299" fmla="*/ 387376 w 1164295"/>
                <a:gd name="connsiteY9-300" fmla="*/ 1009511 h 1245664"/>
                <a:gd name="connsiteX10-301" fmla="*/ 641376 w 1164295"/>
                <a:gd name="connsiteY10-302" fmla="*/ 1028561 h 1245664"/>
                <a:gd name="connsiteX11-303" fmla="*/ 641376 w 1164295"/>
                <a:gd name="connsiteY11-304" fmla="*/ 812661 h 1245664"/>
                <a:gd name="connsiteX12-305" fmla="*/ 215926 w 1164295"/>
                <a:gd name="connsiteY12-306" fmla="*/ 799961 h 1245664"/>
                <a:gd name="connsiteX13-307" fmla="*/ 82576 w 1164295"/>
                <a:gd name="connsiteY13-308" fmla="*/ 558661 h 1245664"/>
                <a:gd name="connsiteX0-309" fmla="*/ 82576 w 1164295"/>
                <a:gd name="connsiteY0-310" fmla="*/ 558661 h 1245664"/>
                <a:gd name="connsiteX1-311" fmla="*/ 177826 w 1164295"/>
                <a:gd name="connsiteY1-312" fmla="*/ 209411 h 1245664"/>
                <a:gd name="connsiteX2-313" fmla="*/ 336576 w 1164295"/>
                <a:gd name="connsiteY2-314" fmla="*/ 57011 h 1245664"/>
                <a:gd name="connsiteX3-315" fmla="*/ 717576 w 1164295"/>
                <a:gd name="connsiteY3-316" fmla="*/ 44311 h 1245664"/>
                <a:gd name="connsiteX4-317" fmla="*/ 927126 w 1164295"/>
                <a:gd name="connsiteY4-318" fmla="*/ 323711 h 1245664"/>
                <a:gd name="connsiteX5-319" fmla="*/ 1136676 w 1164295"/>
                <a:gd name="connsiteY5-320" fmla="*/ 831711 h 1245664"/>
                <a:gd name="connsiteX6-321" fmla="*/ 806476 w 1164295"/>
                <a:gd name="connsiteY6-322" fmla="*/ 1180961 h 1245664"/>
                <a:gd name="connsiteX7-323" fmla="*/ 406426 w 1164295"/>
                <a:gd name="connsiteY7-324" fmla="*/ 1212711 h 1245664"/>
                <a:gd name="connsiteX8-325" fmla="*/ 26 w 1164295"/>
                <a:gd name="connsiteY8-326" fmla="*/ 1117461 h 1245664"/>
                <a:gd name="connsiteX9-327" fmla="*/ 387376 w 1164295"/>
                <a:gd name="connsiteY9-328" fmla="*/ 1009511 h 1245664"/>
                <a:gd name="connsiteX10-329" fmla="*/ 641376 w 1164295"/>
                <a:gd name="connsiteY10-330" fmla="*/ 1028561 h 1245664"/>
                <a:gd name="connsiteX11-331" fmla="*/ 641376 w 1164295"/>
                <a:gd name="connsiteY11-332" fmla="*/ 812661 h 1245664"/>
                <a:gd name="connsiteX12-333" fmla="*/ 215926 w 1164295"/>
                <a:gd name="connsiteY12-334" fmla="*/ 799961 h 1245664"/>
                <a:gd name="connsiteX13-335" fmla="*/ 82576 w 1164295"/>
                <a:gd name="connsiteY13-336" fmla="*/ 558661 h 1245664"/>
                <a:gd name="connsiteX0-337" fmla="*/ 82575 w 1164294"/>
                <a:gd name="connsiteY0-338" fmla="*/ 558661 h 1245664"/>
                <a:gd name="connsiteX1-339" fmla="*/ 177825 w 1164294"/>
                <a:gd name="connsiteY1-340" fmla="*/ 209411 h 1245664"/>
                <a:gd name="connsiteX2-341" fmla="*/ 336575 w 1164294"/>
                <a:gd name="connsiteY2-342" fmla="*/ 57011 h 1245664"/>
                <a:gd name="connsiteX3-343" fmla="*/ 717575 w 1164294"/>
                <a:gd name="connsiteY3-344" fmla="*/ 44311 h 1245664"/>
                <a:gd name="connsiteX4-345" fmla="*/ 927125 w 1164294"/>
                <a:gd name="connsiteY4-346" fmla="*/ 323711 h 1245664"/>
                <a:gd name="connsiteX5-347" fmla="*/ 1136675 w 1164294"/>
                <a:gd name="connsiteY5-348" fmla="*/ 831711 h 1245664"/>
                <a:gd name="connsiteX6-349" fmla="*/ 806475 w 1164294"/>
                <a:gd name="connsiteY6-350" fmla="*/ 1180961 h 1245664"/>
                <a:gd name="connsiteX7-351" fmla="*/ 406425 w 1164294"/>
                <a:gd name="connsiteY7-352" fmla="*/ 1212711 h 1245664"/>
                <a:gd name="connsiteX8-353" fmla="*/ 25 w 1164294"/>
                <a:gd name="connsiteY8-354" fmla="*/ 1117461 h 1245664"/>
                <a:gd name="connsiteX9-355" fmla="*/ 387375 w 1164294"/>
                <a:gd name="connsiteY9-356" fmla="*/ 1009511 h 1245664"/>
                <a:gd name="connsiteX10-357" fmla="*/ 641375 w 1164294"/>
                <a:gd name="connsiteY10-358" fmla="*/ 1028561 h 1245664"/>
                <a:gd name="connsiteX11-359" fmla="*/ 641375 w 1164294"/>
                <a:gd name="connsiteY11-360" fmla="*/ 812661 h 1245664"/>
                <a:gd name="connsiteX12-361" fmla="*/ 215925 w 1164294"/>
                <a:gd name="connsiteY12-362" fmla="*/ 799961 h 1245664"/>
                <a:gd name="connsiteX13-363" fmla="*/ 82575 w 1164294"/>
                <a:gd name="connsiteY13-364" fmla="*/ 558661 h 1245664"/>
                <a:gd name="connsiteX0-365" fmla="*/ 82575 w 1164294"/>
                <a:gd name="connsiteY0-366" fmla="*/ 558661 h 1224763"/>
                <a:gd name="connsiteX1-367" fmla="*/ 177825 w 1164294"/>
                <a:gd name="connsiteY1-368" fmla="*/ 209411 h 1224763"/>
                <a:gd name="connsiteX2-369" fmla="*/ 336575 w 1164294"/>
                <a:gd name="connsiteY2-370" fmla="*/ 57011 h 1224763"/>
                <a:gd name="connsiteX3-371" fmla="*/ 717575 w 1164294"/>
                <a:gd name="connsiteY3-372" fmla="*/ 44311 h 1224763"/>
                <a:gd name="connsiteX4-373" fmla="*/ 927125 w 1164294"/>
                <a:gd name="connsiteY4-374" fmla="*/ 323711 h 1224763"/>
                <a:gd name="connsiteX5-375" fmla="*/ 1136675 w 1164294"/>
                <a:gd name="connsiteY5-376" fmla="*/ 831711 h 1224763"/>
                <a:gd name="connsiteX6-377" fmla="*/ 806475 w 1164294"/>
                <a:gd name="connsiteY6-378" fmla="*/ 1180961 h 1224763"/>
                <a:gd name="connsiteX7-379" fmla="*/ 406425 w 1164294"/>
                <a:gd name="connsiteY7-380" fmla="*/ 1212711 h 1224763"/>
                <a:gd name="connsiteX8-381" fmla="*/ 25 w 1164294"/>
                <a:gd name="connsiteY8-382" fmla="*/ 1117461 h 1224763"/>
                <a:gd name="connsiteX9-383" fmla="*/ 387375 w 1164294"/>
                <a:gd name="connsiteY9-384" fmla="*/ 1009511 h 1224763"/>
                <a:gd name="connsiteX10-385" fmla="*/ 641375 w 1164294"/>
                <a:gd name="connsiteY10-386" fmla="*/ 1028561 h 1224763"/>
                <a:gd name="connsiteX11-387" fmla="*/ 641375 w 1164294"/>
                <a:gd name="connsiteY11-388" fmla="*/ 812661 h 1224763"/>
                <a:gd name="connsiteX12-389" fmla="*/ 215925 w 1164294"/>
                <a:gd name="connsiteY12-390" fmla="*/ 799961 h 1224763"/>
                <a:gd name="connsiteX13-391" fmla="*/ 82575 w 1164294"/>
                <a:gd name="connsiteY13-392" fmla="*/ 558661 h 1224763"/>
                <a:gd name="connsiteX0-393" fmla="*/ 82575 w 1164213"/>
                <a:gd name="connsiteY0-394" fmla="*/ 524673 h 1190775"/>
                <a:gd name="connsiteX1-395" fmla="*/ 177825 w 1164213"/>
                <a:gd name="connsiteY1-396" fmla="*/ 175423 h 1190775"/>
                <a:gd name="connsiteX2-397" fmla="*/ 336575 w 1164213"/>
                <a:gd name="connsiteY2-398" fmla="*/ 23023 h 1190775"/>
                <a:gd name="connsiteX3-399" fmla="*/ 723925 w 1164213"/>
                <a:gd name="connsiteY3-400" fmla="*/ 61123 h 1190775"/>
                <a:gd name="connsiteX4-401" fmla="*/ 927125 w 1164213"/>
                <a:gd name="connsiteY4-402" fmla="*/ 289723 h 1190775"/>
                <a:gd name="connsiteX5-403" fmla="*/ 1136675 w 1164213"/>
                <a:gd name="connsiteY5-404" fmla="*/ 797723 h 1190775"/>
                <a:gd name="connsiteX6-405" fmla="*/ 806475 w 1164213"/>
                <a:gd name="connsiteY6-406" fmla="*/ 1146973 h 1190775"/>
                <a:gd name="connsiteX7-407" fmla="*/ 406425 w 1164213"/>
                <a:gd name="connsiteY7-408" fmla="*/ 1178723 h 1190775"/>
                <a:gd name="connsiteX8-409" fmla="*/ 25 w 1164213"/>
                <a:gd name="connsiteY8-410" fmla="*/ 1083473 h 1190775"/>
                <a:gd name="connsiteX9-411" fmla="*/ 387375 w 1164213"/>
                <a:gd name="connsiteY9-412" fmla="*/ 975523 h 1190775"/>
                <a:gd name="connsiteX10-413" fmla="*/ 641375 w 1164213"/>
                <a:gd name="connsiteY10-414" fmla="*/ 994573 h 1190775"/>
                <a:gd name="connsiteX11-415" fmla="*/ 641375 w 1164213"/>
                <a:gd name="connsiteY11-416" fmla="*/ 778673 h 1190775"/>
                <a:gd name="connsiteX12-417" fmla="*/ 215925 w 1164213"/>
                <a:gd name="connsiteY12-418" fmla="*/ 765973 h 1190775"/>
                <a:gd name="connsiteX13-419" fmla="*/ 82575 w 1164213"/>
                <a:gd name="connsiteY13-420" fmla="*/ 524673 h 1190775"/>
                <a:gd name="connsiteX0-421" fmla="*/ 82575 w 1164213"/>
                <a:gd name="connsiteY0-422" fmla="*/ 531286 h 1197388"/>
                <a:gd name="connsiteX1-423" fmla="*/ 82575 w 1164213"/>
                <a:gd name="connsiteY1-424" fmla="*/ 283636 h 1197388"/>
                <a:gd name="connsiteX2-425" fmla="*/ 336575 w 1164213"/>
                <a:gd name="connsiteY2-426" fmla="*/ 29636 h 1197388"/>
                <a:gd name="connsiteX3-427" fmla="*/ 723925 w 1164213"/>
                <a:gd name="connsiteY3-428" fmla="*/ 67736 h 1197388"/>
                <a:gd name="connsiteX4-429" fmla="*/ 927125 w 1164213"/>
                <a:gd name="connsiteY4-430" fmla="*/ 296336 h 1197388"/>
                <a:gd name="connsiteX5-431" fmla="*/ 1136675 w 1164213"/>
                <a:gd name="connsiteY5-432" fmla="*/ 804336 h 1197388"/>
                <a:gd name="connsiteX6-433" fmla="*/ 806475 w 1164213"/>
                <a:gd name="connsiteY6-434" fmla="*/ 1153586 h 1197388"/>
                <a:gd name="connsiteX7-435" fmla="*/ 406425 w 1164213"/>
                <a:gd name="connsiteY7-436" fmla="*/ 1185336 h 1197388"/>
                <a:gd name="connsiteX8-437" fmla="*/ 25 w 1164213"/>
                <a:gd name="connsiteY8-438" fmla="*/ 1090086 h 1197388"/>
                <a:gd name="connsiteX9-439" fmla="*/ 387375 w 1164213"/>
                <a:gd name="connsiteY9-440" fmla="*/ 982136 h 1197388"/>
                <a:gd name="connsiteX10-441" fmla="*/ 641375 w 1164213"/>
                <a:gd name="connsiteY10-442" fmla="*/ 1001186 h 1197388"/>
                <a:gd name="connsiteX11-443" fmla="*/ 641375 w 1164213"/>
                <a:gd name="connsiteY11-444" fmla="*/ 785286 h 1197388"/>
                <a:gd name="connsiteX12-445" fmla="*/ 215925 w 1164213"/>
                <a:gd name="connsiteY12-446" fmla="*/ 772586 h 1197388"/>
                <a:gd name="connsiteX13-447" fmla="*/ 82575 w 1164213"/>
                <a:gd name="connsiteY13-448" fmla="*/ 531286 h 1197388"/>
                <a:gd name="connsiteX0-449" fmla="*/ 82575 w 1164213"/>
                <a:gd name="connsiteY0-450" fmla="*/ 532138 h 1198240"/>
                <a:gd name="connsiteX1-451" fmla="*/ 101625 w 1164213"/>
                <a:gd name="connsiteY1-452" fmla="*/ 297188 h 1198240"/>
                <a:gd name="connsiteX2-453" fmla="*/ 336575 w 1164213"/>
                <a:gd name="connsiteY2-454" fmla="*/ 30488 h 1198240"/>
                <a:gd name="connsiteX3-455" fmla="*/ 723925 w 1164213"/>
                <a:gd name="connsiteY3-456" fmla="*/ 68588 h 1198240"/>
                <a:gd name="connsiteX4-457" fmla="*/ 927125 w 1164213"/>
                <a:gd name="connsiteY4-458" fmla="*/ 297188 h 1198240"/>
                <a:gd name="connsiteX5-459" fmla="*/ 1136675 w 1164213"/>
                <a:gd name="connsiteY5-460" fmla="*/ 805188 h 1198240"/>
                <a:gd name="connsiteX6-461" fmla="*/ 806475 w 1164213"/>
                <a:gd name="connsiteY6-462" fmla="*/ 1154438 h 1198240"/>
                <a:gd name="connsiteX7-463" fmla="*/ 406425 w 1164213"/>
                <a:gd name="connsiteY7-464" fmla="*/ 1186188 h 1198240"/>
                <a:gd name="connsiteX8-465" fmla="*/ 25 w 1164213"/>
                <a:gd name="connsiteY8-466" fmla="*/ 1090938 h 1198240"/>
                <a:gd name="connsiteX9-467" fmla="*/ 387375 w 1164213"/>
                <a:gd name="connsiteY9-468" fmla="*/ 982988 h 1198240"/>
                <a:gd name="connsiteX10-469" fmla="*/ 641375 w 1164213"/>
                <a:gd name="connsiteY10-470" fmla="*/ 1002038 h 1198240"/>
                <a:gd name="connsiteX11-471" fmla="*/ 641375 w 1164213"/>
                <a:gd name="connsiteY11-472" fmla="*/ 786138 h 1198240"/>
                <a:gd name="connsiteX12-473" fmla="*/ 215925 w 1164213"/>
                <a:gd name="connsiteY12-474" fmla="*/ 773438 h 1198240"/>
                <a:gd name="connsiteX13-475" fmla="*/ 82575 w 1164213"/>
                <a:gd name="connsiteY13-476" fmla="*/ 532138 h 1198240"/>
                <a:gd name="connsiteX0-477" fmla="*/ 82575 w 1164213"/>
                <a:gd name="connsiteY0-478" fmla="*/ 532138 h 1198240"/>
                <a:gd name="connsiteX1-479" fmla="*/ 336575 w 1164213"/>
                <a:gd name="connsiteY1-480" fmla="*/ 30488 h 1198240"/>
                <a:gd name="connsiteX2-481" fmla="*/ 723925 w 1164213"/>
                <a:gd name="connsiteY2-482" fmla="*/ 68588 h 1198240"/>
                <a:gd name="connsiteX3-483" fmla="*/ 927125 w 1164213"/>
                <a:gd name="connsiteY3-484" fmla="*/ 297188 h 1198240"/>
                <a:gd name="connsiteX4-485" fmla="*/ 1136675 w 1164213"/>
                <a:gd name="connsiteY4-486" fmla="*/ 805188 h 1198240"/>
                <a:gd name="connsiteX5-487" fmla="*/ 806475 w 1164213"/>
                <a:gd name="connsiteY5-488" fmla="*/ 1154438 h 1198240"/>
                <a:gd name="connsiteX6-489" fmla="*/ 406425 w 1164213"/>
                <a:gd name="connsiteY6-490" fmla="*/ 1186188 h 1198240"/>
                <a:gd name="connsiteX7-491" fmla="*/ 25 w 1164213"/>
                <a:gd name="connsiteY7-492" fmla="*/ 1090938 h 1198240"/>
                <a:gd name="connsiteX8-493" fmla="*/ 387375 w 1164213"/>
                <a:gd name="connsiteY8-494" fmla="*/ 982988 h 1198240"/>
                <a:gd name="connsiteX9-495" fmla="*/ 641375 w 1164213"/>
                <a:gd name="connsiteY9-496" fmla="*/ 1002038 h 1198240"/>
                <a:gd name="connsiteX10-497" fmla="*/ 641375 w 1164213"/>
                <a:gd name="connsiteY10-498" fmla="*/ 786138 h 1198240"/>
                <a:gd name="connsiteX11-499" fmla="*/ 215925 w 1164213"/>
                <a:gd name="connsiteY11-500" fmla="*/ 773438 h 1198240"/>
                <a:gd name="connsiteX12-501" fmla="*/ 82575 w 1164213"/>
                <a:gd name="connsiteY12-502" fmla="*/ 532138 h 1198240"/>
                <a:gd name="connsiteX0-503" fmla="*/ 82575 w 1164213"/>
                <a:gd name="connsiteY0-504" fmla="*/ 476547 h 1142649"/>
                <a:gd name="connsiteX1-505" fmla="*/ 234975 w 1164213"/>
                <a:gd name="connsiteY1-506" fmla="*/ 51097 h 1142649"/>
                <a:gd name="connsiteX2-507" fmla="*/ 723925 w 1164213"/>
                <a:gd name="connsiteY2-508" fmla="*/ 12997 h 1142649"/>
                <a:gd name="connsiteX3-509" fmla="*/ 927125 w 1164213"/>
                <a:gd name="connsiteY3-510" fmla="*/ 241597 h 1142649"/>
                <a:gd name="connsiteX4-511" fmla="*/ 1136675 w 1164213"/>
                <a:gd name="connsiteY4-512" fmla="*/ 749597 h 1142649"/>
                <a:gd name="connsiteX5-513" fmla="*/ 806475 w 1164213"/>
                <a:gd name="connsiteY5-514" fmla="*/ 1098847 h 1142649"/>
                <a:gd name="connsiteX6-515" fmla="*/ 406425 w 1164213"/>
                <a:gd name="connsiteY6-516" fmla="*/ 1130597 h 1142649"/>
                <a:gd name="connsiteX7-517" fmla="*/ 25 w 1164213"/>
                <a:gd name="connsiteY7-518" fmla="*/ 1035347 h 1142649"/>
                <a:gd name="connsiteX8-519" fmla="*/ 387375 w 1164213"/>
                <a:gd name="connsiteY8-520" fmla="*/ 927397 h 1142649"/>
                <a:gd name="connsiteX9-521" fmla="*/ 641375 w 1164213"/>
                <a:gd name="connsiteY9-522" fmla="*/ 946447 h 1142649"/>
                <a:gd name="connsiteX10-523" fmla="*/ 641375 w 1164213"/>
                <a:gd name="connsiteY10-524" fmla="*/ 730547 h 1142649"/>
                <a:gd name="connsiteX11-525" fmla="*/ 215925 w 1164213"/>
                <a:gd name="connsiteY11-526" fmla="*/ 717847 h 1142649"/>
                <a:gd name="connsiteX12-527" fmla="*/ 82575 w 1164213"/>
                <a:gd name="connsiteY12-528" fmla="*/ 476547 h 1142649"/>
                <a:gd name="connsiteX0-529" fmla="*/ 82575 w 1141038"/>
                <a:gd name="connsiteY0-530" fmla="*/ 476547 h 1142649"/>
                <a:gd name="connsiteX1-531" fmla="*/ 234975 w 1141038"/>
                <a:gd name="connsiteY1-532" fmla="*/ 51097 h 1142649"/>
                <a:gd name="connsiteX2-533" fmla="*/ 723925 w 1141038"/>
                <a:gd name="connsiteY2-534" fmla="*/ 12997 h 1142649"/>
                <a:gd name="connsiteX3-535" fmla="*/ 977925 w 1141038"/>
                <a:gd name="connsiteY3-536" fmla="*/ 241597 h 1142649"/>
                <a:gd name="connsiteX4-537" fmla="*/ 1136675 w 1141038"/>
                <a:gd name="connsiteY4-538" fmla="*/ 749597 h 1142649"/>
                <a:gd name="connsiteX5-539" fmla="*/ 806475 w 1141038"/>
                <a:gd name="connsiteY5-540" fmla="*/ 1098847 h 1142649"/>
                <a:gd name="connsiteX6-541" fmla="*/ 406425 w 1141038"/>
                <a:gd name="connsiteY6-542" fmla="*/ 1130597 h 1142649"/>
                <a:gd name="connsiteX7-543" fmla="*/ 25 w 1141038"/>
                <a:gd name="connsiteY7-544" fmla="*/ 1035347 h 1142649"/>
                <a:gd name="connsiteX8-545" fmla="*/ 387375 w 1141038"/>
                <a:gd name="connsiteY8-546" fmla="*/ 927397 h 1142649"/>
                <a:gd name="connsiteX9-547" fmla="*/ 641375 w 1141038"/>
                <a:gd name="connsiteY9-548" fmla="*/ 946447 h 1142649"/>
                <a:gd name="connsiteX10-549" fmla="*/ 641375 w 1141038"/>
                <a:gd name="connsiteY10-550" fmla="*/ 730547 h 1142649"/>
                <a:gd name="connsiteX11-551" fmla="*/ 215925 w 1141038"/>
                <a:gd name="connsiteY11-552" fmla="*/ 717847 h 1142649"/>
                <a:gd name="connsiteX12-553" fmla="*/ 82575 w 1141038"/>
                <a:gd name="connsiteY12-554" fmla="*/ 476547 h 1142649"/>
                <a:gd name="connsiteX0-555" fmla="*/ 82575 w 1142194"/>
                <a:gd name="connsiteY0-556" fmla="*/ 476547 h 1142649"/>
                <a:gd name="connsiteX1-557" fmla="*/ 234975 w 1142194"/>
                <a:gd name="connsiteY1-558" fmla="*/ 51097 h 1142649"/>
                <a:gd name="connsiteX2-559" fmla="*/ 723925 w 1142194"/>
                <a:gd name="connsiteY2-560" fmla="*/ 12997 h 1142649"/>
                <a:gd name="connsiteX3-561" fmla="*/ 977925 w 1142194"/>
                <a:gd name="connsiteY3-562" fmla="*/ 241597 h 1142649"/>
                <a:gd name="connsiteX4-563" fmla="*/ 1136675 w 1142194"/>
                <a:gd name="connsiteY4-564" fmla="*/ 749597 h 1142649"/>
                <a:gd name="connsiteX5-565" fmla="*/ 806475 w 1142194"/>
                <a:gd name="connsiteY5-566" fmla="*/ 1098847 h 1142649"/>
                <a:gd name="connsiteX6-567" fmla="*/ 406425 w 1142194"/>
                <a:gd name="connsiteY6-568" fmla="*/ 1130597 h 1142649"/>
                <a:gd name="connsiteX7-569" fmla="*/ 25 w 1142194"/>
                <a:gd name="connsiteY7-570" fmla="*/ 1035347 h 1142649"/>
                <a:gd name="connsiteX8-571" fmla="*/ 387375 w 1142194"/>
                <a:gd name="connsiteY8-572" fmla="*/ 927397 h 1142649"/>
                <a:gd name="connsiteX9-573" fmla="*/ 641375 w 1142194"/>
                <a:gd name="connsiteY9-574" fmla="*/ 946447 h 1142649"/>
                <a:gd name="connsiteX10-575" fmla="*/ 641375 w 1142194"/>
                <a:gd name="connsiteY10-576" fmla="*/ 730547 h 1142649"/>
                <a:gd name="connsiteX11-577" fmla="*/ 215925 w 1142194"/>
                <a:gd name="connsiteY11-578" fmla="*/ 717847 h 1142649"/>
                <a:gd name="connsiteX12-579" fmla="*/ 82575 w 1142194"/>
                <a:gd name="connsiteY12-580" fmla="*/ 476547 h 1142649"/>
                <a:gd name="connsiteX0-581" fmla="*/ 82575 w 1145190"/>
                <a:gd name="connsiteY0-582" fmla="*/ 476547 h 1142649"/>
                <a:gd name="connsiteX1-583" fmla="*/ 234975 w 1145190"/>
                <a:gd name="connsiteY1-584" fmla="*/ 51097 h 1142649"/>
                <a:gd name="connsiteX2-585" fmla="*/ 723925 w 1145190"/>
                <a:gd name="connsiteY2-586" fmla="*/ 12997 h 1142649"/>
                <a:gd name="connsiteX3-587" fmla="*/ 977925 w 1145190"/>
                <a:gd name="connsiteY3-588" fmla="*/ 241597 h 1142649"/>
                <a:gd name="connsiteX4-589" fmla="*/ 1136675 w 1145190"/>
                <a:gd name="connsiteY4-590" fmla="*/ 749597 h 1142649"/>
                <a:gd name="connsiteX5-591" fmla="*/ 806475 w 1145190"/>
                <a:gd name="connsiteY5-592" fmla="*/ 1098847 h 1142649"/>
                <a:gd name="connsiteX6-593" fmla="*/ 406425 w 1145190"/>
                <a:gd name="connsiteY6-594" fmla="*/ 1130597 h 1142649"/>
                <a:gd name="connsiteX7-595" fmla="*/ 25 w 1145190"/>
                <a:gd name="connsiteY7-596" fmla="*/ 1035347 h 1142649"/>
                <a:gd name="connsiteX8-597" fmla="*/ 387375 w 1145190"/>
                <a:gd name="connsiteY8-598" fmla="*/ 927397 h 1142649"/>
                <a:gd name="connsiteX9-599" fmla="*/ 641375 w 1145190"/>
                <a:gd name="connsiteY9-600" fmla="*/ 946447 h 1142649"/>
                <a:gd name="connsiteX10-601" fmla="*/ 641375 w 1145190"/>
                <a:gd name="connsiteY10-602" fmla="*/ 730547 h 1142649"/>
                <a:gd name="connsiteX11-603" fmla="*/ 215925 w 1145190"/>
                <a:gd name="connsiteY11-604" fmla="*/ 717847 h 1142649"/>
                <a:gd name="connsiteX12-605" fmla="*/ 82575 w 1145190"/>
                <a:gd name="connsiteY12-606" fmla="*/ 476547 h 1142649"/>
                <a:gd name="connsiteX0-607" fmla="*/ 82575 w 1166640"/>
                <a:gd name="connsiteY0-608" fmla="*/ 476547 h 1142451"/>
                <a:gd name="connsiteX1-609" fmla="*/ 234975 w 1166640"/>
                <a:gd name="connsiteY1-610" fmla="*/ 51097 h 1142451"/>
                <a:gd name="connsiteX2-611" fmla="*/ 723925 w 1166640"/>
                <a:gd name="connsiteY2-612" fmla="*/ 12997 h 1142451"/>
                <a:gd name="connsiteX3-613" fmla="*/ 977925 w 1166640"/>
                <a:gd name="connsiteY3-614" fmla="*/ 241597 h 1142451"/>
                <a:gd name="connsiteX4-615" fmla="*/ 1136675 w 1166640"/>
                <a:gd name="connsiteY4-616" fmla="*/ 749597 h 1142451"/>
                <a:gd name="connsiteX5-617" fmla="*/ 406425 w 1166640"/>
                <a:gd name="connsiteY5-618" fmla="*/ 1130597 h 1142451"/>
                <a:gd name="connsiteX6-619" fmla="*/ 25 w 1166640"/>
                <a:gd name="connsiteY6-620" fmla="*/ 1035347 h 1142451"/>
                <a:gd name="connsiteX7-621" fmla="*/ 387375 w 1166640"/>
                <a:gd name="connsiteY7-622" fmla="*/ 927397 h 1142451"/>
                <a:gd name="connsiteX8-623" fmla="*/ 641375 w 1166640"/>
                <a:gd name="connsiteY8-624" fmla="*/ 946447 h 1142451"/>
                <a:gd name="connsiteX9-625" fmla="*/ 641375 w 1166640"/>
                <a:gd name="connsiteY9-626" fmla="*/ 730547 h 1142451"/>
                <a:gd name="connsiteX10-627" fmla="*/ 215925 w 1166640"/>
                <a:gd name="connsiteY10-628" fmla="*/ 717847 h 1142451"/>
                <a:gd name="connsiteX11-629" fmla="*/ 82575 w 1166640"/>
                <a:gd name="connsiteY11-630" fmla="*/ 476547 h 1142451"/>
                <a:gd name="connsiteX0-631" fmla="*/ 82575 w 1149564"/>
                <a:gd name="connsiteY0-632" fmla="*/ 476547 h 1142451"/>
                <a:gd name="connsiteX1-633" fmla="*/ 234975 w 1149564"/>
                <a:gd name="connsiteY1-634" fmla="*/ 51097 h 1142451"/>
                <a:gd name="connsiteX2-635" fmla="*/ 723925 w 1149564"/>
                <a:gd name="connsiteY2-636" fmla="*/ 12997 h 1142451"/>
                <a:gd name="connsiteX3-637" fmla="*/ 977925 w 1149564"/>
                <a:gd name="connsiteY3-638" fmla="*/ 241597 h 1142451"/>
                <a:gd name="connsiteX4-639" fmla="*/ 1136675 w 1149564"/>
                <a:gd name="connsiteY4-640" fmla="*/ 749597 h 1142451"/>
                <a:gd name="connsiteX5-641" fmla="*/ 406425 w 1149564"/>
                <a:gd name="connsiteY5-642" fmla="*/ 1130597 h 1142451"/>
                <a:gd name="connsiteX6-643" fmla="*/ 25 w 1149564"/>
                <a:gd name="connsiteY6-644" fmla="*/ 1035347 h 1142451"/>
                <a:gd name="connsiteX7-645" fmla="*/ 387375 w 1149564"/>
                <a:gd name="connsiteY7-646" fmla="*/ 927397 h 1142451"/>
                <a:gd name="connsiteX8-647" fmla="*/ 641375 w 1149564"/>
                <a:gd name="connsiteY8-648" fmla="*/ 946447 h 1142451"/>
                <a:gd name="connsiteX9-649" fmla="*/ 641375 w 1149564"/>
                <a:gd name="connsiteY9-650" fmla="*/ 730547 h 1142451"/>
                <a:gd name="connsiteX10-651" fmla="*/ 215925 w 1149564"/>
                <a:gd name="connsiteY10-652" fmla="*/ 717847 h 1142451"/>
                <a:gd name="connsiteX11-653" fmla="*/ 82575 w 1149564"/>
                <a:gd name="connsiteY11-654" fmla="*/ 476547 h 1142451"/>
                <a:gd name="connsiteX0-655" fmla="*/ 82559 w 1149548"/>
                <a:gd name="connsiteY0-656" fmla="*/ 476547 h 1141558"/>
                <a:gd name="connsiteX1-657" fmla="*/ 234959 w 1149548"/>
                <a:gd name="connsiteY1-658" fmla="*/ 51097 h 1141558"/>
                <a:gd name="connsiteX2-659" fmla="*/ 723909 w 1149548"/>
                <a:gd name="connsiteY2-660" fmla="*/ 12997 h 1141558"/>
                <a:gd name="connsiteX3-661" fmla="*/ 977909 w 1149548"/>
                <a:gd name="connsiteY3-662" fmla="*/ 241597 h 1141558"/>
                <a:gd name="connsiteX4-663" fmla="*/ 1136659 w 1149548"/>
                <a:gd name="connsiteY4-664" fmla="*/ 749597 h 1141558"/>
                <a:gd name="connsiteX5-665" fmla="*/ 406409 w 1149548"/>
                <a:gd name="connsiteY5-666" fmla="*/ 1130597 h 1141558"/>
                <a:gd name="connsiteX6-667" fmla="*/ 9 w 1149548"/>
                <a:gd name="connsiteY6-668" fmla="*/ 1035347 h 1141558"/>
                <a:gd name="connsiteX7-669" fmla="*/ 415934 w 1149548"/>
                <a:gd name="connsiteY7-670" fmla="*/ 1003597 h 1141558"/>
                <a:gd name="connsiteX8-671" fmla="*/ 641359 w 1149548"/>
                <a:gd name="connsiteY8-672" fmla="*/ 946447 h 1141558"/>
                <a:gd name="connsiteX9-673" fmla="*/ 641359 w 1149548"/>
                <a:gd name="connsiteY9-674" fmla="*/ 730547 h 1141558"/>
                <a:gd name="connsiteX10-675" fmla="*/ 215909 w 1149548"/>
                <a:gd name="connsiteY10-676" fmla="*/ 717847 h 1141558"/>
                <a:gd name="connsiteX11-677" fmla="*/ 82559 w 1149548"/>
                <a:gd name="connsiteY11-678" fmla="*/ 476547 h 1141558"/>
                <a:gd name="connsiteX0-679" fmla="*/ 82559 w 1149548"/>
                <a:gd name="connsiteY0-680" fmla="*/ 476547 h 1141558"/>
                <a:gd name="connsiteX1-681" fmla="*/ 234959 w 1149548"/>
                <a:gd name="connsiteY1-682" fmla="*/ 51097 h 1141558"/>
                <a:gd name="connsiteX2-683" fmla="*/ 723909 w 1149548"/>
                <a:gd name="connsiteY2-684" fmla="*/ 12997 h 1141558"/>
                <a:gd name="connsiteX3-685" fmla="*/ 977909 w 1149548"/>
                <a:gd name="connsiteY3-686" fmla="*/ 241597 h 1141558"/>
                <a:gd name="connsiteX4-687" fmla="*/ 1136659 w 1149548"/>
                <a:gd name="connsiteY4-688" fmla="*/ 749597 h 1141558"/>
                <a:gd name="connsiteX5-689" fmla="*/ 406409 w 1149548"/>
                <a:gd name="connsiteY5-690" fmla="*/ 1130597 h 1141558"/>
                <a:gd name="connsiteX6-691" fmla="*/ 9 w 1149548"/>
                <a:gd name="connsiteY6-692" fmla="*/ 1035347 h 1141558"/>
                <a:gd name="connsiteX7-693" fmla="*/ 415934 w 1149548"/>
                <a:gd name="connsiteY7-694" fmla="*/ 1003597 h 1141558"/>
                <a:gd name="connsiteX8-695" fmla="*/ 641359 w 1149548"/>
                <a:gd name="connsiteY8-696" fmla="*/ 946447 h 1141558"/>
                <a:gd name="connsiteX9-697" fmla="*/ 641359 w 1149548"/>
                <a:gd name="connsiteY9-698" fmla="*/ 730547 h 1141558"/>
                <a:gd name="connsiteX10-699" fmla="*/ 215909 w 1149548"/>
                <a:gd name="connsiteY10-700" fmla="*/ 717847 h 1141558"/>
                <a:gd name="connsiteX11-701" fmla="*/ 82559 w 1149548"/>
                <a:gd name="connsiteY11-702" fmla="*/ 476547 h 1141558"/>
                <a:gd name="connsiteX0-703" fmla="*/ 0 w 1066989"/>
                <a:gd name="connsiteY0-704" fmla="*/ 476547 h 1145278"/>
                <a:gd name="connsiteX1-705" fmla="*/ 152400 w 1066989"/>
                <a:gd name="connsiteY1-706" fmla="*/ 51097 h 1145278"/>
                <a:gd name="connsiteX2-707" fmla="*/ 641350 w 1066989"/>
                <a:gd name="connsiteY2-708" fmla="*/ 12997 h 1145278"/>
                <a:gd name="connsiteX3-709" fmla="*/ 895350 w 1066989"/>
                <a:gd name="connsiteY3-710" fmla="*/ 241597 h 1145278"/>
                <a:gd name="connsiteX4-711" fmla="*/ 1054100 w 1066989"/>
                <a:gd name="connsiteY4-712" fmla="*/ 749597 h 1145278"/>
                <a:gd name="connsiteX5-713" fmla="*/ 323850 w 1066989"/>
                <a:gd name="connsiteY5-714" fmla="*/ 1130597 h 1145278"/>
                <a:gd name="connsiteX6-715" fmla="*/ 15875 w 1066989"/>
                <a:gd name="connsiteY6-716" fmla="*/ 1060747 h 1145278"/>
                <a:gd name="connsiteX7-717" fmla="*/ 333375 w 1066989"/>
                <a:gd name="connsiteY7-718" fmla="*/ 1003597 h 1145278"/>
                <a:gd name="connsiteX8-719" fmla="*/ 558800 w 1066989"/>
                <a:gd name="connsiteY8-720" fmla="*/ 946447 h 1145278"/>
                <a:gd name="connsiteX9-721" fmla="*/ 558800 w 1066989"/>
                <a:gd name="connsiteY9-722" fmla="*/ 730547 h 1145278"/>
                <a:gd name="connsiteX10-723" fmla="*/ 133350 w 1066989"/>
                <a:gd name="connsiteY10-724" fmla="*/ 717847 h 1145278"/>
                <a:gd name="connsiteX11-725" fmla="*/ 0 w 1066989"/>
                <a:gd name="connsiteY11-726" fmla="*/ 476547 h 1145278"/>
                <a:gd name="connsiteX0-727" fmla="*/ 0 w 1066989"/>
                <a:gd name="connsiteY0-728" fmla="*/ 476547 h 1145278"/>
                <a:gd name="connsiteX1-729" fmla="*/ 152400 w 1066989"/>
                <a:gd name="connsiteY1-730" fmla="*/ 51097 h 1145278"/>
                <a:gd name="connsiteX2-731" fmla="*/ 641350 w 1066989"/>
                <a:gd name="connsiteY2-732" fmla="*/ 12997 h 1145278"/>
                <a:gd name="connsiteX3-733" fmla="*/ 895350 w 1066989"/>
                <a:gd name="connsiteY3-734" fmla="*/ 241597 h 1145278"/>
                <a:gd name="connsiteX4-735" fmla="*/ 1054100 w 1066989"/>
                <a:gd name="connsiteY4-736" fmla="*/ 749597 h 1145278"/>
                <a:gd name="connsiteX5-737" fmla="*/ 323850 w 1066989"/>
                <a:gd name="connsiteY5-738" fmla="*/ 1130597 h 1145278"/>
                <a:gd name="connsiteX6-739" fmla="*/ 15875 w 1066989"/>
                <a:gd name="connsiteY6-740" fmla="*/ 1060747 h 1145278"/>
                <a:gd name="connsiteX7-741" fmla="*/ 333375 w 1066989"/>
                <a:gd name="connsiteY7-742" fmla="*/ 1003597 h 1145278"/>
                <a:gd name="connsiteX8-743" fmla="*/ 558800 w 1066989"/>
                <a:gd name="connsiteY8-744" fmla="*/ 946447 h 1145278"/>
                <a:gd name="connsiteX9-745" fmla="*/ 479425 w 1066989"/>
                <a:gd name="connsiteY9-746" fmla="*/ 705147 h 1145278"/>
                <a:gd name="connsiteX10-747" fmla="*/ 133350 w 1066989"/>
                <a:gd name="connsiteY10-748" fmla="*/ 717847 h 1145278"/>
                <a:gd name="connsiteX11-749" fmla="*/ 0 w 1066989"/>
                <a:gd name="connsiteY11-750" fmla="*/ 476547 h 1145278"/>
                <a:gd name="connsiteX0-751" fmla="*/ 0 w 1066989"/>
                <a:gd name="connsiteY0-752" fmla="*/ 476547 h 1145278"/>
                <a:gd name="connsiteX1-753" fmla="*/ 152400 w 1066989"/>
                <a:gd name="connsiteY1-754" fmla="*/ 51097 h 1145278"/>
                <a:gd name="connsiteX2-755" fmla="*/ 641350 w 1066989"/>
                <a:gd name="connsiteY2-756" fmla="*/ 12997 h 1145278"/>
                <a:gd name="connsiteX3-757" fmla="*/ 895350 w 1066989"/>
                <a:gd name="connsiteY3-758" fmla="*/ 241597 h 1145278"/>
                <a:gd name="connsiteX4-759" fmla="*/ 1054100 w 1066989"/>
                <a:gd name="connsiteY4-760" fmla="*/ 749597 h 1145278"/>
                <a:gd name="connsiteX5-761" fmla="*/ 323850 w 1066989"/>
                <a:gd name="connsiteY5-762" fmla="*/ 1130597 h 1145278"/>
                <a:gd name="connsiteX6-763" fmla="*/ 15875 w 1066989"/>
                <a:gd name="connsiteY6-764" fmla="*/ 1060747 h 1145278"/>
                <a:gd name="connsiteX7-765" fmla="*/ 333375 w 1066989"/>
                <a:gd name="connsiteY7-766" fmla="*/ 1003597 h 1145278"/>
                <a:gd name="connsiteX8-767" fmla="*/ 625475 w 1066989"/>
                <a:gd name="connsiteY8-768" fmla="*/ 908347 h 1145278"/>
                <a:gd name="connsiteX9-769" fmla="*/ 479425 w 1066989"/>
                <a:gd name="connsiteY9-770" fmla="*/ 705147 h 1145278"/>
                <a:gd name="connsiteX10-771" fmla="*/ 133350 w 1066989"/>
                <a:gd name="connsiteY10-772" fmla="*/ 717847 h 1145278"/>
                <a:gd name="connsiteX11-773" fmla="*/ 0 w 1066989"/>
                <a:gd name="connsiteY11-774" fmla="*/ 476547 h 1145278"/>
                <a:gd name="connsiteX0-775" fmla="*/ 0 w 1066989"/>
                <a:gd name="connsiteY0-776" fmla="*/ 476547 h 1145278"/>
                <a:gd name="connsiteX1-777" fmla="*/ 152400 w 1066989"/>
                <a:gd name="connsiteY1-778" fmla="*/ 51097 h 1145278"/>
                <a:gd name="connsiteX2-779" fmla="*/ 641350 w 1066989"/>
                <a:gd name="connsiteY2-780" fmla="*/ 12997 h 1145278"/>
                <a:gd name="connsiteX3-781" fmla="*/ 895350 w 1066989"/>
                <a:gd name="connsiteY3-782" fmla="*/ 241597 h 1145278"/>
                <a:gd name="connsiteX4-783" fmla="*/ 1054100 w 1066989"/>
                <a:gd name="connsiteY4-784" fmla="*/ 749597 h 1145278"/>
                <a:gd name="connsiteX5-785" fmla="*/ 323850 w 1066989"/>
                <a:gd name="connsiteY5-786" fmla="*/ 1130597 h 1145278"/>
                <a:gd name="connsiteX6-787" fmla="*/ 15875 w 1066989"/>
                <a:gd name="connsiteY6-788" fmla="*/ 1060747 h 1145278"/>
                <a:gd name="connsiteX7-789" fmla="*/ 333375 w 1066989"/>
                <a:gd name="connsiteY7-790" fmla="*/ 1003597 h 1145278"/>
                <a:gd name="connsiteX8-791" fmla="*/ 625475 w 1066989"/>
                <a:gd name="connsiteY8-792" fmla="*/ 908347 h 1145278"/>
                <a:gd name="connsiteX9-793" fmla="*/ 479425 w 1066989"/>
                <a:gd name="connsiteY9-794" fmla="*/ 705147 h 1145278"/>
                <a:gd name="connsiteX10-795" fmla="*/ 133350 w 1066989"/>
                <a:gd name="connsiteY10-796" fmla="*/ 717847 h 1145278"/>
                <a:gd name="connsiteX11-797" fmla="*/ 0 w 1066989"/>
                <a:gd name="connsiteY11-798" fmla="*/ 476547 h 1145278"/>
                <a:gd name="connsiteX0-799" fmla="*/ 0 w 1066989"/>
                <a:gd name="connsiteY0-800" fmla="*/ 476547 h 1146964"/>
                <a:gd name="connsiteX1-801" fmla="*/ 152400 w 1066989"/>
                <a:gd name="connsiteY1-802" fmla="*/ 51097 h 1146964"/>
                <a:gd name="connsiteX2-803" fmla="*/ 641350 w 1066989"/>
                <a:gd name="connsiteY2-804" fmla="*/ 12997 h 1146964"/>
                <a:gd name="connsiteX3-805" fmla="*/ 895350 w 1066989"/>
                <a:gd name="connsiteY3-806" fmla="*/ 241597 h 1146964"/>
                <a:gd name="connsiteX4-807" fmla="*/ 1054100 w 1066989"/>
                <a:gd name="connsiteY4-808" fmla="*/ 749597 h 1146964"/>
                <a:gd name="connsiteX5-809" fmla="*/ 323850 w 1066989"/>
                <a:gd name="connsiteY5-810" fmla="*/ 1130597 h 1146964"/>
                <a:gd name="connsiteX6-811" fmla="*/ 15875 w 1066989"/>
                <a:gd name="connsiteY6-812" fmla="*/ 1060747 h 1146964"/>
                <a:gd name="connsiteX7-813" fmla="*/ 625475 w 1066989"/>
                <a:gd name="connsiteY7-814" fmla="*/ 908347 h 1146964"/>
                <a:gd name="connsiteX8-815" fmla="*/ 479425 w 1066989"/>
                <a:gd name="connsiteY8-816" fmla="*/ 705147 h 1146964"/>
                <a:gd name="connsiteX9-817" fmla="*/ 133350 w 1066989"/>
                <a:gd name="connsiteY9-818" fmla="*/ 717847 h 1146964"/>
                <a:gd name="connsiteX10-819" fmla="*/ 0 w 1066989"/>
                <a:gd name="connsiteY10-820" fmla="*/ 476547 h 1146964"/>
                <a:gd name="connsiteX0-821" fmla="*/ 0 w 1066989"/>
                <a:gd name="connsiteY0-822" fmla="*/ 476547 h 1146964"/>
                <a:gd name="connsiteX1-823" fmla="*/ 152400 w 1066989"/>
                <a:gd name="connsiteY1-824" fmla="*/ 51097 h 1146964"/>
                <a:gd name="connsiteX2-825" fmla="*/ 641350 w 1066989"/>
                <a:gd name="connsiteY2-826" fmla="*/ 12997 h 1146964"/>
                <a:gd name="connsiteX3-827" fmla="*/ 895350 w 1066989"/>
                <a:gd name="connsiteY3-828" fmla="*/ 241597 h 1146964"/>
                <a:gd name="connsiteX4-829" fmla="*/ 1054100 w 1066989"/>
                <a:gd name="connsiteY4-830" fmla="*/ 749597 h 1146964"/>
                <a:gd name="connsiteX5-831" fmla="*/ 323850 w 1066989"/>
                <a:gd name="connsiteY5-832" fmla="*/ 1130597 h 1146964"/>
                <a:gd name="connsiteX6-833" fmla="*/ 15875 w 1066989"/>
                <a:gd name="connsiteY6-834" fmla="*/ 1060747 h 1146964"/>
                <a:gd name="connsiteX7-835" fmla="*/ 625475 w 1066989"/>
                <a:gd name="connsiteY7-836" fmla="*/ 908347 h 1146964"/>
                <a:gd name="connsiteX8-837" fmla="*/ 479425 w 1066989"/>
                <a:gd name="connsiteY8-838" fmla="*/ 705147 h 1146964"/>
                <a:gd name="connsiteX9-839" fmla="*/ 82550 w 1066989"/>
                <a:gd name="connsiteY9-840" fmla="*/ 692447 h 1146964"/>
                <a:gd name="connsiteX10-841" fmla="*/ 0 w 1066989"/>
                <a:gd name="connsiteY10-842" fmla="*/ 476547 h 1146964"/>
                <a:gd name="connsiteX0-843" fmla="*/ 0 w 1079689"/>
                <a:gd name="connsiteY0-844" fmla="*/ 379758 h 1151775"/>
                <a:gd name="connsiteX1-845" fmla="*/ 165100 w 1079689"/>
                <a:gd name="connsiteY1-846" fmla="*/ 55908 h 1151775"/>
                <a:gd name="connsiteX2-847" fmla="*/ 654050 w 1079689"/>
                <a:gd name="connsiteY2-848" fmla="*/ 17808 h 1151775"/>
                <a:gd name="connsiteX3-849" fmla="*/ 908050 w 1079689"/>
                <a:gd name="connsiteY3-850" fmla="*/ 246408 h 1151775"/>
                <a:gd name="connsiteX4-851" fmla="*/ 1066800 w 1079689"/>
                <a:gd name="connsiteY4-852" fmla="*/ 754408 h 1151775"/>
                <a:gd name="connsiteX5-853" fmla="*/ 336550 w 1079689"/>
                <a:gd name="connsiteY5-854" fmla="*/ 1135408 h 1151775"/>
                <a:gd name="connsiteX6-855" fmla="*/ 28575 w 1079689"/>
                <a:gd name="connsiteY6-856" fmla="*/ 1065558 h 1151775"/>
                <a:gd name="connsiteX7-857" fmla="*/ 638175 w 1079689"/>
                <a:gd name="connsiteY7-858" fmla="*/ 913158 h 1151775"/>
                <a:gd name="connsiteX8-859" fmla="*/ 492125 w 1079689"/>
                <a:gd name="connsiteY8-860" fmla="*/ 709958 h 1151775"/>
                <a:gd name="connsiteX9-861" fmla="*/ 95250 w 1079689"/>
                <a:gd name="connsiteY9-862" fmla="*/ 697258 h 1151775"/>
                <a:gd name="connsiteX10-863" fmla="*/ 0 w 1079689"/>
                <a:gd name="connsiteY10-864" fmla="*/ 379758 h 1151775"/>
                <a:gd name="connsiteX0-865" fmla="*/ 0 w 1106676"/>
                <a:gd name="connsiteY0-866" fmla="*/ 379758 h 1151775"/>
                <a:gd name="connsiteX1-867" fmla="*/ 165100 w 1106676"/>
                <a:gd name="connsiteY1-868" fmla="*/ 55908 h 1151775"/>
                <a:gd name="connsiteX2-869" fmla="*/ 654050 w 1106676"/>
                <a:gd name="connsiteY2-870" fmla="*/ 17808 h 1151775"/>
                <a:gd name="connsiteX3-871" fmla="*/ 952500 w 1106676"/>
                <a:gd name="connsiteY3-872" fmla="*/ 246408 h 1151775"/>
                <a:gd name="connsiteX4-873" fmla="*/ 1066800 w 1106676"/>
                <a:gd name="connsiteY4-874" fmla="*/ 754408 h 1151775"/>
                <a:gd name="connsiteX5-875" fmla="*/ 336550 w 1106676"/>
                <a:gd name="connsiteY5-876" fmla="*/ 1135408 h 1151775"/>
                <a:gd name="connsiteX6-877" fmla="*/ 28575 w 1106676"/>
                <a:gd name="connsiteY6-878" fmla="*/ 1065558 h 1151775"/>
                <a:gd name="connsiteX7-879" fmla="*/ 638175 w 1106676"/>
                <a:gd name="connsiteY7-880" fmla="*/ 913158 h 1151775"/>
                <a:gd name="connsiteX8-881" fmla="*/ 492125 w 1106676"/>
                <a:gd name="connsiteY8-882" fmla="*/ 709958 h 1151775"/>
                <a:gd name="connsiteX9-883" fmla="*/ 95250 w 1106676"/>
                <a:gd name="connsiteY9-884" fmla="*/ 697258 h 1151775"/>
                <a:gd name="connsiteX10-885" fmla="*/ 0 w 1106676"/>
                <a:gd name="connsiteY10-886" fmla="*/ 379758 h 1151775"/>
                <a:gd name="connsiteX0-887" fmla="*/ 0 w 1072717"/>
                <a:gd name="connsiteY0-888" fmla="*/ 417277 h 1189294"/>
                <a:gd name="connsiteX1-889" fmla="*/ 165100 w 1072717"/>
                <a:gd name="connsiteY1-890" fmla="*/ 93427 h 1189294"/>
                <a:gd name="connsiteX2-891" fmla="*/ 654050 w 1072717"/>
                <a:gd name="connsiteY2-892" fmla="*/ 55327 h 1189294"/>
                <a:gd name="connsiteX3-893" fmla="*/ 1066800 w 1072717"/>
                <a:gd name="connsiteY3-894" fmla="*/ 791927 h 1189294"/>
                <a:gd name="connsiteX4-895" fmla="*/ 336550 w 1072717"/>
                <a:gd name="connsiteY4-896" fmla="*/ 1172927 h 1189294"/>
                <a:gd name="connsiteX5-897" fmla="*/ 28575 w 1072717"/>
                <a:gd name="connsiteY5-898" fmla="*/ 1103077 h 1189294"/>
                <a:gd name="connsiteX6-899" fmla="*/ 638175 w 1072717"/>
                <a:gd name="connsiteY6-900" fmla="*/ 950677 h 1189294"/>
                <a:gd name="connsiteX7-901" fmla="*/ 492125 w 1072717"/>
                <a:gd name="connsiteY7-902" fmla="*/ 747477 h 1189294"/>
                <a:gd name="connsiteX8-903" fmla="*/ 95250 w 1072717"/>
                <a:gd name="connsiteY8-904" fmla="*/ 734777 h 1189294"/>
                <a:gd name="connsiteX9-905" fmla="*/ 0 w 1072717"/>
                <a:gd name="connsiteY9-906" fmla="*/ 417277 h 1189294"/>
                <a:gd name="connsiteX0-907" fmla="*/ 0 w 1075826"/>
                <a:gd name="connsiteY0-908" fmla="*/ 415869 h 1187886"/>
                <a:gd name="connsiteX1-909" fmla="*/ 165100 w 1075826"/>
                <a:gd name="connsiteY1-910" fmla="*/ 92019 h 1187886"/>
                <a:gd name="connsiteX2-911" fmla="*/ 654050 w 1075826"/>
                <a:gd name="connsiteY2-912" fmla="*/ 53919 h 1187886"/>
                <a:gd name="connsiteX3-913" fmla="*/ 1066800 w 1075826"/>
                <a:gd name="connsiteY3-914" fmla="*/ 790519 h 1187886"/>
                <a:gd name="connsiteX4-915" fmla="*/ 336550 w 1075826"/>
                <a:gd name="connsiteY4-916" fmla="*/ 1171519 h 1187886"/>
                <a:gd name="connsiteX5-917" fmla="*/ 28575 w 1075826"/>
                <a:gd name="connsiteY5-918" fmla="*/ 1101669 h 1187886"/>
                <a:gd name="connsiteX6-919" fmla="*/ 638175 w 1075826"/>
                <a:gd name="connsiteY6-920" fmla="*/ 949269 h 1187886"/>
                <a:gd name="connsiteX7-921" fmla="*/ 492125 w 1075826"/>
                <a:gd name="connsiteY7-922" fmla="*/ 746069 h 1187886"/>
                <a:gd name="connsiteX8-923" fmla="*/ 95250 w 1075826"/>
                <a:gd name="connsiteY8-924" fmla="*/ 733369 h 1187886"/>
                <a:gd name="connsiteX9-925" fmla="*/ 0 w 1075826"/>
                <a:gd name="connsiteY9-926" fmla="*/ 415869 h 1187886"/>
                <a:gd name="connsiteX0-927" fmla="*/ 0 w 1075826"/>
                <a:gd name="connsiteY0-928" fmla="*/ 415869 h 1188655"/>
                <a:gd name="connsiteX1-929" fmla="*/ 165100 w 1075826"/>
                <a:gd name="connsiteY1-930" fmla="*/ 92019 h 1188655"/>
                <a:gd name="connsiteX2-931" fmla="*/ 654050 w 1075826"/>
                <a:gd name="connsiteY2-932" fmla="*/ 53919 h 1188655"/>
                <a:gd name="connsiteX3-933" fmla="*/ 1066800 w 1075826"/>
                <a:gd name="connsiteY3-934" fmla="*/ 790519 h 1188655"/>
                <a:gd name="connsiteX4-935" fmla="*/ 336550 w 1075826"/>
                <a:gd name="connsiteY4-936" fmla="*/ 1171519 h 1188655"/>
                <a:gd name="connsiteX5-937" fmla="*/ 28575 w 1075826"/>
                <a:gd name="connsiteY5-938" fmla="*/ 1101669 h 1188655"/>
                <a:gd name="connsiteX6-939" fmla="*/ 603250 w 1075826"/>
                <a:gd name="connsiteY6-940" fmla="*/ 911169 h 1188655"/>
                <a:gd name="connsiteX7-941" fmla="*/ 492125 w 1075826"/>
                <a:gd name="connsiteY7-942" fmla="*/ 746069 h 1188655"/>
                <a:gd name="connsiteX8-943" fmla="*/ 95250 w 1075826"/>
                <a:gd name="connsiteY8-944" fmla="*/ 733369 h 1188655"/>
                <a:gd name="connsiteX9-945" fmla="*/ 0 w 1075826"/>
                <a:gd name="connsiteY9-946" fmla="*/ 415869 h 1188655"/>
                <a:gd name="connsiteX0-947" fmla="*/ 0 w 1075826"/>
                <a:gd name="connsiteY0-948" fmla="*/ 415869 h 1188655"/>
                <a:gd name="connsiteX1-949" fmla="*/ 165100 w 1075826"/>
                <a:gd name="connsiteY1-950" fmla="*/ 92019 h 1188655"/>
                <a:gd name="connsiteX2-951" fmla="*/ 654050 w 1075826"/>
                <a:gd name="connsiteY2-952" fmla="*/ 53919 h 1188655"/>
                <a:gd name="connsiteX3-953" fmla="*/ 1066800 w 1075826"/>
                <a:gd name="connsiteY3-954" fmla="*/ 790519 h 1188655"/>
                <a:gd name="connsiteX4-955" fmla="*/ 336550 w 1075826"/>
                <a:gd name="connsiteY4-956" fmla="*/ 1171519 h 1188655"/>
                <a:gd name="connsiteX5-957" fmla="*/ 28575 w 1075826"/>
                <a:gd name="connsiteY5-958" fmla="*/ 1101669 h 1188655"/>
                <a:gd name="connsiteX6-959" fmla="*/ 603250 w 1075826"/>
                <a:gd name="connsiteY6-960" fmla="*/ 911169 h 1188655"/>
                <a:gd name="connsiteX7-961" fmla="*/ 441325 w 1075826"/>
                <a:gd name="connsiteY7-962" fmla="*/ 682569 h 1188655"/>
                <a:gd name="connsiteX8-963" fmla="*/ 95250 w 1075826"/>
                <a:gd name="connsiteY8-964" fmla="*/ 733369 h 1188655"/>
                <a:gd name="connsiteX9-965" fmla="*/ 0 w 1075826"/>
                <a:gd name="connsiteY9-966" fmla="*/ 415869 h 1188655"/>
                <a:gd name="connsiteX0-967" fmla="*/ 0 w 1075826"/>
                <a:gd name="connsiteY0-968" fmla="*/ 415869 h 1188655"/>
                <a:gd name="connsiteX1-969" fmla="*/ 165100 w 1075826"/>
                <a:gd name="connsiteY1-970" fmla="*/ 92019 h 1188655"/>
                <a:gd name="connsiteX2-971" fmla="*/ 654050 w 1075826"/>
                <a:gd name="connsiteY2-972" fmla="*/ 53919 h 1188655"/>
                <a:gd name="connsiteX3-973" fmla="*/ 1066800 w 1075826"/>
                <a:gd name="connsiteY3-974" fmla="*/ 790519 h 1188655"/>
                <a:gd name="connsiteX4-975" fmla="*/ 336550 w 1075826"/>
                <a:gd name="connsiteY4-976" fmla="*/ 1171519 h 1188655"/>
                <a:gd name="connsiteX5-977" fmla="*/ 28575 w 1075826"/>
                <a:gd name="connsiteY5-978" fmla="*/ 1101669 h 1188655"/>
                <a:gd name="connsiteX6-979" fmla="*/ 603250 w 1075826"/>
                <a:gd name="connsiteY6-980" fmla="*/ 911169 h 1188655"/>
                <a:gd name="connsiteX7-981" fmla="*/ 441325 w 1075826"/>
                <a:gd name="connsiteY7-982" fmla="*/ 682569 h 1188655"/>
                <a:gd name="connsiteX8-983" fmla="*/ 95250 w 1075826"/>
                <a:gd name="connsiteY8-984" fmla="*/ 650819 h 1188655"/>
                <a:gd name="connsiteX9-985" fmla="*/ 0 w 1075826"/>
                <a:gd name="connsiteY9-986" fmla="*/ 415869 h 1188655"/>
                <a:gd name="connsiteX0-987" fmla="*/ 0 w 1075826"/>
                <a:gd name="connsiteY0-988" fmla="*/ 415869 h 1188392"/>
                <a:gd name="connsiteX1-989" fmla="*/ 165100 w 1075826"/>
                <a:gd name="connsiteY1-990" fmla="*/ 92019 h 1188392"/>
                <a:gd name="connsiteX2-991" fmla="*/ 654050 w 1075826"/>
                <a:gd name="connsiteY2-992" fmla="*/ 53919 h 1188392"/>
                <a:gd name="connsiteX3-993" fmla="*/ 1066800 w 1075826"/>
                <a:gd name="connsiteY3-994" fmla="*/ 790519 h 1188392"/>
                <a:gd name="connsiteX4-995" fmla="*/ 336550 w 1075826"/>
                <a:gd name="connsiteY4-996" fmla="*/ 1171519 h 1188392"/>
                <a:gd name="connsiteX5-997" fmla="*/ 28575 w 1075826"/>
                <a:gd name="connsiteY5-998" fmla="*/ 1101669 h 1188392"/>
                <a:gd name="connsiteX6-999" fmla="*/ 561975 w 1075826"/>
                <a:gd name="connsiteY6-1000" fmla="*/ 923869 h 1188392"/>
                <a:gd name="connsiteX7-1001" fmla="*/ 441325 w 1075826"/>
                <a:gd name="connsiteY7-1002" fmla="*/ 682569 h 1188392"/>
                <a:gd name="connsiteX8-1003" fmla="*/ 95250 w 1075826"/>
                <a:gd name="connsiteY8-1004" fmla="*/ 650819 h 1188392"/>
                <a:gd name="connsiteX9-1005" fmla="*/ 0 w 1075826"/>
                <a:gd name="connsiteY9-1006" fmla="*/ 415869 h 1188392"/>
                <a:gd name="connsiteX0-1007" fmla="*/ 0 w 1075826"/>
                <a:gd name="connsiteY0-1008" fmla="*/ 415869 h 1188392"/>
                <a:gd name="connsiteX1-1009" fmla="*/ 165100 w 1075826"/>
                <a:gd name="connsiteY1-1010" fmla="*/ 92019 h 1188392"/>
                <a:gd name="connsiteX2-1011" fmla="*/ 654050 w 1075826"/>
                <a:gd name="connsiteY2-1012" fmla="*/ 53919 h 1188392"/>
                <a:gd name="connsiteX3-1013" fmla="*/ 1066800 w 1075826"/>
                <a:gd name="connsiteY3-1014" fmla="*/ 790519 h 1188392"/>
                <a:gd name="connsiteX4-1015" fmla="*/ 336550 w 1075826"/>
                <a:gd name="connsiteY4-1016" fmla="*/ 1171519 h 1188392"/>
                <a:gd name="connsiteX5-1017" fmla="*/ 28575 w 1075826"/>
                <a:gd name="connsiteY5-1018" fmla="*/ 1101669 h 1188392"/>
                <a:gd name="connsiteX6-1019" fmla="*/ 561975 w 1075826"/>
                <a:gd name="connsiteY6-1020" fmla="*/ 923869 h 1188392"/>
                <a:gd name="connsiteX7-1021" fmla="*/ 441325 w 1075826"/>
                <a:gd name="connsiteY7-1022" fmla="*/ 682569 h 1188392"/>
                <a:gd name="connsiteX8-1023" fmla="*/ 95250 w 1075826"/>
                <a:gd name="connsiteY8-1024" fmla="*/ 650819 h 1188392"/>
                <a:gd name="connsiteX9-1025" fmla="*/ 0 w 1075826"/>
                <a:gd name="connsiteY9-1026" fmla="*/ 415869 h 1188392"/>
                <a:gd name="connsiteX0-1027" fmla="*/ 0 w 1075826"/>
                <a:gd name="connsiteY0-1028" fmla="*/ 415869 h 1188392"/>
                <a:gd name="connsiteX1-1029" fmla="*/ 165100 w 1075826"/>
                <a:gd name="connsiteY1-1030" fmla="*/ 92019 h 1188392"/>
                <a:gd name="connsiteX2-1031" fmla="*/ 654050 w 1075826"/>
                <a:gd name="connsiteY2-1032" fmla="*/ 53919 h 1188392"/>
                <a:gd name="connsiteX3-1033" fmla="*/ 1066800 w 1075826"/>
                <a:gd name="connsiteY3-1034" fmla="*/ 790519 h 1188392"/>
                <a:gd name="connsiteX4-1035" fmla="*/ 336550 w 1075826"/>
                <a:gd name="connsiteY4-1036" fmla="*/ 1171519 h 1188392"/>
                <a:gd name="connsiteX5-1037" fmla="*/ 28575 w 1075826"/>
                <a:gd name="connsiteY5-1038" fmla="*/ 1101669 h 1188392"/>
                <a:gd name="connsiteX6-1039" fmla="*/ 561975 w 1075826"/>
                <a:gd name="connsiteY6-1040" fmla="*/ 923869 h 1188392"/>
                <a:gd name="connsiteX7-1041" fmla="*/ 441325 w 1075826"/>
                <a:gd name="connsiteY7-1042" fmla="*/ 682569 h 1188392"/>
                <a:gd name="connsiteX8-1043" fmla="*/ 95250 w 1075826"/>
                <a:gd name="connsiteY8-1044" fmla="*/ 650819 h 1188392"/>
                <a:gd name="connsiteX9-1045" fmla="*/ 0 w 1075826"/>
                <a:gd name="connsiteY9-1046" fmla="*/ 415869 h 1188392"/>
                <a:gd name="connsiteX0-1047" fmla="*/ 0 w 1075826"/>
                <a:gd name="connsiteY0-1048" fmla="*/ 415869 h 1188392"/>
                <a:gd name="connsiteX1-1049" fmla="*/ 165100 w 1075826"/>
                <a:gd name="connsiteY1-1050" fmla="*/ 92019 h 1188392"/>
                <a:gd name="connsiteX2-1051" fmla="*/ 654050 w 1075826"/>
                <a:gd name="connsiteY2-1052" fmla="*/ 53919 h 1188392"/>
                <a:gd name="connsiteX3-1053" fmla="*/ 1066800 w 1075826"/>
                <a:gd name="connsiteY3-1054" fmla="*/ 790519 h 1188392"/>
                <a:gd name="connsiteX4-1055" fmla="*/ 336550 w 1075826"/>
                <a:gd name="connsiteY4-1056" fmla="*/ 1171519 h 1188392"/>
                <a:gd name="connsiteX5-1057" fmla="*/ 28575 w 1075826"/>
                <a:gd name="connsiteY5-1058" fmla="*/ 1101669 h 1188392"/>
                <a:gd name="connsiteX6-1059" fmla="*/ 561975 w 1075826"/>
                <a:gd name="connsiteY6-1060" fmla="*/ 923869 h 1188392"/>
                <a:gd name="connsiteX7-1061" fmla="*/ 95250 w 1075826"/>
                <a:gd name="connsiteY7-1062" fmla="*/ 650819 h 1188392"/>
                <a:gd name="connsiteX8-1063" fmla="*/ 0 w 1075826"/>
                <a:gd name="connsiteY8-1064" fmla="*/ 415869 h 1188392"/>
                <a:gd name="connsiteX0-1065" fmla="*/ 0 w 1075826"/>
                <a:gd name="connsiteY0-1066" fmla="*/ 415869 h 1191016"/>
                <a:gd name="connsiteX1-1067" fmla="*/ 165100 w 1075826"/>
                <a:gd name="connsiteY1-1068" fmla="*/ 92019 h 1191016"/>
                <a:gd name="connsiteX2-1069" fmla="*/ 654050 w 1075826"/>
                <a:gd name="connsiteY2-1070" fmla="*/ 53919 h 1191016"/>
                <a:gd name="connsiteX3-1071" fmla="*/ 1066800 w 1075826"/>
                <a:gd name="connsiteY3-1072" fmla="*/ 790519 h 1191016"/>
                <a:gd name="connsiteX4-1073" fmla="*/ 336550 w 1075826"/>
                <a:gd name="connsiteY4-1074" fmla="*/ 1171519 h 1191016"/>
                <a:gd name="connsiteX5-1075" fmla="*/ 28575 w 1075826"/>
                <a:gd name="connsiteY5-1076" fmla="*/ 1101669 h 1191016"/>
                <a:gd name="connsiteX6-1077" fmla="*/ 488950 w 1075826"/>
                <a:gd name="connsiteY6-1078" fmla="*/ 809569 h 1191016"/>
                <a:gd name="connsiteX7-1079" fmla="*/ 95250 w 1075826"/>
                <a:gd name="connsiteY7-1080" fmla="*/ 650819 h 1191016"/>
                <a:gd name="connsiteX8-1081" fmla="*/ 0 w 1075826"/>
                <a:gd name="connsiteY8-1082" fmla="*/ 415869 h 1191016"/>
                <a:gd name="connsiteX0-1083" fmla="*/ 0 w 1075826"/>
                <a:gd name="connsiteY0-1084" fmla="*/ 415869 h 1191016"/>
                <a:gd name="connsiteX1-1085" fmla="*/ 165100 w 1075826"/>
                <a:gd name="connsiteY1-1086" fmla="*/ 92019 h 1191016"/>
                <a:gd name="connsiteX2-1087" fmla="*/ 654050 w 1075826"/>
                <a:gd name="connsiteY2-1088" fmla="*/ 53919 h 1191016"/>
                <a:gd name="connsiteX3-1089" fmla="*/ 1066800 w 1075826"/>
                <a:gd name="connsiteY3-1090" fmla="*/ 790519 h 1191016"/>
                <a:gd name="connsiteX4-1091" fmla="*/ 336550 w 1075826"/>
                <a:gd name="connsiteY4-1092" fmla="*/ 1171519 h 1191016"/>
                <a:gd name="connsiteX5-1093" fmla="*/ 28575 w 1075826"/>
                <a:gd name="connsiteY5-1094" fmla="*/ 1101669 h 1191016"/>
                <a:gd name="connsiteX6-1095" fmla="*/ 488950 w 1075826"/>
                <a:gd name="connsiteY6-1096" fmla="*/ 809569 h 1191016"/>
                <a:gd name="connsiteX7-1097" fmla="*/ 95250 w 1075826"/>
                <a:gd name="connsiteY7-1098" fmla="*/ 650819 h 1191016"/>
                <a:gd name="connsiteX8-1099" fmla="*/ 0 w 1075826"/>
                <a:gd name="connsiteY8-1100" fmla="*/ 415869 h 1191016"/>
                <a:gd name="connsiteX0-1101" fmla="*/ 0 w 1075826"/>
                <a:gd name="connsiteY0-1102" fmla="*/ 415869 h 1191514"/>
                <a:gd name="connsiteX1-1103" fmla="*/ 165100 w 1075826"/>
                <a:gd name="connsiteY1-1104" fmla="*/ 92019 h 1191514"/>
                <a:gd name="connsiteX2-1105" fmla="*/ 654050 w 1075826"/>
                <a:gd name="connsiteY2-1106" fmla="*/ 53919 h 1191514"/>
                <a:gd name="connsiteX3-1107" fmla="*/ 1066800 w 1075826"/>
                <a:gd name="connsiteY3-1108" fmla="*/ 790519 h 1191514"/>
                <a:gd name="connsiteX4-1109" fmla="*/ 336550 w 1075826"/>
                <a:gd name="connsiteY4-1110" fmla="*/ 1171519 h 1191514"/>
                <a:gd name="connsiteX5-1111" fmla="*/ 28575 w 1075826"/>
                <a:gd name="connsiteY5-1112" fmla="*/ 1101669 h 1191514"/>
                <a:gd name="connsiteX6-1113" fmla="*/ 577850 w 1075826"/>
                <a:gd name="connsiteY6-1114" fmla="*/ 790519 h 1191514"/>
                <a:gd name="connsiteX7-1115" fmla="*/ 95250 w 1075826"/>
                <a:gd name="connsiteY7-1116" fmla="*/ 650819 h 1191514"/>
                <a:gd name="connsiteX8-1117" fmla="*/ 0 w 1075826"/>
                <a:gd name="connsiteY8-1118" fmla="*/ 415869 h 1191514"/>
                <a:gd name="connsiteX0-1119" fmla="*/ 0 w 1075826"/>
                <a:gd name="connsiteY0-1120" fmla="*/ 415869 h 1192120"/>
                <a:gd name="connsiteX1-1121" fmla="*/ 165100 w 1075826"/>
                <a:gd name="connsiteY1-1122" fmla="*/ 92019 h 1192120"/>
                <a:gd name="connsiteX2-1123" fmla="*/ 654050 w 1075826"/>
                <a:gd name="connsiteY2-1124" fmla="*/ 53919 h 1192120"/>
                <a:gd name="connsiteX3-1125" fmla="*/ 1066800 w 1075826"/>
                <a:gd name="connsiteY3-1126" fmla="*/ 790519 h 1192120"/>
                <a:gd name="connsiteX4-1127" fmla="*/ 336550 w 1075826"/>
                <a:gd name="connsiteY4-1128" fmla="*/ 1171519 h 1192120"/>
                <a:gd name="connsiteX5-1129" fmla="*/ 28575 w 1075826"/>
                <a:gd name="connsiteY5-1130" fmla="*/ 1101669 h 1192120"/>
                <a:gd name="connsiteX6-1131" fmla="*/ 644525 w 1075826"/>
                <a:gd name="connsiteY6-1132" fmla="*/ 768294 h 1192120"/>
                <a:gd name="connsiteX7-1133" fmla="*/ 95250 w 1075826"/>
                <a:gd name="connsiteY7-1134" fmla="*/ 650819 h 1192120"/>
                <a:gd name="connsiteX8-1135" fmla="*/ 0 w 1075826"/>
                <a:gd name="connsiteY8-1136" fmla="*/ 415869 h 1192120"/>
                <a:gd name="connsiteX0-1137" fmla="*/ 0 w 1075826"/>
                <a:gd name="connsiteY0-1138" fmla="*/ 415869 h 1192120"/>
                <a:gd name="connsiteX1-1139" fmla="*/ 165100 w 1075826"/>
                <a:gd name="connsiteY1-1140" fmla="*/ 92019 h 1192120"/>
                <a:gd name="connsiteX2-1141" fmla="*/ 654050 w 1075826"/>
                <a:gd name="connsiteY2-1142" fmla="*/ 53919 h 1192120"/>
                <a:gd name="connsiteX3-1143" fmla="*/ 1066800 w 1075826"/>
                <a:gd name="connsiteY3-1144" fmla="*/ 790519 h 1192120"/>
                <a:gd name="connsiteX4-1145" fmla="*/ 336550 w 1075826"/>
                <a:gd name="connsiteY4-1146" fmla="*/ 1171519 h 1192120"/>
                <a:gd name="connsiteX5-1147" fmla="*/ 28575 w 1075826"/>
                <a:gd name="connsiteY5-1148" fmla="*/ 1101669 h 1192120"/>
                <a:gd name="connsiteX6-1149" fmla="*/ 644525 w 1075826"/>
                <a:gd name="connsiteY6-1150" fmla="*/ 768294 h 1192120"/>
                <a:gd name="connsiteX7-1151" fmla="*/ 95250 w 1075826"/>
                <a:gd name="connsiteY7-1152" fmla="*/ 650819 h 1192120"/>
                <a:gd name="connsiteX8-1153" fmla="*/ 0 w 1075826"/>
                <a:gd name="connsiteY8-1154" fmla="*/ 415869 h 1192120"/>
                <a:gd name="connsiteX0-1155" fmla="*/ 0 w 1075848"/>
                <a:gd name="connsiteY0-1156" fmla="*/ 417512 h 1193533"/>
                <a:gd name="connsiteX1-1157" fmla="*/ 165100 w 1075848"/>
                <a:gd name="connsiteY1-1158" fmla="*/ 93662 h 1193533"/>
                <a:gd name="connsiteX2-1159" fmla="*/ 654050 w 1075848"/>
                <a:gd name="connsiteY2-1160" fmla="*/ 55562 h 1193533"/>
                <a:gd name="connsiteX3-1161" fmla="*/ 1069975 w 1075848"/>
                <a:gd name="connsiteY3-1162" fmla="*/ 795337 h 1193533"/>
                <a:gd name="connsiteX4-1163" fmla="*/ 336550 w 1075848"/>
                <a:gd name="connsiteY4-1164" fmla="*/ 1173162 h 1193533"/>
                <a:gd name="connsiteX5-1165" fmla="*/ 28575 w 1075848"/>
                <a:gd name="connsiteY5-1166" fmla="*/ 1103312 h 1193533"/>
                <a:gd name="connsiteX6-1167" fmla="*/ 644525 w 1075848"/>
                <a:gd name="connsiteY6-1168" fmla="*/ 769937 h 1193533"/>
                <a:gd name="connsiteX7-1169" fmla="*/ 95250 w 1075848"/>
                <a:gd name="connsiteY7-1170" fmla="*/ 652462 h 1193533"/>
                <a:gd name="connsiteX8-1171" fmla="*/ 0 w 1075848"/>
                <a:gd name="connsiteY8-1172" fmla="*/ 417512 h 1193533"/>
                <a:gd name="connsiteX0-1173" fmla="*/ 0 w 1074668"/>
                <a:gd name="connsiteY0-1174" fmla="*/ 417512 h 1193533"/>
                <a:gd name="connsiteX1-1175" fmla="*/ 165100 w 1074668"/>
                <a:gd name="connsiteY1-1176" fmla="*/ 93662 h 1193533"/>
                <a:gd name="connsiteX2-1177" fmla="*/ 654050 w 1074668"/>
                <a:gd name="connsiteY2-1178" fmla="*/ 55562 h 1193533"/>
                <a:gd name="connsiteX3-1179" fmla="*/ 1069975 w 1074668"/>
                <a:gd name="connsiteY3-1180" fmla="*/ 795337 h 1193533"/>
                <a:gd name="connsiteX4-1181" fmla="*/ 336550 w 1074668"/>
                <a:gd name="connsiteY4-1182" fmla="*/ 1173162 h 1193533"/>
                <a:gd name="connsiteX5-1183" fmla="*/ 28575 w 1074668"/>
                <a:gd name="connsiteY5-1184" fmla="*/ 1103312 h 1193533"/>
                <a:gd name="connsiteX6-1185" fmla="*/ 644525 w 1074668"/>
                <a:gd name="connsiteY6-1186" fmla="*/ 769937 h 1193533"/>
                <a:gd name="connsiteX7-1187" fmla="*/ 95250 w 1074668"/>
                <a:gd name="connsiteY7-1188" fmla="*/ 652462 h 1193533"/>
                <a:gd name="connsiteX8-1189" fmla="*/ 0 w 1074668"/>
                <a:gd name="connsiteY8-1190" fmla="*/ 417512 h 1193533"/>
                <a:gd name="connsiteX0-1191" fmla="*/ 0 w 1088092"/>
                <a:gd name="connsiteY0-1192" fmla="*/ 417512 h 1193533"/>
                <a:gd name="connsiteX1-1193" fmla="*/ 165100 w 1088092"/>
                <a:gd name="connsiteY1-1194" fmla="*/ 93662 h 1193533"/>
                <a:gd name="connsiteX2-1195" fmla="*/ 654050 w 1088092"/>
                <a:gd name="connsiteY2-1196" fmla="*/ 55562 h 1193533"/>
                <a:gd name="connsiteX3-1197" fmla="*/ 1069975 w 1088092"/>
                <a:gd name="connsiteY3-1198" fmla="*/ 795337 h 1193533"/>
                <a:gd name="connsiteX4-1199" fmla="*/ 336550 w 1088092"/>
                <a:gd name="connsiteY4-1200" fmla="*/ 1173162 h 1193533"/>
                <a:gd name="connsiteX5-1201" fmla="*/ 28575 w 1088092"/>
                <a:gd name="connsiteY5-1202" fmla="*/ 1103312 h 1193533"/>
                <a:gd name="connsiteX6-1203" fmla="*/ 644525 w 1088092"/>
                <a:gd name="connsiteY6-1204" fmla="*/ 769937 h 1193533"/>
                <a:gd name="connsiteX7-1205" fmla="*/ 95250 w 1088092"/>
                <a:gd name="connsiteY7-1206" fmla="*/ 652462 h 1193533"/>
                <a:gd name="connsiteX8-1207" fmla="*/ 0 w 1088092"/>
                <a:gd name="connsiteY8-1208" fmla="*/ 417512 h 1193533"/>
                <a:gd name="connsiteX0-1209" fmla="*/ 0 w 1094577"/>
                <a:gd name="connsiteY0-1210" fmla="*/ 417512 h 1193533"/>
                <a:gd name="connsiteX1-1211" fmla="*/ 165100 w 1094577"/>
                <a:gd name="connsiteY1-1212" fmla="*/ 93662 h 1193533"/>
                <a:gd name="connsiteX2-1213" fmla="*/ 654050 w 1094577"/>
                <a:gd name="connsiteY2-1214" fmla="*/ 55562 h 1193533"/>
                <a:gd name="connsiteX3-1215" fmla="*/ 1069975 w 1094577"/>
                <a:gd name="connsiteY3-1216" fmla="*/ 795337 h 1193533"/>
                <a:gd name="connsiteX4-1217" fmla="*/ 336550 w 1094577"/>
                <a:gd name="connsiteY4-1218" fmla="*/ 1173162 h 1193533"/>
                <a:gd name="connsiteX5-1219" fmla="*/ 28575 w 1094577"/>
                <a:gd name="connsiteY5-1220" fmla="*/ 1103312 h 1193533"/>
                <a:gd name="connsiteX6-1221" fmla="*/ 644525 w 1094577"/>
                <a:gd name="connsiteY6-1222" fmla="*/ 769937 h 1193533"/>
                <a:gd name="connsiteX7-1223" fmla="*/ 95250 w 1094577"/>
                <a:gd name="connsiteY7-1224" fmla="*/ 652462 h 1193533"/>
                <a:gd name="connsiteX8-1225" fmla="*/ 0 w 1094577"/>
                <a:gd name="connsiteY8-1226" fmla="*/ 417512 h 1193533"/>
                <a:gd name="connsiteX0-1227" fmla="*/ 0 w 1098156"/>
                <a:gd name="connsiteY0-1228" fmla="*/ 411875 h 1187896"/>
                <a:gd name="connsiteX1-1229" fmla="*/ 165100 w 1098156"/>
                <a:gd name="connsiteY1-1230" fmla="*/ 88025 h 1187896"/>
                <a:gd name="connsiteX2-1231" fmla="*/ 654050 w 1098156"/>
                <a:gd name="connsiteY2-1232" fmla="*/ 49925 h 1187896"/>
                <a:gd name="connsiteX3-1233" fmla="*/ 1069975 w 1098156"/>
                <a:gd name="connsiteY3-1234" fmla="*/ 789700 h 1187896"/>
                <a:gd name="connsiteX4-1235" fmla="*/ 336550 w 1098156"/>
                <a:gd name="connsiteY4-1236" fmla="*/ 1167525 h 1187896"/>
                <a:gd name="connsiteX5-1237" fmla="*/ 28575 w 1098156"/>
                <a:gd name="connsiteY5-1238" fmla="*/ 1097675 h 1187896"/>
                <a:gd name="connsiteX6-1239" fmla="*/ 644525 w 1098156"/>
                <a:gd name="connsiteY6-1240" fmla="*/ 764300 h 1187896"/>
                <a:gd name="connsiteX7-1241" fmla="*/ 95250 w 1098156"/>
                <a:gd name="connsiteY7-1242" fmla="*/ 646825 h 1187896"/>
                <a:gd name="connsiteX8-1243" fmla="*/ 0 w 1098156"/>
                <a:gd name="connsiteY8-1244" fmla="*/ 411875 h 1187896"/>
                <a:gd name="connsiteX0-1245" fmla="*/ 0 w 1098156"/>
                <a:gd name="connsiteY0-1246" fmla="*/ 411875 h 1182737"/>
                <a:gd name="connsiteX1-1247" fmla="*/ 165100 w 1098156"/>
                <a:gd name="connsiteY1-1248" fmla="*/ 88025 h 1182737"/>
                <a:gd name="connsiteX2-1249" fmla="*/ 654050 w 1098156"/>
                <a:gd name="connsiteY2-1250" fmla="*/ 49925 h 1182737"/>
                <a:gd name="connsiteX3-1251" fmla="*/ 1069975 w 1098156"/>
                <a:gd name="connsiteY3-1252" fmla="*/ 789700 h 1182737"/>
                <a:gd name="connsiteX4-1253" fmla="*/ 336550 w 1098156"/>
                <a:gd name="connsiteY4-1254" fmla="*/ 1167525 h 1182737"/>
                <a:gd name="connsiteX5-1255" fmla="*/ 28575 w 1098156"/>
                <a:gd name="connsiteY5-1256" fmla="*/ 1097675 h 1182737"/>
                <a:gd name="connsiteX6-1257" fmla="*/ 644525 w 1098156"/>
                <a:gd name="connsiteY6-1258" fmla="*/ 764300 h 1182737"/>
                <a:gd name="connsiteX7-1259" fmla="*/ 95250 w 1098156"/>
                <a:gd name="connsiteY7-1260" fmla="*/ 646825 h 1182737"/>
                <a:gd name="connsiteX8-1261" fmla="*/ 0 w 1098156"/>
                <a:gd name="connsiteY8-1262" fmla="*/ 411875 h 11827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60" name="Freeform 16"/>
          <p:cNvSpPr/>
          <p:nvPr/>
        </p:nvSpPr>
        <p:spPr bwMode="auto">
          <a:xfrm rot="11746044">
            <a:off x="3539543" y="1864727"/>
            <a:ext cx="862425" cy="265432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55" name="组合 354"/>
          <p:cNvGrpSpPr/>
          <p:nvPr/>
        </p:nvGrpSpPr>
        <p:grpSpPr>
          <a:xfrm rot="410855">
            <a:off x="3899765" y="1905408"/>
            <a:ext cx="899405" cy="590438"/>
            <a:chOff x="3578023" y="1831372"/>
            <a:chExt cx="1288858" cy="846104"/>
          </a:xfrm>
        </p:grpSpPr>
        <p:sp>
          <p:nvSpPr>
            <p:cNvPr id="356" name="流程图: 手动操作 355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7" name="流程图: 手动操作 356"/>
            <p:cNvSpPr/>
            <p:nvPr/>
          </p:nvSpPr>
          <p:spPr>
            <a:xfrm rot="20496909">
              <a:off x="4473485" y="226841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8" name="泪滴形 357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9" name="流程图: 手动操作 358"/>
            <p:cNvSpPr/>
            <p:nvPr/>
          </p:nvSpPr>
          <p:spPr>
            <a:xfrm rot="20496909">
              <a:off x="4594327" y="220487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0" name="流程图: 手动操作 359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1" name="任意多边形 360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-1" fmla="*/ 0 w 1054100"/>
                <a:gd name="connsiteY0-2" fmla="*/ 514350 h 1168400"/>
                <a:gd name="connsiteX1-3" fmla="*/ 95250 w 1054100"/>
                <a:gd name="connsiteY1-4" fmla="*/ 165100 h 1168400"/>
                <a:gd name="connsiteX2-5" fmla="*/ 254000 w 1054100"/>
                <a:gd name="connsiteY2-6" fmla="*/ 12700 h 1168400"/>
                <a:gd name="connsiteX3-7" fmla="*/ 635000 w 1054100"/>
                <a:gd name="connsiteY3-8" fmla="*/ 0 h 1168400"/>
                <a:gd name="connsiteX4-9" fmla="*/ 844550 w 1054100"/>
                <a:gd name="connsiteY4-10" fmla="*/ 279400 h 1168400"/>
                <a:gd name="connsiteX5-11" fmla="*/ 1054100 w 1054100"/>
                <a:gd name="connsiteY5-12" fmla="*/ 787400 h 1168400"/>
                <a:gd name="connsiteX6-13" fmla="*/ 723900 w 1054100"/>
                <a:gd name="connsiteY6-14" fmla="*/ 1136650 h 1168400"/>
                <a:gd name="connsiteX7-15" fmla="*/ 323850 w 1054100"/>
                <a:gd name="connsiteY7-16" fmla="*/ 1168400 h 1168400"/>
                <a:gd name="connsiteX8-17" fmla="*/ 63500 w 1054100"/>
                <a:gd name="connsiteY8-18" fmla="*/ 1060450 h 1168400"/>
                <a:gd name="connsiteX9-19" fmla="*/ 304800 w 1054100"/>
                <a:gd name="connsiteY9-20" fmla="*/ 965200 h 1168400"/>
                <a:gd name="connsiteX10-21" fmla="*/ 558800 w 1054100"/>
                <a:gd name="connsiteY10-22" fmla="*/ 984250 h 1168400"/>
                <a:gd name="connsiteX11-23" fmla="*/ 558800 w 1054100"/>
                <a:gd name="connsiteY11-24" fmla="*/ 768350 h 1168400"/>
                <a:gd name="connsiteX12-25" fmla="*/ 133350 w 1054100"/>
                <a:gd name="connsiteY12-26" fmla="*/ 755650 h 1168400"/>
                <a:gd name="connsiteX13-27" fmla="*/ 0 w 1054100"/>
                <a:gd name="connsiteY13-28" fmla="*/ 514350 h 1168400"/>
                <a:gd name="connsiteX0-29" fmla="*/ 1413 w 1055513"/>
                <a:gd name="connsiteY0-30" fmla="*/ 514350 h 1168400"/>
                <a:gd name="connsiteX1-31" fmla="*/ 96663 w 1055513"/>
                <a:gd name="connsiteY1-32" fmla="*/ 165100 h 1168400"/>
                <a:gd name="connsiteX2-33" fmla="*/ 255413 w 1055513"/>
                <a:gd name="connsiteY2-34" fmla="*/ 12700 h 1168400"/>
                <a:gd name="connsiteX3-35" fmla="*/ 636413 w 1055513"/>
                <a:gd name="connsiteY3-36" fmla="*/ 0 h 1168400"/>
                <a:gd name="connsiteX4-37" fmla="*/ 845963 w 1055513"/>
                <a:gd name="connsiteY4-38" fmla="*/ 279400 h 1168400"/>
                <a:gd name="connsiteX5-39" fmla="*/ 1055513 w 1055513"/>
                <a:gd name="connsiteY5-40" fmla="*/ 787400 h 1168400"/>
                <a:gd name="connsiteX6-41" fmla="*/ 725313 w 1055513"/>
                <a:gd name="connsiteY6-42" fmla="*/ 1136650 h 1168400"/>
                <a:gd name="connsiteX7-43" fmla="*/ 325263 w 1055513"/>
                <a:gd name="connsiteY7-44" fmla="*/ 1168400 h 1168400"/>
                <a:gd name="connsiteX8-45" fmla="*/ 64913 w 1055513"/>
                <a:gd name="connsiteY8-46" fmla="*/ 1060450 h 1168400"/>
                <a:gd name="connsiteX9-47" fmla="*/ 306213 w 1055513"/>
                <a:gd name="connsiteY9-48" fmla="*/ 965200 h 1168400"/>
                <a:gd name="connsiteX10-49" fmla="*/ 560213 w 1055513"/>
                <a:gd name="connsiteY10-50" fmla="*/ 984250 h 1168400"/>
                <a:gd name="connsiteX11-51" fmla="*/ 560213 w 1055513"/>
                <a:gd name="connsiteY11-52" fmla="*/ 768350 h 1168400"/>
                <a:gd name="connsiteX12-53" fmla="*/ 134763 w 1055513"/>
                <a:gd name="connsiteY12-54" fmla="*/ 755650 h 1168400"/>
                <a:gd name="connsiteX13-55" fmla="*/ 1413 w 1055513"/>
                <a:gd name="connsiteY13-56" fmla="*/ 514350 h 1168400"/>
                <a:gd name="connsiteX0-57" fmla="*/ 82550 w 1136650"/>
                <a:gd name="connsiteY0-58" fmla="*/ 514350 h 1168400"/>
                <a:gd name="connsiteX1-59" fmla="*/ 177800 w 1136650"/>
                <a:gd name="connsiteY1-60" fmla="*/ 165100 h 1168400"/>
                <a:gd name="connsiteX2-61" fmla="*/ 336550 w 1136650"/>
                <a:gd name="connsiteY2-62" fmla="*/ 12700 h 1168400"/>
                <a:gd name="connsiteX3-63" fmla="*/ 717550 w 1136650"/>
                <a:gd name="connsiteY3-64" fmla="*/ 0 h 1168400"/>
                <a:gd name="connsiteX4-65" fmla="*/ 927100 w 1136650"/>
                <a:gd name="connsiteY4-66" fmla="*/ 279400 h 1168400"/>
                <a:gd name="connsiteX5-67" fmla="*/ 1136650 w 1136650"/>
                <a:gd name="connsiteY5-68" fmla="*/ 787400 h 1168400"/>
                <a:gd name="connsiteX6-69" fmla="*/ 806450 w 1136650"/>
                <a:gd name="connsiteY6-70" fmla="*/ 1136650 h 1168400"/>
                <a:gd name="connsiteX7-71" fmla="*/ 406400 w 1136650"/>
                <a:gd name="connsiteY7-72" fmla="*/ 1168400 h 1168400"/>
                <a:gd name="connsiteX8-73" fmla="*/ 0 w 1136650"/>
                <a:gd name="connsiteY8-74" fmla="*/ 1073150 h 1168400"/>
                <a:gd name="connsiteX9-75" fmla="*/ 387350 w 1136650"/>
                <a:gd name="connsiteY9-76" fmla="*/ 965200 h 1168400"/>
                <a:gd name="connsiteX10-77" fmla="*/ 641350 w 1136650"/>
                <a:gd name="connsiteY10-78" fmla="*/ 984250 h 1168400"/>
                <a:gd name="connsiteX11-79" fmla="*/ 641350 w 1136650"/>
                <a:gd name="connsiteY11-80" fmla="*/ 768350 h 1168400"/>
                <a:gd name="connsiteX12-81" fmla="*/ 215900 w 1136650"/>
                <a:gd name="connsiteY12-82" fmla="*/ 755650 h 1168400"/>
                <a:gd name="connsiteX13-83" fmla="*/ 82550 w 1136650"/>
                <a:gd name="connsiteY13-84" fmla="*/ 514350 h 1168400"/>
                <a:gd name="connsiteX0-85" fmla="*/ 82576 w 1136676"/>
                <a:gd name="connsiteY0-86" fmla="*/ 514350 h 1168400"/>
                <a:gd name="connsiteX1-87" fmla="*/ 177826 w 1136676"/>
                <a:gd name="connsiteY1-88" fmla="*/ 165100 h 1168400"/>
                <a:gd name="connsiteX2-89" fmla="*/ 336576 w 1136676"/>
                <a:gd name="connsiteY2-90" fmla="*/ 12700 h 1168400"/>
                <a:gd name="connsiteX3-91" fmla="*/ 717576 w 1136676"/>
                <a:gd name="connsiteY3-92" fmla="*/ 0 h 1168400"/>
                <a:gd name="connsiteX4-93" fmla="*/ 927126 w 1136676"/>
                <a:gd name="connsiteY4-94" fmla="*/ 279400 h 1168400"/>
                <a:gd name="connsiteX5-95" fmla="*/ 1136676 w 1136676"/>
                <a:gd name="connsiteY5-96" fmla="*/ 787400 h 1168400"/>
                <a:gd name="connsiteX6-97" fmla="*/ 806476 w 1136676"/>
                <a:gd name="connsiteY6-98" fmla="*/ 1136650 h 1168400"/>
                <a:gd name="connsiteX7-99" fmla="*/ 406426 w 1136676"/>
                <a:gd name="connsiteY7-100" fmla="*/ 1168400 h 1168400"/>
                <a:gd name="connsiteX8-101" fmla="*/ 26 w 1136676"/>
                <a:gd name="connsiteY8-102" fmla="*/ 1073150 h 1168400"/>
                <a:gd name="connsiteX9-103" fmla="*/ 387376 w 1136676"/>
                <a:gd name="connsiteY9-104" fmla="*/ 965200 h 1168400"/>
                <a:gd name="connsiteX10-105" fmla="*/ 641376 w 1136676"/>
                <a:gd name="connsiteY10-106" fmla="*/ 984250 h 1168400"/>
                <a:gd name="connsiteX11-107" fmla="*/ 641376 w 1136676"/>
                <a:gd name="connsiteY11-108" fmla="*/ 768350 h 1168400"/>
                <a:gd name="connsiteX12-109" fmla="*/ 215926 w 1136676"/>
                <a:gd name="connsiteY12-110" fmla="*/ 755650 h 1168400"/>
                <a:gd name="connsiteX13-111" fmla="*/ 82576 w 1136676"/>
                <a:gd name="connsiteY13-112" fmla="*/ 514350 h 1168400"/>
                <a:gd name="connsiteX0-113" fmla="*/ 82576 w 1136676"/>
                <a:gd name="connsiteY0-114" fmla="*/ 544075 h 1198125"/>
                <a:gd name="connsiteX1-115" fmla="*/ 177826 w 1136676"/>
                <a:gd name="connsiteY1-116" fmla="*/ 194825 h 1198125"/>
                <a:gd name="connsiteX2-117" fmla="*/ 336576 w 1136676"/>
                <a:gd name="connsiteY2-118" fmla="*/ 42425 h 1198125"/>
                <a:gd name="connsiteX3-119" fmla="*/ 717576 w 1136676"/>
                <a:gd name="connsiteY3-120" fmla="*/ 29725 h 1198125"/>
                <a:gd name="connsiteX4-121" fmla="*/ 927126 w 1136676"/>
                <a:gd name="connsiteY4-122" fmla="*/ 309125 h 1198125"/>
                <a:gd name="connsiteX5-123" fmla="*/ 1136676 w 1136676"/>
                <a:gd name="connsiteY5-124" fmla="*/ 817125 h 1198125"/>
                <a:gd name="connsiteX6-125" fmla="*/ 806476 w 1136676"/>
                <a:gd name="connsiteY6-126" fmla="*/ 1166375 h 1198125"/>
                <a:gd name="connsiteX7-127" fmla="*/ 406426 w 1136676"/>
                <a:gd name="connsiteY7-128" fmla="*/ 1198125 h 1198125"/>
                <a:gd name="connsiteX8-129" fmla="*/ 26 w 1136676"/>
                <a:gd name="connsiteY8-130" fmla="*/ 1102875 h 1198125"/>
                <a:gd name="connsiteX9-131" fmla="*/ 387376 w 1136676"/>
                <a:gd name="connsiteY9-132" fmla="*/ 994925 h 1198125"/>
                <a:gd name="connsiteX10-133" fmla="*/ 641376 w 1136676"/>
                <a:gd name="connsiteY10-134" fmla="*/ 1013975 h 1198125"/>
                <a:gd name="connsiteX11-135" fmla="*/ 641376 w 1136676"/>
                <a:gd name="connsiteY11-136" fmla="*/ 798075 h 1198125"/>
                <a:gd name="connsiteX12-137" fmla="*/ 215926 w 1136676"/>
                <a:gd name="connsiteY12-138" fmla="*/ 785375 h 1198125"/>
                <a:gd name="connsiteX13-139" fmla="*/ 82576 w 1136676"/>
                <a:gd name="connsiteY13-140" fmla="*/ 544075 h 1198125"/>
                <a:gd name="connsiteX0-141" fmla="*/ 82576 w 1136676"/>
                <a:gd name="connsiteY0-142" fmla="*/ 558661 h 1212711"/>
                <a:gd name="connsiteX1-143" fmla="*/ 177826 w 1136676"/>
                <a:gd name="connsiteY1-144" fmla="*/ 209411 h 1212711"/>
                <a:gd name="connsiteX2-145" fmla="*/ 336576 w 1136676"/>
                <a:gd name="connsiteY2-146" fmla="*/ 57011 h 1212711"/>
                <a:gd name="connsiteX3-147" fmla="*/ 717576 w 1136676"/>
                <a:gd name="connsiteY3-148" fmla="*/ 44311 h 1212711"/>
                <a:gd name="connsiteX4-149" fmla="*/ 927126 w 1136676"/>
                <a:gd name="connsiteY4-150" fmla="*/ 323711 h 1212711"/>
                <a:gd name="connsiteX5-151" fmla="*/ 1136676 w 1136676"/>
                <a:gd name="connsiteY5-152" fmla="*/ 831711 h 1212711"/>
                <a:gd name="connsiteX6-153" fmla="*/ 806476 w 1136676"/>
                <a:gd name="connsiteY6-154" fmla="*/ 1180961 h 1212711"/>
                <a:gd name="connsiteX7-155" fmla="*/ 406426 w 1136676"/>
                <a:gd name="connsiteY7-156" fmla="*/ 1212711 h 1212711"/>
                <a:gd name="connsiteX8-157" fmla="*/ 26 w 1136676"/>
                <a:gd name="connsiteY8-158" fmla="*/ 1117461 h 1212711"/>
                <a:gd name="connsiteX9-159" fmla="*/ 387376 w 1136676"/>
                <a:gd name="connsiteY9-160" fmla="*/ 1009511 h 1212711"/>
                <a:gd name="connsiteX10-161" fmla="*/ 641376 w 1136676"/>
                <a:gd name="connsiteY10-162" fmla="*/ 1028561 h 1212711"/>
                <a:gd name="connsiteX11-163" fmla="*/ 641376 w 1136676"/>
                <a:gd name="connsiteY11-164" fmla="*/ 812661 h 1212711"/>
                <a:gd name="connsiteX12-165" fmla="*/ 215926 w 1136676"/>
                <a:gd name="connsiteY12-166" fmla="*/ 799961 h 1212711"/>
                <a:gd name="connsiteX13-167" fmla="*/ 82576 w 1136676"/>
                <a:gd name="connsiteY13-168" fmla="*/ 558661 h 1212711"/>
                <a:gd name="connsiteX0-169" fmla="*/ 82576 w 1138411"/>
                <a:gd name="connsiteY0-170" fmla="*/ 558661 h 1212711"/>
                <a:gd name="connsiteX1-171" fmla="*/ 177826 w 1138411"/>
                <a:gd name="connsiteY1-172" fmla="*/ 209411 h 1212711"/>
                <a:gd name="connsiteX2-173" fmla="*/ 336576 w 1138411"/>
                <a:gd name="connsiteY2-174" fmla="*/ 57011 h 1212711"/>
                <a:gd name="connsiteX3-175" fmla="*/ 717576 w 1138411"/>
                <a:gd name="connsiteY3-176" fmla="*/ 44311 h 1212711"/>
                <a:gd name="connsiteX4-177" fmla="*/ 927126 w 1138411"/>
                <a:gd name="connsiteY4-178" fmla="*/ 323711 h 1212711"/>
                <a:gd name="connsiteX5-179" fmla="*/ 1136676 w 1138411"/>
                <a:gd name="connsiteY5-180" fmla="*/ 831711 h 1212711"/>
                <a:gd name="connsiteX6-181" fmla="*/ 806476 w 1138411"/>
                <a:gd name="connsiteY6-182" fmla="*/ 1180961 h 1212711"/>
                <a:gd name="connsiteX7-183" fmla="*/ 406426 w 1138411"/>
                <a:gd name="connsiteY7-184" fmla="*/ 1212711 h 1212711"/>
                <a:gd name="connsiteX8-185" fmla="*/ 26 w 1138411"/>
                <a:gd name="connsiteY8-186" fmla="*/ 1117461 h 1212711"/>
                <a:gd name="connsiteX9-187" fmla="*/ 387376 w 1138411"/>
                <a:gd name="connsiteY9-188" fmla="*/ 1009511 h 1212711"/>
                <a:gd name="connsiteX10-189" fmla="*/ 641376 w 1138411"/>
                <a:gd name="connsiteY10-190" fmla="*/ 1028561 h 1212711"/>
                <a:gd name="connsiteX11-191" fmla="*/ 641376 w 1138411"/>
                <a:gd name="connsiteY11-192" fmla="*/ 812661 h 1212711"/>
                <a:gd name="connsiteX12-193" fmla="*/ 215926 w 1138411"/>
                <a:gd name="connsiteY12-194" fmla="*/ 799961 h 1212711"/>
                <a:gd name="connsiteX13-195" fmla="*/ 82576 w 1138411"/>
                <a:gd name="connsiteY13-196" fmla="*/ 558661 h 1212711"/>
                <a:gd name="connsiteX0-197" fmla="*/ 82576 w 1164295"/>
                <a:gd name="connsiteY0-198" fmla="*/ 558661 h 1212711"/>
                <a:gd name="connsiteX1-199" fmla="*/ 177826 w 1164295"/>
                <a:gd name="connsiteY1-200" fmla="*/ 209411 h 1212711"/>
                <a:gd name="connsiteX2-201" fmla="*/ 336576 w 1164295"/>
                <a:gd name="connsiteY2-202" fmla="*/ 57011 h 1212711"/>
                <a:gd name="connsiteX3-203" fmla="*/ 717576 w 1164295"/>
                <a:gd name="connsiteY3-204" fmla="*/ 44311 h 1212711"/>
                <a:gd name="connsiteX4-205" fmla="*/ 927126 w 1164295"/>
                <a:gd name="connsiteY4-206" fmla="*/ 323711 h 1212711"/>
                <a:gd name="connsiteX5-207" fmla="*/ 1136676 w 1164295"/>
                <a:gd name="connsiteY5-208" fmla="*/ 831711 h 1212711"/>
                <a:gd name="connsiteX6-209" fmla="*/ 806476 w 1164295"/>
                <a:gd name="connsiteY6-210" fmla="*/ 1180961 h 1212711"/>
                <a:gd name="connsiteX7-211" fmla="*/ 406426 w 1164295"/>
                <a:gd name="connsiteY7-212" fmla="*/ 1212711 h 1212711"/>
                <a:gd name="connsiteX8-213" fmla="*/ 26 w 1164295"/>
                <a:gd name="connsiteY8-214" fmla="*/ 1117461 h 1212711"/>
                <a:gd name="connsiteX9-215" fmla="*/ 387376 w 1164295"/>
                <a:gd name="connsiteY9-216" fmla="*/ 1009511 h 1212711"/>
                <a:gd name="connsiteX10-217" fmla="*/ 641376 w 1164295"/>
                <a:gd name="connsiteY10-218" fmla="*/ 1028561 h 1212711"/>
                <a:gd name="connsiteX11-219" fmla="*/ 641376 w 1164295"/>
                <a:gd name="connsiteY11-220" fmla="*/ 812661 h 1212711"/>
                <a:gd name="connsiteX12-221" fmla="*/ 215926 w 1164295"/>
                <a:gd name="connsiteY12-222" fmla="*/ 799961 h 1212711"/>
                <a:gd name="connsiteX13-223" fmla="*/ 82576 w 1164295"/>
                <a:gd name="connsiteY13-224" fmla="*/ 558661 h 1212711"/>
                <a:gd name="connsiteX0-225" fmla="*/ 82576 w 1164295"/>
                <a:gd name="connsiteY0-226" fmla="*/ 558661 h 1245664"/>
                <a:gd name="connsiteX1-227" fmla="*/ 177826 w 1164295"/>
                <a:gd name="connsiteY1-228" fmla="*/ 209411 h 1245664"/>
                <a:gd name="connsiteX2-229" fmla="*/ 336576 w 1164295"/>
                <a:gd name="connsiteY2-230" fmla="*/ 57011 h 1245664"/>
                <a:gd name="connsiteX3-231" fmla="*/ 717576 w 1164295"/>
                <a:gd name="connsiteY3-232" fmla="*/ 44311 h 1245664"/>
                <a:gd name="connsiteX4-233" fmla="*/ 927126 w 1164295"/>
                <a:gd name="connsiteY4-234" fmla="*/ 323711 h 1245664"/>
                <a:gd name="connsiteX5-235" fmla="*/ 1136676 w 1164295"/>
                <a:gd name="connsiteY5-236" fmla="*/ 831711 h 1245664"/>
                <a:gd name="connsiteX6-237" fmla="*/ 806476 w 1164295"/>
                <a:gd name="connsiteY6-238" fmla="*/ 1180961 h 1245664"/>
                <a:gd name="connsiteX7-239" fmla="*/ 406426 w 1164295"/>
                <a:gd name="connsiteY7-240" fmla="*/ 1212711 h 1245664"/>
                <a:gd name="connsiteX8-241" fmla="*/ 26 w 1164295"/>
                <a:gd name="connsiteY8-242" fmla="*/ 1117461 h 1245664"/>
                <a:gd name="connsiteX9-243" fmla="*/ 387376 w 1164295"/>
                <a:gd name="connsiteY9-244" fmla="*/ 1009511 h 1245664"/>
                <a:gd name="connsiteX10-245" fmla="*/ 641376 w 1164295"/>
                <a:gd name="connsiteY10-246" fmla="*/ 1028561 h 1245664"/>
                <a:gd name="connsiteX11-247" fmla="*/ 641376 w 1164295"/>
                <a:gd name="connsiteY11-248" fmla="*/ 812661 h 1245664"/>
                <a:gd name="connsiteX12-249" fmla="*/ 215926 w 1164295"/>
                <a:gd name="connsiteY12-250" fmla="*/ 799961 h 1245664"/>
                <a:gd name="connsiteX13-251" fmla="*/ 82576 w 1164295"/>
                <a:gd name="connsiteY13-252" fmla="*/ 558661 h 1245664"/>
                <a:gd name="connsiteX0-253" fmla="*/ 82576 w 1164295"/>
                <a:gd name="connsiteY0-254" fmla="*/ 558661 h 1245664"/>
                <a:gd name="connsiteX1-255" fmla="*/ 177826 w 1164295"/>
                <a:gd name="connsiteY1-256" fmla="*/ 209411 h 1245664"/>
                <a:gd name="connsiteX2-257" fmla="*/ 336576 w 1164295"/>
                <a:gd name="connsiteY2-258" fmla="*/ 57011 h 1245664"/>
                <a:gd name="connsiteX3-259" fmla="*/ 717576 w 1164295"/>
                <a:gd name="connsiteY3-260" fmla="*/ 44311 h 1245664"/>
                <a:gd name="connsiteX4-261" fmla="*/ 927126 w 1164295"/>
                <a:gd name="connsiteY4-262" fmla="*/ 323711 h 1245664"/>
                <a:gd name="connsiteX5-263" fmla="*/ 1136676 w 1164295"/>
                <a:gd name="connsiteY5-264" fmla="*/ 831711 h 1245664"/>
                <a:gd name="connsiteX6-265" fmla="*/ 806476 w 1164295"/>
                <a:gd name="connsiteY6-266" fmla="*/ 1180961 h 1245664"/>
                <a:gd name="connsiteX7-267" fmla="*/ 406426 w 1164295"/>
                <a:gd name="connsiteY7-268" fmla="*/ 1212711 h 1245664"/>
                <a:gd name="connsiteX8-269" fmla="*/ 26 w 1164295"/>
                <a:gd name="connsiteY8-270" fmla="*/ 1117461 h 1245664"/>
                <a:gd name="connsiteX9-271" fmla="*/ 387376 w 1164295"/>
                <a:gd name="connsiteY9-272" fmla="*/ 1009511 h 1245664"/>
                <a:gd name="connsiteX10-273" fmla="*/ 641376 w 1164295"/>
                <a:gd name="connsiteY10-274" fmla="*/ 1028561 h 1245664"/>
                <a:gd name="connsiteX11-275" fmla="*/ 641376 w 1164295"/>
                <a:gd name="connsiteY11-276" fmla="*/ 812661 h 1245664"/>
                <a:gd name="connsiteX12-277" fmla="*/ 215926 w 1164295"/>
                <a:gd name="connsiteY12-278" fmla="*/ 799961 h 1245664"/>
                <a:gd name="connsiteX13-279" fmla="*/ 82576 w 1164295"/>
                <a:gd name="connsiteY13-280" fmla="*/ 558661 h 1245664"/>
                <a:gd name="connsiteX0-281" fmla="*/ 82576 w 1164295"/>
                <a:gd name="connsiteY0-282" fmla="*/ 558661 h 1245664"/>
                <a:gd name="connsiteX1-283" fmla="*/ 177826 w 1164295"/>
                <a:gd name="connsiteY1-284" fmla="*/ 209411 h 1245664"/>
                <a:gd name="connsiteX2-285" fmla="*/ 336576 w 1164295"/>
                <a:gd name="connsiteY2-286" fmla="*/ 57011 h 1245664"/>
                <a:gd name="connsiteX3-287" fmla="*/ 717576 w 1164295"/>
                <a:gd name="connsiteY3-288" fmla="*/ 44311 h 1245664"/>
                <a:gd name="connsiteX4-289" fmla="*/ 927126 w 1164295"/>
                <a:gd name="connsiteY4-290" fmla="*/ 323711 h 1245664"/>
                <a:gd name="connsiteX5-291" fmla="*/ 1136676 w 1164295"/>
                <a:gd name="connsiteY5-292" fmla="*/ 831711 h 1245664"/>
                <a:gd name="connsiteX6-293" fmla="*/ 806476 w 1164295"/>
                <a:gd name="connsiteY6-294" fmla="*/ 1180961 h 1245664"/>
                <a:gd name="connsiteX7-295" fmla="*/ 406426 w 1164295"/>
                <a:gd name="connsiteY7-296" fmla="*/ 1212711 h 1245664"/>
                <a:gd name="connsiteX8-297" fmla="*/ 26 w 1164295"/>
                <a:gd name="connsiteY8-298" fmla="*/ 1117461 h 1245664"/>
                <a:gd name="connsiteX9-299" fmla="*/ 387376 w 1164295"/>
                <a:gd name="connsiteY9-300" fmla="*/ 1009511 h 1245664"/>
                <a:gd name="connsiteX10-301" fmla="*/ 641376 w 1164295"/>
                <a:gd name="connsiteY10-302" fmla="*/ 1028561 h 1245664"/>
                <a:gd name="connsiteX11-303" fmla="*/ 641376 w 1164295"/>
                <a:gd name="connsiteY11-304" fmla="*/ 812661 h 1245664"/>
                <a:gd name="connsiteX12-305" fmla="*/ 215926 w 1164295"/>
                <a:gd name="connsiteY12-306" fmla="*/ 799961 h 1245664"/>
                <a:gd name="connsiteX13-307" fmla="*/ 82576 w 1164295"/>
                <a:gd name="connsiteY13-308" fmla="*/ 558661 h 1245664"/>
                <a:gd name="connsiteX0-309" fmla="*/ 82576 w 1164295"/>
                <a:gd name="connsiteY0-310" fmla="*/ 558661 h 1245664"/>
                <a:gd name="connsiteX1-311" fmla="*/ 177826 w 1164295"/>
                <a:gd name="connsiteY1-312" fmla="*/ 209411 h 1245664"/>
                <a:gd name="connsiteX2-313" fmla="*/ 336576 w 1164295"/>
                <a:gd name="connsiteY2-314" fmla="*/ 57011 h 1245664"/>
                <a:gd name="connsiteX3-315" fmla="*/ 717576 w 1164295"/>
                <a:gd name="connsiteY3-316" fmla="*/ 44311 h 1245664"/>
                <a:gd name="connsiteX4-317" fmla="*/ 927126 w 1164295"/>
                <a:gd name="connsiteY4-318" fmla="*/ 323711 h 1245664"/>
                <a:gd name="connsiteX5-319" fmla="*/ 1136676 w 1164295"/>
                <a:gd name="connsiteY5-320" fmla="*/ 831711 h 1245664"/>
                <a:gd name="connsiteX6-321" fmla="*/ 806476 w 1164295"/>
                <a:gd name="connsiteY6-322" fmla="*/ 1180961 h 1245664"/>
                <a:gd name="connsiteX7-323" fmla="*/ 406426 w 1164295"/>
                <a:gd name="connsiteY7-324" fmla="*/ 1212711 h 1245664"/>
                <a:gd name="connsiteX8-325" fmla="*/ 26 w 1164295"/>
                <a:gd name="connsiteY8-326" fmla="*/ 1117461 h 1245664"/>
                <a:gd name="connsiteX9-327" fmla="*/ 387376 w 1164295"/>
                <a:gd name="connsiteY9-328" fmla="*/ 1009511 h 1245664"/>
                <a:gd name="connsiteX10-329" fmla="*/ 641376 w 1164295"/>
                <a:gd name="connsiteY10-330" fmla="*/ 1028561 h 1245664"/>
                <a:gd name="connsiteX11-331" fmla="*/ 641376 w 1164295"/>
                <a:gd name="connsiteY11-332" fmla="*/ 812661 h 1245664"/>
                <a:gd name="connsiteX12-333" fmla="*/ 215926 w 1164295"/>
                <a:gd name="connsiteY12-334" fmla="*/ 799961 h 1245664"/>
                <a:gd name="connsiteX13-335" fmla="*/ 82576 w 1164295"/>
                <a:gd name="connsiteY13-336" fmla="*/ 558661 h 1245664"/>
                <a:gd name="connsiteX0-337" fmla="*/ 82575 w 1164294"/>
                <a:gd name="connsiteY0-338" fmla="*/ 558661 h 1245664"/>
                <a:gd name="connsiteX1-339" fmla="*/ 177825 w 1164294"/>
                <a:gd name="connsiteY1-340" fmla="*/ 209411 h 1245664"/>
                <a:gd name="connsiteX2-341" fmla="*/ 336575 w 1164294"/>
                <a:gd name="connsiteY2-342" fmla="*/ 57011 h 1245664"/>
                <a:gd name="connsiteX3-343" fmla="*/ 717575 w 1164294"/>
                <a:gd name="connsiteY3-344" fmla="*/ 44311 h 1245664"/>
                <a:gd name="connsiteX4-345" fmla="*/ 927125 w 1164294"/>
                <a:gd name="connsiteY4-346" fmla="*/ 323711 h 1245664"/>
                <a:gd name="connsiteX5-347" fmla="*/ 1136675 w 1164294"/>
                <a:gd name="connsiteY5-348" fmla="*/ 831711 h 1245664"/>
                <a:gd name="connsiteX6-349" fmla="*/ 806475 w 1164294"/>
                <a:gd name="connsiteY6-350" fmla="*/ 1180961 h 1245664"/>
                <a:gd name="connsiteX7-351" fmla="*/ 406425 w 1164294"/>
                <a:gd name="connsiteY7-352" fmla="*/ 1212711 h 1245664"/>
                <a:gd name="connsiteX8-353" fmla="*/ 25 w 1164294"/>
                <a:gd name="connsiteY8-354" fmla="*/ 1117461 h 1245664"/>
                <a:gd name="connsiteX9-355" fmla="*/ 387375 w 1164294"/>
                <a:gd name="connsiteY9-356" fmla="*/ 1009511 h 1245664"/>
                <a:gd name="connsiteX10-357" fmla="*/ 641375 w 1164294"/>
                <a:gd name="connsiteY10-358" fmla="*/ 1028561 h 1245664"/>
                <a:gd name="connsiteX11-359" fmla="*/ 641375 w 1164294"/>
                <a:gd name="connsiteY11-360" fmla="*/ 812661 h 1245664"/>
                <a:gd name="connsiteX12-361" fmla="*/ 215925 w 1164294"/>
                <a:gd name="connsiteY12-362" fmla="*/ 799961 h 1245664"/>
                <a:gd name="connsiteX13-363" fmla="*/ 82575 w 1164294"/>
                <a:gd name="connsiteY13-364" fmla="*/ 558661 h 1245664"/>
                <a:gd name="connsiteX0-365" fmla="*/ 82575 w 1164294"/>
                <a:gd name="connsiteY0-366" fmla="*/ 558661 h 1224763"/>
                <a:gd name="connsiteX1-367" fmla="*/ 177825 w 1164294"/>
                <a:gd name="connsiteY1-368" fmla="*/ 209411 h 1224763"/>
                <a:gd name="connsiteX2-369" fmla="*/ 336575 w 1164294"/>
                <a:gd name="connsiteY2-370" fmla="*/ 57011 h 1224763"/>
                <a:gd name="connsiteX3-371" fmla="*/ 717575 w 1164294"/>
                <a:gd name="connsiteY3-372" fmla="*/ 44311 h 1224763"/>
                <a:gd name="connsiteX4-373" fmla="*/ 927125 w 1164294"/>
                <a:gd name="connsiteY4-374" fmla="*/ 323711 h 1224763"/>
                <a:gd name="connsiteX5-375" fmla="*/ 1136675 w 1164294"/>
                <a:gd name="connsiteY5-376" fmla="*/ 831711 h 1224763"/>
                <a:gd name="connsiteX6-377" fmla="*/ 806475 w 1164294"/>
                <a:gd name="connsiteY6-378" fmla="*/ 1180961 h 1224763"/>
                <a:gd name="connsiteX7-379" fmla="*/ 406425 w 1164294"/>
                <a:gd name="connsiteY7-380" fmla="*/ 1212711 h 1224763"/>
                <a:gd name="connsiteX8-381" fmla="*/ 25 w 1164294"/>
                <a:gd name="connsiteY8-382" fmla="*/ 1117461 h 1224763"/>
                <a:gd name="connsiteX9-383" fmla="*/ 387375 w 1164294"/>
                <a:gd name="connsiteY9-384" fmla="*/ 1009511 h 1224763"/>
                <a:gd name="connsiteX10-385" fmla="*/ 641375 w 1164294"/>
                <a:gd name="connsiteY10-386" fmla="*/ 1028561 h 1224763"/>
                <a:gd name="connsiteX11-387" fmla="*/ 641375 w 1164294"/>
                <a:gd name="connsiteY11-388" fmla="*/ 812661 h 1224763"/>
                <a:gd name="connsiteX12-389" fmla="*/ 215925 w 1164294"/>
                <a:gd name="connsiteY12-390" fmla="*/ 799961 h 1224763"/>
                <a:gd name="connsiteX13-391" fmla="*/ 82575 w 1164294"/>
                <a:gd name="connsiteY13-392" fmla="*/ 558661 h 1224763"/>
                <a:gd name="connsiteX0-393" fmla="*/ 82575 w 1164213"/>
                <a:gd name="connsiteY0-394" fmla="*/ 524673 h 1190775"/>
                <a:gd name="connsiteX1-395" fmla="*/ 177825 w 1164213"/>
                <a:gd name="connsiteY1-396" fmla="*/ 175423 h 1190775"/>
                <a:gd name="connsiteX2-397" fmla="*/ 336575 w 1164213"/>
                <a:gd name="connsiteY2-398" fmla="*/ 23023 h 1190775"/>
                <a:gd name="connsiteX3-399" fmla="*/ 723925 w 1164213"/>
                <a:gd name="connsiteY3-400" fmla="*/ 61123 h 1190775"/>
                <a:gd name="connsiteX4-401" fmla="*/ 927125 w 1164213"/>
                <a:gd name="connsiteY4-402" fmla="*/ 289723 h 1190775"/>
                <a:gd name="connsiteX5-403" fmla="*/ 1136675 w 1164213"/>
                <a:gd name="connsiteY5-404" fmla="*/ 797723 h 1190775"/>
                <a:gd name="connsiteX6-405" fmla="*/ 806475 w 1164213"/>
                <a:gd name="connsiteY6-406" fmla="*/ 1146973 h 1190775"/>
                <a:gd name="connsiteX7-407" fmla="*/ 406425 w 1164213"/>
                <a:gd name="connsiteY7-408" fmla="*/ 1178723 h 1190775"/>
                <a:gd name="connsiteX8-409" fmla="*/ 25 w 1164213"/>
                <a:gd name="connsiteY8-410" fmla="*/ 1083473 h 1190775"/>
                <a:gd name="connsiteX9-411" fmla="*/ 387375 w 1164213"/>
                <a:gd name="connsiteY9-412" fmla="*/ 975523 h 1190775"/>
                <a:gd name="connsiteX10-413" fmla="*/ 641375 w 1164213"/>
                <a:gd name="connsiteY10-414" fmla="*/ 994573 h 1190775"/>
                <a:gd name="connsiteX11-415" fmla="*/ 641375 w 1164213"/>
                <a:gd name="connsiteY11-416" fmla="*/ 778673 h 1190775"/>
                <a:gd name="connsiteX12-417" fmla="*/ 215925 w 1164213"/>
                <a:gd name="connsiteY12-418" fmla="*/ 765973 h 1190775"/>
                <a:gd name="connsiteX13-419" fmla="*/ 82575 w 1164213"/>
                <a:gd name="connsiteY13-420" fmla="*/ 524673 h 1190775"/>
                <a:gd name="connsiteX0-421" fmla="*/ 82575 w 1164213"/>
                <a:gd name="connsiteY0-422" fmla="*/ 531286 h 1197388"/>
                <a:gd name="connsiteX1-423" fmla="*/ 82575 w 1164213"/>
                <a:gd name="connsiteY1-424" fmla="*/ 283636 h 1197388"/>
                <a:gd name="connsiteX2-425" fmla="*/ 336575 w 1164213"/>
                <a:gd name="connsiteY2-426" fmla="*/ 29636 h 1197388"/>
                <a:gd name="connsiteX3-427" fmla="*/ 723925 w 1164213"/>
                <a:gd name="connsiteY3-428" fmla="*/ 67736 h 1197388"/>
                <a:gd name="connsiteX4-429" fmla="*/ 927125 w 1164213"/>
                <a:gd name="connsiteY4-430" fmla="*/ 296336 h 1197388"/>
                <a:gd name="connsiteX5-431" fmla="*/ 1136675 w 1164213"/>
                <a:gd name="connsiteY5-432" fmla="*/ 804336 h 1197388"/>
                <a:gd name="connsiteX6-433" fmla="*/ 806475 w 1164213"/>
                <a:gd name="connsiteY6-434" fmla="*/ 1153586 h 1197388"/>
                <a:gd name="connsiteX7-435" fmla="*/ 406425 w 1164213"/>
                <a:gd name="connsiteY7-436" fmla="*/ 1185336 h 1197388"/>
                <a:gd name="connsiteX8-437" fmla="*/ 25 w 1164213"/>
                <a:gd name="connsiteY8-438" fmla="*/ 1090086 h 1197388"/>
                <a:gd name="connsiteX9-439" fmla="*/ 387375 w 1164213"/>
                <a:gd name="connsiteY9-440" fmla="*/ 982136 h 1197388"/>
                <a:gd name="connsiteX10-441" fmla="*/ 641375 w 1164213"/>
                <a:gd name="connsiteY10-442" fmla="*/ 1001186 h 1197388"/>
                <a:gd name="connsiteX11-443" fmla="*/ 641375 w 1164213"/>
                <a:gd name="connsiteY11-444" fmla="*/ 785286 h 1197388"/>
                <a:gd name="connsiteX12-445" fmla="*/ 215925 w 1164213"/>
                <a:gd name="connsiteY12-446" fmla="*/ 772586 h 1197388"/>
                <a:gd name="connsiteX13-447" fmla="*/ 82575 w 1164213"/>
                <a:gd name="connsiteY13-448" fmla="*/ 531286 h 1197388"/>
                <a:gd name="connsiteX0-449" fmla="*/ 82575 w 1164213"/>
                <a:gd name="connsiteY0-450" fmla="*/ 532138 h 1198240"/>
                <a:gd name="connsiteX1-451" fmla="*/ 101625 w 1164213"/>
                <a:gd name="connsiteY1-452" fmla="*/ 297188 h 1198240"/>
                <a:gd name="connsiteX2-453" fmla="*/ 336575 w 1164213"/>
                <a:gd name="connsiteY2-454" fmla="*/ 30488 h 1198240"/>
                <a:gd name="connsiteX3-455" fmla="*/ 723925 w 1164213"/>
                <a:gd name="connsiteY3-456" fmla="*/ 68588 h 1198240"/>
                <a:gd name="connsiteX4-457" fmla="*/ 927125 w 1164213"/>
                <a:gd name="connsiteY4-458" fmla="*/ 297188 h 1198240"/>
                <a:gd name="connsiteX5-459" fmla="*/ 1136675 w 1164213"/>
                <a:gd name="connsiteY5-460" fmla="*/ 805188 h 1198240"/>
                <a:gd name="connsiteX6-461" fmla="*/ 806475 w 1164213"/>
                <a:gd name="connsiteY6-462" fmla="*/ 1154438 h 1198240"/>
                <a:gd name="connsiteX7-463" fmla="*/ 406425 w 1164213"/>
                <a:gd name="connsiteY7-464" fmla="*/ 1186188 h 1198240"/>
                <a:gd name="connsiteX8-465" fmla="*/ 25 w 1164213"/>
                <a:gd name="connsiteY8-466" fmla="*/ 1090938 h 1198240"/>
                <a:gd name="connsiteX9-467" fmla="*/ 387375 w 1164213"/>
                <a:gd name="connsiteY9-468" fmla="*/ 982988 h 1198240"/>
                <a:gd name="connsiteX10-469" fmla="*/ 641375 w 1164213"/>
                <a:gd name="connsiteY10-470" fmla="*/ 1002038 h 1198240"/>
                <a:gd name="connsiteX11-471" fmla="*/ 641375 w 1164213"/>
                <a:gd name="connsiteY11-472" fmla="*/ 786138 h 1198240"/>
                <a:gd name="connsiteX12-473" fmla="*/ 215925 w 1164213"/>
                <a:gd name="connsiteY12-474" fmla="*/ 773438 h 1198240"/>
                <a:gd name="connsiteX13-475" fmla="*/ 82575 w 1164213"/>
                <a:gd name="connsiteY13-476" fmla="*/ 532138 h 1198240"/>
                <a:gd name="connsiteX0-477" fmla="*/ 82575 w 1164213"/>
                <a:gd name="connsiteY0-478" fmla="*/ 532138 h 1198240"/>
                <a:gd name="connsiteX1-479" fmla="*/ 336575 w 1164213"/>
                <a:gd name="connsiteY1-480" fmla="*/ 30488 h 1198240"/>
                <a:gd name="connsiteX2-481" fmla="*/ 723925 w 1164213"/>
                <a:gd name="connsiteY2-482" fmla="*/ 68588 h 1198240"/>
                <a:gd name="connsiteX3-483" fmla="*/ 927125 w 1164213"/>
                <a:gd name="connsiteY3-484" fmla="*/ 297188 h 1198240"/>
                <a:gd name="connsiteX4-485" fmla="*/ 1136675 w 1164213"/>
                <a:gd name="connsiteY4-486" fmla="*/ 805188 h 1198240"/>
                <a:gd name="connsiteX5-487" fmla="*/ 806475 w 1164213"/>
                <a:gd name="connsiteY5-488" fmla="*/ 1154438 h 1198240"/>
                <a:gd name="connsiteX6-489" fmla="*/ 406425 w 1164213"/>
                <a:gd name="connsiteY6-490" fmla="*/ 1186188 h 1198240"/>
                <a:gd name="connsiteX7-491" fmla="*/ 25 w 1164213"/>
                <a:gd name="connsiteY7-492" fmla="*/ 1090938 h 1198240"/>
                <a:gd name="connsiteX8-493" fmla="*/ 387375 w 1164213"/>
                <a:gd name="connsiteY8-494" fmla="*/ 982988 h 1198240"/>
                <a:gd name="connsiteX9-495" fmla="*/ 641375 w 1164213"/>
                <a:gd name="connsiteY9-496" fmla="*/ 1002038 h 1198240"/>
                <a:gd name="connsiteX10-497" fmla="*/ 641375 w 1164213"/>
                <a:gd name="connsiteY10-498" fmla="*/ 786138 h 1198240"/>
                <a:gd name="connsiteX11-499" fmla="*/ 215925 w 1164213"/>
                <a:gd name="connsiteY11-500" fmla="*/ 773438 h 1198240"/>
                <a:gd name="connsiteX12-501" fmla="*/ 82575 w 1164213"/>
                <a:gd name="connsiteY12-502" fmla="*/ 532138 h 1198240"/>
                <a:gd name="connsiteX0-503" fmla="*/ 82575 w 1164213"/>
                <a:gd name="connsiteY0-504" fmla="*/ 476547 h 1142649"/>
                <a:gd name="connsiteX1-505" fmla="*/ 234975 w 1164213"/>
                <a:gd name="connsiteY1-506" fmla="*/ 51097 h 1142649"/>
                <a:gd name="connsiteX2-507" fmla="*/ 723925 w 1164213"/>
                <a:gd name="connsiteY2-508" fmla="*/ 12997 h 1142649"/>
                <a:gd name="connsiteX3-509" fmla="*/ 927125 w 1164213"/>
                <a:gd name="connsiteY3-510" fmla="*/ 241597 h 1142649"/>
                <a:gd name="connsiteX4-511" fmla="*/ 1136675 w 1164213"/>
                <a:gd name="connsiteY4-512" fmla="*/ 749597 h 1142649"/>
                <a:gd name="connsiteX5-513" fmla="*/ 806475 w 1164213"/>
                <a:gd name="connsiteY5-514" fmla="*/ 1098847 h 1142649"/>
                <a:gd name="connsiteX6-515" fmla="*/ 406425 w 1164213"/>
                <a:gd name="connsiteY6-516" fmla="*/ 1130597 h 1142649"/>
                <a:gd name="connsiteX7-517" fmla="*/ 25 w 1164213"/>
                <a:gd name="connsiteY7-518" fmla="*/ 1035347 h 1142649"/>
                <a:gd name="connsiteX8-519" fmla="*/ 387375 w 1164213"/>
                <a:gd name="connsiteY8-520" fmla="*/ 927397 h 1142649"/>
                <a:gd name="connsiteX9-521" fmla="*/ 641375 w 1164213"/>
                <a:gd name="connsiteY9-522" fmla="*/ 946447 h 1142649"/>
                <a:gd name="connsiteX10-523" fmla="*/ 641375 w 1164213"/>
                <a:gd name="connsiteY10-524" fmla="*/ 730547 h 1142649"/>
                <a:gd name="connsiteX11-525" fmla="*/ 215925 w 1164213"/>
                <a:gd name="connsiteY11-526" fmla="*/ 717847 h 1142649"/>
                <a:gd name="connsiteX12-527" fmla="*/ 82575 w 1164213"/>
                <a:gd name="connsiteY12-528" fmla="*/ 476547 h 1142649"/>
                <a:gd name="connsiteX0-529" fmla="*/ 82575 w 1141038"/>
                <a:gd name="connsiteY0-530" fmla="*/ 476547 h 1142649"/>
                <a:gd name="connsiteX1-531" fmla="*/ 234975 w 1141038"/>
                <a:gd name="connsiteY1-532" fmla="*/ 51097 h 1142649"/>
                <a:gd name="connsiteX2-533" fmla="*/ 723925 w 1141038"/>
                <a:gd name="connsiteY2-534" fmla="*/ 12997 h 1142649"/>
                <a:gd name="connsiteX3-535" fmla="*/ 977925 w 1141038"/>
                <a:gd name="connsiteY3-536" fmla="*/ 241597 h 1142649"/>
                <a:gd name="connsiteX4-537" fmla="*/ 1136675 w 1141038"/>
                <a:gd name="connsiteY4-538" fmla="*/ 749597 h 1142649"/>
                <a:gd name="connsiteX5-539" fmla="*/ 806475 w 1141038"/>
                <a:gd name="connsiteY5-540" fmla="*/ 1098847 h 1142649"/>
                <a:gd name="connsiteX6-541" fmla="*/ 406425 w 1141038"/>
                <a:gd name="connsiteY6-542" fmla="*/ 1130597 h 1142649"/>
                <a:gd name="connsiteX7-543" fmla="*/ 25 w 1141038"/>
                <a:gd name="connsiteY7-544" fmla="*/ 1035347 h 1142649"/>
                <a:gd name="connsiteX8-545" fmla="*/ 387375 w 1141038"/>
                <a:gd name="connsiteY8-546" fmla="*/ 927397 h 1142649"/>
                <a:gd name="connsiteX9-547" fmla="*/ 641375 w 1141038"/>
                <a:gd name="connsiteY9-548" fmla="*/ 946447 h 1142649"/>
                <a:gd name="connsiteX10-549" fmla="*/ 641375 w 1141038"/>
                <a:gd name="connsiteY10-550" fmla="*/ 730547 h 1142649"/>
                <a:gd name="connsiteX11-551" fmla="*/ 215925 w 1141038"/>
                <a:gd name="connsiteY11-552" fmla="*/ 717847 h 1142649"/>
                <a:gd name="connsiteX12-553" fmla="*/ 82575 w 1141038"/>
                <a:gd name="connsiteY12-554" fmla="*/ 476547 h 1142649"/>
                <a:gd name="connsiteX0-555" fmla="*/ 82575 w 1142194"/>
                <a:gd name="connsiteY0-556" fmla="*/ 476547 h 1142649"/>
                <a:gd name="connsiteX1-557" fmla="*/ 234975 w 1142194"/>
                <a:gd name="connsiteY1-558" fmla="*/ 51097 h 1142649"/>
                <a:gd name="connsiteX2-559" fmla="*/ 723925 w 1142194"/>
                <a:gd name="connsiteY2-560" fmla="*/ 12997 h 1142649"/>
                <a:gd name="connsiteX3-561" fmla="*/ 977925 w 1142194"/>
                <a:gd name="connsiteY3-562" fmla="*/ 241597 h 1142649"/>
                <a:gd name="connsiteX4-563" fmla="*/ 1136675 w 1142194"/>
                <a:gd name="connsiteY4-564" fmla="*/ 749597 h 1142649"/>
                <a:gd name="connsiteX5-565" fmla="*/ 806475 w 1142194"/>
                <a:gd name="connsiteY5-566" fmla="*/ 1098847 h 1142649"/>
                <a:gd name="connsiteX6-567" fmla="*/ 406425 w 1142194"/>
                <a:gd name="connsiteY6-568" fmla="*/ 1130597 h 1142649"/>
                <a:gd name="connsiteX7-569" fmla="*/ 25 w 1142194"/>
                <a:gd name="connsiteY7-570" fmla="*/ 1035347 h 1142649"/>
                <a:gd name="connsiteX8-571" fmla="*/ 387375 w 1142194"/>
                <a:gd name="connsiteY8-572" fmla="*/ 927397 h 1142649"/>
                <a:gd name="connsiteX9-573" fmla="*/ 641375 w 1142194"/>
                <a:gd name="connsiteY9-574" fmla="*/ 946447 h 1142649"/>
                <a:gd name="connsiteX10-575" fmla="*/ 641375 w 1142194"/>
                <a:gd name="connsiteY10-576" fmla="*/ 730547 h 1142649"/>
                <a:gd name="connsiteX11-577" fmla="*/ 215925 w 1142194"/>
                <a:gd name="connsiteY11-578" fmla="*/ 717847 h 1142649"/>
                <a:gd name="connsiteX12-579" fmla="*/ 82575 w 1142194"/>
                <a:gd name="connsiteY12-580" fmla="*/ 476547 h 1142649"/>
                <a:gd name="connsiteX0-581" fmla="*/ 82575 w 1145190"/>
                <a:gd name="connsiteY0-582" fmla="*/ 476547 h 1142649"/>
                <a:gd name="connsiteX1-583" fmla="*/ 234975 w 1145190"/>
                <a:gd name="connsiteY1-584" fmla="*/ 51097 h 1142649"/>
                <a:gd name="connsiteX2-585" fmla="*/ 723925 w 1145190"/>
                <a:gd name="connsiteY2-586" fmla="*/ 12997 h 1142649"/>
                <a:gd name="connsiteX3-587" fmla="*/ 977925 w 1145190"/>
                <a:gd name="connsiteY3-588" fmla="*/ 241597 h 1142649"/>
                <a:gd name="connsiteX4-589" fmla="*/ 1136675 w 1145190"/>
                <a:gd name="connsiteY4-590" fmla="*/ 749597 h 1142649"/>
                <a:gd name="connsiteX5-591" fmla="*/ 806475 w 1145190"/>
                <a:gd name="connsiteY5-592" fmla="*/ 1098847 h 1142649"/>
                <a:gd name="connsiteX6-593" fmla="*/ 406425 w 1145190"/>
                <a:gd name="connsiteY6-594" fmla="*/ 1130597 h 1142649"/>
                <a:gd name="connsiteX7-595" fmla="*/ 25 w 1145190"/>
                <a:gd name="connsiteY7-596" fmla="*/ 1035347 h 1142649"/>
                <a:gd name="connsiteX8-597" fmla="*/ 387375 w 1145190"/>
                <a:gd name="connsiteY8-598" fmla="*/ 927397 h 1142649"/>
                <a:gd name="connsiteX9-599" fmla="*/ 641375 w 1145190"/>
                <a:gd name="connsiteY9-600" fmla="*/ 946447 h 1142649"/>
                <a:gd name="connsiteX10-601" fmla="*/ 641375 w 1145190"/>
                <a:gd name="connsiteY10-602" fmla="*/ 730547 h 1142649"/>
                <a:gd name="connsiteX11-603" fmla="*/ 215925 w 1145190"/>
                <a:gd name="connsiteY11-604" fmla="*/ 717847 h 1142649"/>
                <a:gd name="connsiteX12-605" fmla="*/ 82575 w 1145190"/>
                <a:gd name="connsiteY12-606" fmla="*/ 476547 h 1142649"/>
                <a:gd name="connsiteX0-607" fmla="*/ 82575 w 1166640"/>
                <a:gd name="connsiteY0-608" fmla="*/ 476547 h 1142451"/>
                <a:gd name="connsiteX1-609" fmla="*/ 234975 w 1166640"/>
                <a:gd name="connsiteY1-610" fmla="*/ 51097 h 1142451"/>
                <a:gd name="connsiteX2-611" fmla="*/ 723925 w 1166640"/>
                <a:gd name="connsiteY2-612" fmla="*/ 12997 h 1142451"/>
                <a:gd name="connsiteX3-613" fmla="*/ 977925 w 1166640"/>
                <a:gd name="connsiteY3-614" fmla="*/ 241597 h 1142451"/>
                <a:gd name="connsiteX4-615" fmla="*/ 1136675 w 1166640"/>
                <a:gd name="connsiteY4-616" fmla="*/ 749597 h 1142451"/>
                <a:gd name="connsiteX5-617" fmla="*/ 406425 w 1166640"/>
                <a:gd name="connsiteY5-618" fmla="*/ 1130597 h 1142451"/>
                <a:gd name="connsiteX6-619" fmla="*/ 25 w 1166640"/>
                <a:gd name="connsiteY6-620" fmla="*/ 1035347 h 1142451"/>
                <a:gd name="connsiteX7-621" fmla="*/ 387375 w 1166640"/>
                <a:gd name="connsiteY7-622" fmla="*/ 927397 h 1142451"/>
                <a:gd name="connsiteX8-623" fmla="*/ 641375 w 1166640"/>
                <a:gd name="connsiteY8-624" fmla="*/ 946447 h 1142451"/>
                <a:gd name="connsiteX9-625" fmla="*/ 641375 w 1166640"/>
                <a:gd name="connsiteY9-626" fmla="*/ 730547 h 1142451"/>
                <a:gd name="connsiteX10-627" fmla="*/ 215925 w 1166640"/>
                <a:gd name="connsiteY10-628" fmla="*/ 717847 h 1142451"/>
                <a:gd name="connsiteX11-629" fmla="*/ 82575 w 1166640"/>
                <a:gd name="connsiteY11-630" fmla="*/ 476547 h 1142451"/>
                <a:gd name="connsiteX0-631" fmla="*/ 82575 w 1149564"/>
                <a:gd name="connsiteY0-632" fmla="*/ 476547 h 1142451"/>
                <a:gd name="connsiteX1-633" fmla="*/ 234975 w 1149564"/>
                <a:gd name="connsiteY1-634" fmla="*/ 51097 h 1142451"/>
                <a:gd name="connsiteX2-635" fmla="*/ 723925 w 1149564"/>
                <a:gd name="connsiteY2-636" fmla="*/ 12997 h 1142451"/>
                <a:gd name="connsiteX3-637" fmla="*/ 977925 w 1149564"/>
                <a:gd name="connsiteY3-638" fmla="*/ 241597 h 1142451"/>
                <a:gd name="connsiteX4-639" fmla="*/ 1136675 w 1149564"/>
                <a:gd name="connsiteY4-640" fmla="*/ 749597 h 1142451"/>
                <a:gd name="connsiteX5-641" fmla="*/ 406425 w 1149564"/>
                <a:gd name="connsiteY5-642" fmla="*/ 1130597 h 1142451"/>
                <a:gd name="connsiteX6-643" fmla="*/ 25 w 1149564"/>
                <a:gd name="connsiteY6-644" fmla="*/ 1035347 h 1142451"/>
                <a:gd name="connsiteX7-645" fmla="*/ 387375 w 1149564"/>
                <a:gd name="connsiteY7-646" fmla="*/ 927397 h 1142451"/>
                <a:gd name="connsiteX8-647" fmla="*/ 641375 w 1149564"/>
                <a:gd name="connsiteY8-648" fmla="*/ 946447 h 1142451"/>
                <a:gd name="connsiteX9-649" fmla="*/ 641375 w 1149564"/>
                <a:gd name="connsiteY9-650" fmla="*/ 730547 h 1142451"/>
                <a:gd name="connsiteX10-651" fmla="*/ 215925 w 1149564"/>
                <a:gd name="connsiteY10-652" fmla="*/ 717847 h 1142451"/>
                <a:gd name="connsiteX11-653" fmla="*/ 82575 w 1149564"/>
                <a:gd name="connsiteY11-654" fmla="*/ 476547 h 1142451"/>
                <a:gd name="connsiteX0-655" fmla="*/ 82559 w 1149548"/>
                <a:gd name="connsiteY0-656" fmla="*/ 476547 h 1141558"/>
                <a:gd name="connsiteX1-657" fmla="*/ 234959 w 1149548"/>
                <a:gd name="connsiteY1-658" fmla="*/ 51097 h 1141558"/>
                <a:gd name="connsiteX2-659" fmla="*/ 723909 w 1149548"/>
                <a:gd name="connsiteY2-660" fmla="*/ 12997 h 1141558"/>
                <a:gd name="connsiteX3-661" fmla="*/ 977909 w 1149548"/>
                <a:gd name="connsiteY3-662" fmla="*/ 241597 h 1141558"/>
                <a:gd name="connsiteX4-663" fmla="*/ 1136659 w 1149548"/>
                <a:gd name="connsiteY4-664" fmla="*/ 749597 h 1141558"/>
                <a:gd name="connsiteX5-665" fmla="*/ 406409 w 1149548"/>
                <a:gd name="connsiteY5-666" fmla="*/ 1130597 h 1141558"/>
                <a:gd name="connsiteX6-667" fmla="*/ 9 w 1149548"/>
                <a:gd name="connsiteY6-668" fmla="*/ 1035347 h 1141558"/>
                <a:gd name="connsiteX7-669" fmla="*/ 415934 w 1149548"/>
                <a:gd name="connsiteY7-670" fmla="*/ 1003597 h 1141558"/>
                <a:gd name="connsiteX8-671" fmla="*/ 641359 w 1149548"/>
                <a:gd name="connsiteY8-672" fmla="*/ 946447 h 1141558"/>
                <a:gd name="connsiteX9-673" fmla="*/ 641359 w 1149548"/>
                <a:gd name="connsiteY9-674" fmla="*/ 730547 h 1141558"/>
                <a:gd name="connsiteX10-675" fmla="*/ 215909 w 1149548"/>
                <a:gd name="connsiteY10-676" fmla="*/ 717847 h 1141558"/>
                <a:gd name="connsiteX11-677" fmla="*/ 82559 w 1149548"/>
                <a:gd name="connsiteY11-678" fmla="*/ 476547 h 1141558"/>
                <a:gd name="connsiteX0-679" fmla="*/ 82559 w 1149548"/>
                <a:gd name="connsiteY0-680" fmla="*/ 476547 h 1141558"/>
                <a:gd name="connsiteX1-681" fmla="*/ 234959 w 1149548"/>
                <a:gd name="connsiteY1-682" fmla="*/ 51097 h 1141558"/>
                <a:gd name="connsiteX2-683" fmla="*/ 723909 w 1149548"/>
                <a:gd name="connsiteY2-684" fmla="*/ 12997 h 1141558"/>
                <a:gd name="connsiteX3-685" fmla="*/ 977909 w 1149548"/>
                <a:gd name="connsiteY3-686" fmla="*/ 241597 h 1141558"/>
                <a:gd name="connsiteX4-687" fmla="*/ 1136659 w 1149548"/>
                <a:gd name="connsiteY4-688" fmla="*/ 749597 h 1141558"/>
                <a:gd name="connsiteX5-689" fmla="*/ 406409 w 1149548"/>
                <a:gd name="connsiteY5-690" fmla="*/ 1130597 h 1141558"/>
                <a:gd name="connsiteX6-691" fmla="*/ 9 w 1149548"/>
                <a:gd name="connsiteY6-692" fmla="*/ 1035347 h 1141558"/>
                <a:gd name="connsiteX7-693" fmla="*/ 415934 w 1149548"/>
                <a:gd name="connsiteY7-694" fmla="*/ 1003597 h 1141558"/>
                <a:gd name="connsiteX8-695" fmla="*/ 641359 w 1149548"/>
                <a:gd name="connsiteY8-696" fmla="*/ 946447 h 1141558"/>
                <a:gd name="connsiteX9-697" fmla="*/ 641359 w 1149548"/>
                <a:gd name="connsiteY9-698" fmla="*/ 730547 h 1141558"/>
                <a:gd name="connsiteX10-699" fmla="*/ 215909 w 1149548"/>
                <a:gd name="connsiteY10-700" fmla="*/ 717847 h 1141558"/>
                <a:gd name="connsiteX11-701" fmla="*/ 82559 w 1149548"/>
                <a:gd name="connsiteY11-702" fmla="*/ 476547 h 1141558"/>
                <a:gd name="connsiteX0-703" fmla="*/ 0 w 1066989"/>
                <a:gd name="connsiteY0-704" fmla="*/ 476547 h 1145278"/>
                <a:gd name="connsiteX1-705" fmla="*/ 152400 w 1066989"/>
                <a:gd name="connsiteY1-706" fmla="*/ 51097 h 1145278"/>
                <a:gd name="connsiteX2-707" fmla="*/ 641350 w 1066989"/>
                <a:gd name="connsiteY2-708" fmla="*/ 12997 h 1145278"/>
                <a:gd name="connsiteX3-709" fmla="*/ 895350 w 1066989"/>
                <a:gd name="connsiteY3-710" fmla="*/ 241597 h 1145278"/>
                <a:gd name="connsiteX4-711" fmla="*/ 1054100 w 1066989"/>
                <a:gd name="connsiteY4-712" fmla="*/ 749597 h 1145278"/>
                <a:gd name="connsiteX5-713" fmla="*/ 323850 w 1066989"/>
                <a:gd name="connsiteY5-714" fmla="*/ 1130597 h 1145278"/>
                <a:gd name="connsiteX6-715" fmla="*/ 15875 w 1066989"/>
                <a:gd name="connsiteY6-716" fmla="*/ 1060747 h 1145278"/>
                <a:gd name="connsiteX7-717" fmla="*/ 333375 w 1066989"/>
                <a:gd name="connsiteY7-718" fmla="*/ 1003597 h 1145278"/>
                <a:gd name="connsiteX8-719" fmla="*/ 558800 w 1066989"/>
                <a:gd name="connsiteY8-720" fmla="*/ 946447 h 1145278"/>
                <a:gd name="connsiteX9-721" fmla="*/ 558800 w 1066989"/>
                <a:gd name="connsiteY9-722" fmla="*/ 730547 h 1145278"/>
                <a:gd name="connsiteX10-723" fmla="*/ 133350 w 1066989"/>
                <a:gd name="connsiteY10-724" fmla="*/ 717847 h 1145278"/>
                <a:gd name="connsiteX11-725" fmla="*/ 0 w 1066989"/>
                <a:gd name="connsiteY11-726" fmla="*/ 476547 h 1145278"/>
                <a:gd name="connsiteX0-727" fmla="*/ 0 w 1066989"/>
                <a:gd name="connsiteY0-728" fmla="*/ 476547 h 1145278"/>
                <a:gd name="connsiteX1-729" fmla="*/ 152400 w 1066989"/>
                <a:gd name="connsiteY1-730" fmla="*/ 51097 h 1145278"/>
                <a:gd name="connsiteX2-731" fmla="*/ 641350 w 1066989"/>
                <a:gd name="connsiteY2-732" fmla="*/ 12997 h 1145278"/>
                <a:gd name="connsiteX3-733" fmla="*/ 895350 w 1066989"/>
                <a:gd name="connsiteY3-734" fmla="*/ 241597 h 1145278"/>
                <a:gd name="connsiteX4-735" fmla="*/ 1054100 w 1066989"/>
                <a:gd name="connsiteY4-736" fmla="*/ 749597 h 1145278"/>
                <a:gd name="connsiteX5-737" fmla="*/ 323850 w 1066989"/>
                <a:gd name="connsiteY5-738" fmla="*/ 1130597 h 1145278"/>
                <a:gd name="connsiteX6-739" fmla="*/ 15875 w 1066989"/>
                <a:gd name="connsiteY6-740" fmla="*/ 1060747 h 1145278"/>
                <a:gd name="connsiteX7-741" fmla="*/ 333375 w 1066989"/>
                <a:gd name="connsiteY7-742" fmla="*/ 1003597 h 1145278"/>
                <a:gd name="connsiteX8-743" fmla="*/ 558800 w 1066989"/>
                <a:gd name="connsiteY8-744" fmla="*/ 946447 h 1145278"/>
                <a:gd name="connsiteX9-745" fmla="*/ 479425 w 1066989"/>
                <a:gd name="connsiteY9-746" fmla="*/ 705147 h 1145278"/>
                <a:gd name="connsiteX10-747" fmla="*/ 133350 w 1066989"/>
                <a:gd name="connsiteY10-748" fmla="*/ 717847 h 1145278"/>
                <a:gd name="connsiteX11-749" fmla="*/ 0 w 1066989"/>
                <a:gd name="connsiteY11-750" fmla="*/ 476547 h 1145278"/>
                <a:gd name="connsiteX0-751" fmla="*/ 0 w 1066989"/>
                <a:gd name="connsiteY0-752" fmla="*/ 476547 h 1145278"/>
                <a:gd name="connsiteX1-753" fmla="*/ 152400 w 1066989"/>
                <a:gd name="connsiteY1-754" fmla="*/ 51097 h 1145278"/>
                <a:gd name="connsiteX2-755" fmla="*/ 641350 w 1066989"/>
                <a:gd name="connsiteY2-756" fmla="*/ 12997 h 1145278"/>
                <a:gd name="connsiteX3-757" fmla="*/ 895350 w 1066989"/>
                <a:gd name="connsiteY3-758" fmla="*/ 241597 h 1145278"/>
                <a:gd name="connsiteX4-759" fmla="*/ 1054100 w 1066989"/>
                <a:gd name="connsiteY4-760" fmla="*/ 749597 h 1145278"/>
                <a:gd name="connsiteX5-761" fmla="*/ 323850 w 1066989"/>
                <a:gd name="connsiteY5-762" fmla="*/ 1130597 h 1145278"/>
                <a:gd name="connsiteX6-763" fmla="*/ 15875 w 1066989"/>
                <a:gd name="connsiteY6-764" fmla="*/ 1060747 h 1145278"/>
                <a:gd name="connsiteX7-765" fmla="*/ 333375 w 1066989"/>
                <a:gd name="connsiteY7-766" fmla="*/ 1003597 h 1145278"/>
                <a:gd name="connsiteX8-767" fmla="*/ 625475 w 1066989"/>
                <a:gd name="connsiteY8-768" fmla="*/ 908347 h 1145278"/>
                <a:gd name="connsiteX9-769" fmla="*/ 479425 w 1066989"/>
                <a:gd name="connsiteY9-770" fmla="*/ 705147 h 1145278"/>
                <a:gd name="connsiteX10-771" fmla="*/ 133350 w 1066989"/>
                <a:gd name="connsiteY10-772" fmla="*/ 717847 h 1145278"/>
                <a:gd name="connsiteX11-773" fmla="*/ 0 w 1066989"/>
                <a:gd name="connsiteY11-774" fmla="*/ 476547 h 1145278"/>
                <a:gd name="connsiteX0-775" fmla="*/ 0 w 1066989"/>
                <a:gd name="connsiteY0-776" fmla="*/ 476547 h 1145278"/>
                <a:gd name="connsiteX1-777" fmla="*/ 152400 w 1066989"/>
                <a:gd name="connsiteY1-778" fmla="*/ 51097 h 1145278"/>
                <a:gd name="connsiteX2-779" fmla="*/ 641350 w 1066989"/>
                <a:gd name="connsiteY2-780" fmla="*/ 12997 h 1145278"/>
                <a:gd name="connsiteX3-781" fmla="*/ 895350 w 1066989"/>
                <a:gd name="connsiteY3-782" fmla="*/ 241597 h 1145278"/>
                <a:gd name="connsiteX4-783" fmla="*/ 1054100 w 1066989"/>
                <a:gd name="connsiteY4-784" fmla="*/ 749597 h 1145278"/>
                <a:gd name="connsiteX5-785" fmla="*/ 323850 w 1066989"/>
                <a:gd name="connsiteY5-786" fmla="*/ 1130597 h 1145278"/>
                <a:gd name="connsiteX6-787" fmla="*/ 15875 w 1066989"/>
                <a:gd name="connsiteY6-788" fmla="*/ 1060747 h 1145278"/>
                <a:gd name="connsiteX7-789" fmla="*/ 333375 w 1066989"/>
                <a:gd name="connsiteY7-790" fmla="*/ 1003597 h 1145278"/>
                <a:gd name="connsiteX8-791" fmla="*/ 625475 w 1066989"/>
                <a:gd name="connsiteY8-792" fmla="*/ 908347 h 1145278"/>
                <a:gd name="connsiteX9-793" fmla="*/ 479425 w 1066989"/>
                <a:gd name="connsiteY9-794" fmla="*/ 705147 h 1145278"/>
                <a:gd name="connsiteX10-795" fmla="*/ 133350 w 1066989"/>
                <a:gd name="connsiteY10-796" fmla="*/ 717847 h 1145278"/>
                <a:gd name="connsiteX11-797" fmla="*/ 0 w 1066989"/>
                <a:gd name="connsiteY11-798" fmla="*/ 476547 h 1145278"/>
                <a:gd name="connsiteX0-799" fmla="*/ 0 w 1066989"/>
                <a:gd name="connsiteY0-800" fmla="*/ 476547 h 1146964"/>
                <a:gd name="connsiteX1-801" fmla="*/ 152400 w 1066989"/>
                <a:gd name="connsiteY1-802" fmla="*/ 51097 h 1146964"/>
                <a:gd name="connsiteX2-803" fmla="*/ 641350 w 1066989"/>
                <a:gd name="connsiteY2-804" fmla="*/ 12997 h 1146964"/>
                <a:gd name="connsiteX3-805" fmla="*/ 895350 w 1066989"/>
                <a:gd name="connsiteY3-806" fmla="*/ 241597 h 1146964"/>
                <a:gd name="connsiteX4-807" fmla="*/ 1054100 w 1066989"/>
                <a:gd name="connsiteY4-808" fmla="*/ 749597 h 1146964"/>
                <a:gd name="connsiteX5-809" fmla="*/ 323850 w 1066989"/>
                <a:gd name="connsiteY5-810" fmla="*/ 1130597 h 1146964"/>
                <a:gd name="connsiteX6-811" fmla="*/ 15875 w 1066989"/>
                <a:gd name="connsiteY6-812" fmla="*/ 1060747 h 1146964"/>
                <a:gd name="connsiteX7-813" fmla="*/ 625475 w 1066989"/>
                <a:gd name="connsiteY7-814" fmla="*/ 908347 h 1146964"/>
                <a:gd name="connsiteX8-815" fmla="*/ 479425 w 1066989"/>
                <a:gd name="connsiteY8-816" fmla="*/ 705147 h 1146964"/>
                <a:gd name="connsiteX9-817" fmla="*/ 133350 w 1066989"/>
                <a:gd name="connsiteY9-818" fmla="*/ 717847 h 1146964"/>
                <a:gd name="connsiteX10-819" fmla="*/ 0 w 1066989"/>
                <a:gd name="connsiteY10-820" fmla="*/ 476547 h 1146964"/>
                <a:gd name="connsiteX0-821" fmla="*/ 0 w 1066989"/>
                <a:gd name="connsiteY0-822" fmla="*/ 476547 h 1146964"/>
                <a:gd name="connsiteX1-823" fmla="*/ 152400 w 1066989"/>
                <a:gd name="connsiteY1-824" fmla="*/ 51097 h 1146964"/>
                <a:gd name="connsiteX2-825" fmla="*/ 641350 w 1066989"/>
                <a:gd name="connsiteY2-826" fmla="*/ 12997 h 1146964"/>
                <a:gd name="connsiteX3-827" fmla="*/ 895350 w 1066989"/>
                <a:gd name="connsiteY3-828" fmla="*/ 241597 h 1146964"/>
                <a:gd name="connsiteX4-829" fmla="*/ 1054100 w 1066989"/>
                <a:gd name="connsiteY4-830" fmla="*/ 749597 h 1146964"/>
                <a:gd name="connsiteX5-831" fmla="*/ 323850 w 1066989"/>
                <a:gd name="connsiteY5-832" fmla="*/ 1130597 h 1146964"/>
                <a:gd name="connsiteX6-833" fmla="*/ 15875 w 1066989"/>
                <a:gd name="connsiteY6-834" fmla="*/ 1060747 h 1146964"/>
                <a:gd name="connsiteX7-835" fmla="*/ 625475 w 1066989"/>
                <a:gd name="connsiteY7-836" fmla="*/ 908347 h 1146964"/>
                <a:gd name="connsiteX8-837" fmla="*/ 479425 w 1066989"/>
                <a:gd name="connsiteY8-838" fmla="*/ 705147 h 1146964"/>
                <a:gd name="connsiteX9-839" fmla="*/ 82550 w 1066989"/>
                <a:gd name="connsiteY9-840" fmla="*/ 692447 h 1146964"/>
                <a:gd name="connsiteX10-841" fmla="*/ 0 w 1066989"/>
                <a:gd name="connsiteY10-842" fmla="*/ 476547 h 1146964"/>
                <a:gd name="connsiteX0-843" fmla="*/ 0 w 1079689"/>
                <a:gd name="connsiteY0-844" fmla="*/ 379758 h 1151775"/>
                <a:gd name="connsiteX1-845" fmla="*/ 165100 w 1079689"/>
                <a:gd name="connsiteY1-846" fmla="*/ 55908 h 1151775"/>
                <a:gd name="connsiteX2-847" fmla="*/ 654050 w 1079689"/>
                <a:gd name="connsiteY2-848" fmla="*/ 17808 h 1151775"/>
                <a:gd name="connsiteX3-849" fmla="*/ 908050 w 1079689"/>
                <a:gd name="connsiteY3-850" fmla="*/ 246408 h 1151775"/>
                <a:gd name="connsiteX4-851" fmla="*/ 1066800 w 1079689"/>
                <a:gd name="connsiteY4-852" fmla="*/ 754408 h 1151775"/>
                <a:gd name="connsiteX5-853" fmla="*/ 336550 w 1079689"/>
                <a:gd name="connsiteY5-854" fmla="*/ 1135408 h 1151775"/>
                <a:gd name="connsiteX6-855" fmla="*/ 28575 w 1079689"/>
                <a:gd name="connsiteY6-856" fmla="*/ 1065558 h 1151775"/>
                <a:gd name="connsiteX7-857" fmla="*/ 638175 w 1079689"/>
                <a:gd name="connsiteY7-858" fmla="*/ 913158 h 1151775"/>
                <a:gd name="connsiteX8-859" fmla="*/ 492125 w 1079689"/>
                <a:gd name="connsiteY8-860" fmla="*/ 709958 h 1151775"/>
                <a:gd name="connsiteX9-861" fmla="*/ 95250 w 1079689"/>
                <a:gd name="connsiteY9-862" fmla="*/ 697258 h 1151775"/>
                <a:gd name="connsiteX10-863" fmla="*/ 0 w 1079689"/>
                <a:gd name="connsiteY10-864" fmla="*/ 379758 h 1151775"/>
                <a:gd name="connsiteX0-865" fmla="*/ 0 w 1106676"/>
                <a:gd name="connsiteY0-866" fmla="*/ 379758 h 1151775"/>
                <a:gd name="connsiteX1-867" fmla="*/ 165100 w 1106676"/>
                <a:gd name="connsiteY1-868" fmla="*/ 55908 h 1151775"/>
                <a:gd name="connsiteX2-869" fmla="*/ 654050 w 1106676"/>
                <a:gd name="connsiteY2-870" fmla="*/ 17808 h 1151775"/>
                <a:gd name="connsiteX3-871" fmla="*/ 952500 w 1106676"/>
                <a:gd name="connsiteY3-872" fmla="*/ 246408 h 1151775"/>
                <a:gd name="connsiteX4-873" fmla="*/ 1066800 w 1106676"/>
                <a:gd name="connsiteY4-874" fmla="*/ 754408 h 1151775"/>
                <a:gd name="connsiteX5-875" fmla="*/ 336550 w 1106676"/>
                <a:gd name="connsiteY5-876" fmla="*/ 1135408 h 1151775"/>
                <a:gd name="connsiteX6-877" fmla="*/ 28575 w 1106676"/>
                <a:gd name="connsiteY6-878" fmla="*/ 1065558 h 1151775"/>
                <a:gd name="connsiteX7-879" fmla="*/ 638175 w 1106676"/>
                <a:gd name="connsiteY7-880" fmla="*/ 913158 h 1151775"/>
                <a:gd name="connsiteX8-881" fmla="*/ 492125 w 1106676"/>
                <a:gd name="connsiteY8-882" fmla="*/ 709958 h 1151775"/>
                <a:gd name="connsiteX9-883" fmla="*/ 95250 w 1106676"/>
                <a:gd name="connsiteY9-884" fmla="*/ 697258 h 1151775"/>
                <a:gd name="connsiteX10-885" fmla="*/ 0 w 1106676"/>
                <a:gd name="connsiteY10-886" fmla="*/ 379758 h 1151775"/>
                <a:gd name="connsiteX0-887" fmla="*/ 0 w 1072717"/>
                <a:gd name="connsiteY0-888" fmla="*/ 417277 h 1189294"/>
                <a:gd name="connsiteX1-889" fmla="*/ 165100 w 1072717"/>
                <a:gd name="connsiteY1-890" fmla="*/ 93427 h 1189294"/>
                <a:gd name="connsiteX2-891" fmla="*/ 654050 w 1072717"/>
                <a:gd name="connsiteY2-892" fmla="*/ 55327 h 1189294"/>
                <a:gd name="connsiteX3-893" fmla="*/ 1066800 w 1072717"/>
                <a:gd name="connsiteY3-894" fmla="*/ 791927 h 1189294"/>
                <a:gd name="connsiteX4-895" fmla="*/ 336550 w 1072717"/>
                <a:gd name="connsiteY4-896" fmla="*/ 1172927 h 1189294"/>
                <a:gd name="connsiteX5-897" fmla="*/ 28575 w 1072717"/>
                <a:gd name="connsiteY5-898" fmla="*/ 1103077 h 1189294"/>
                <a:gd name="connsiteX6-899" fmla="*/ 638175 w 1072717"/>
                <a:gd name="connsiteY6-900" fmla="*/ 950677 h 1189294"/>
                <a:gd name="connsiteX7-901" fmla="*/ 492125 w 1072717"/>
                <a:gd name="connsiteY7-902" fmla="*/ 747477 h 1189294"/>
                <a:gd name="connsiteX8-903" fmla="*/ 95250 w 1072717"/>
                <a:gd name="connsiteY8-904" fmla="*/ 734777 h 1189294"/>
                <a:gd name="connsiteX9-905" fmla="*/ 0 w 1072717"/>
                <a:gd name="connsiteY9-906" fmla="*/ 417277 h 1189294"/>
                <a:gd name="connsiteX0-907" fmla="*/ 0 w 1075826"/>
                <a:gd name="connsiteY0-908" fmla="*/ 415869 h 1187886"/>
                <a:gd name="connsiteX1-909" fmla="*/ 165100 w 1075826"/>
                <a:gd name="connsiteY1-910" fmla="*/ 92019 h 1187886"/>
                <a:gd name="connsiteX2-911" fmla="*/ 654050 w 1075826"/>
                <a:gd name="connsiteY2-912" fmla="*/ 53919 h 1187886"/>
                <a:gd name="connsiteX3-913" fmla="*/ 1066800 w 1075826"/>
                <a:gd name="connsiteY3-914" fmla="*/ 790519 h 1187886"/>
                <a:gd name="connsiteX4-915" fmla="*/ 336550 w 1075826"/>
                <a:gd name="connsiteY4-916" fmla="*/ 1171519 h 1187886"/>
                <a:gd name="connsiteX5-917" fmla="*/ 28575 w 1075826"/>
                <a:gd name="connsiteY5-918" fmla="*/ 1101669 h 1187886"/>
                <a:gd name="connsiteX6-919" fmla="*/ 638175 w 1075826"/>
                <a:gd name="connsiteY6-920" fmla="*/ 949269 h 1187886"/>
                <a:gd name="connsiteX7-921" fmla="*/ 492125 w 1075826"/>
                <a:gd name="connsiteY7-922" fmla="*/ 746069 h 1187886"/>
                <a:gd name="connsiteX8-923" fmla="*/ 95250 w 1075826"/>
                <a:gd name="connsiteY8-924" fmla="*/ 733369 h 1187886"/>
                <a:gd name="connsiteX9-925" fmla="*/ 0 w 1075826"/>
                <a:gd name="connsiteY9-926" fmla="*/ 415869 h 1187886"/>
                <a:gd name="connsiteX0-927" fmla="*/ 0 w 1075826"/>
                <a:gd name="connsiteY0-928" fmla="*/ 415869 h 1188655"/>
                <a:gd name="connsiteX1-929" fmla="*/ 165100 w 1075826"/>
                <a:gd name="connsiteY1-930" fmla="*/ 92019 h 1188655"/>
                <a:gd name="connsiteX2-931" fmla="*/ 654050 w 1075826"/>
                <a:gd name="connsiteY2-932" fmla="*/ 53919 h 1188655"/>
                <a:gd name="connsiteX3-933" fmla="*/ 1066800 w 1075826"/>
                <a:gd name="connsiteY3-934" fmla="*/ 790519 h 1188655"/>
                <a:gd name="connsiteX4-935" fmla="*/ 336550 w 1075826"/>
                <a:gd name="connsiteY4-936" fmla="*/ 1171519 h 1188655"/>
                <a:gd name="connsiteX5-937" fmla="*/ 28575 w 1075826"/>
                <a:gd name="connsiteY5-938" fmla="*/ 1101669 h 1188655"/>
                <a:gd name="connsiteX6-939" fmla="*/ 603250 w 1075826"/>
                <a:gd name="connsiteY6-940" fmla="*/ 911169 h 1188655"/>
                <a:gd name="connsiteX7-941" fmla="*/ 492125 w 1075826"/>
                <a:gd name="connsiteY7-942" fmla="*/ 746069 h 1188655"/>
                <a:gd name="connsiteX8-943" fmla="*/ 95250 w 1075826"/>
                <a:gd name="connsiteY8-944" fmla="*/ 733369 h 1188655"/>
                <a:gd name="connsiteX9-945" fmla="*/ 0 w 1075826"/>
                <a:gd name="connsiteY9-946" fmla="*/ 415869 h 1188655"/>
                <a:gd name="connsiteX0-947" fmla="*/ 0 w 1075826"/>
                <a:gd name="connsiteY0-948" fmla="*/ 415869 h 1188655"/>
                <a:gd name="connsiteX1-949" fmla="*/ 165100 w 1075826"/>
                <a:gd name="connsiteY1-950" fmla="*/ 92019 h 1188655"/>
                <a:gd name="connsiteX2-951" fmla="*/ 654050 w 1075826"/>
                <a:gd name="connsiteY2-952" fmla="*/ 53919 h 1188655"/>
                <a:gd name="connsiteX3-953" fmla="*/ 1066800 w 1075826"/>
                <a:gd name="connsiteY3-954" fmla="*/ 790519 h 1188655"/>
                <a:gd name="connsiteX4-955" fmla="*/ 336550 w 1075826"/>
                <a:gd name="connsiteY4-956" fmla="*/ 1171519 h 1188655"/>
                <a:gd name="connsiteX5-957" fmla="*/ 28575 w 1075826"/>
                <a:gd name="connsiteY5-958" fmla="*/ 1101669 h 1188655"/>
                <a:gd name="connsiteX6-959" fmla="*/ 603250 w 1075826"/>
                <a:gd name="connsiteY6-960" fmla="*/ 911169 h 1188655"/>
                <a:gd name="connsiteX7-961" fmla="*/ 441325 w 1075826"/>
                <a:gd name="connsiteY7-962" fmla="*/ 682569 h 1188655"/>
                <a:gd name="connsiteX8-963" fmla="*/ 95250 w 1075826"/>
                <a:gd name="connsiteY8-964" fmla="*/ 733369 h 1188655"/>
                <a:gd name="connsiteX9-965" fmla="*/ 0 w 1075826"/>
                <a:gd name="connsiteY9-966" fmla="*/ 415869 h 1188655"/>
                <a:gd name="connsiteX0-967" fmla="*/ 0 w 1075826"/>
                <a:gd name="connsiteY0-968" fmla="*/ 415869 h 1188655"/>
                <a:gd name="connsiteX1-969" fmla="*/ 165100 w 1075826"/>
                <a:gd name="connsiteY1-970" fmla="*/ 92019 h 1188655"/>
                <a:gd name="connsiteX2-971" fmla="*/ 654050 w 1075826"/>
                <a:gd name="connsiteY2-972" fmla="*/ 53919 h 1188655"/>
                <a:gd name="connsiteX3-973" fmla="*/ 1066800 w 1075826"/>
                <a:gd name="connsiteY3-974" fmla="*/ 790519 h 1188655"/>
                <a:gd name="connsiteX4-975" fmla="*/ 336550 w 1075826"/>
                <a:gd name="connsiteY4-976" fmla="*/ 1171519 h 1188655"/>
                <a:gd name="connsiteX5-977" fmla="*/ 28575 w 1075826"/>
                <a:gd name="connsiteY5-978" fmla="*/ 1101669 h 1188655"/>
                <a:gd name="connsiteX6-979" fmla="*/ 603250 w 1075826"/>
                <a:gd name="connsiteY6-980" fmla="*/ 911169 h 1188655"/>
                <a:gd name="connsiteX7-981" fmla="*/ 441325 w 1075826"/>
                <a:gd name="connsiteY7-982" fmla="*/ 682569 h 1188655"/>
                <a:gd name="connsiteX8-983" fmla="*/ 95250 w 1075826"/>
                <a:gd name="connsiteY8-984" fmla="*/ 650819 h 1188655"/>
                <a:gd name="connsiteX9-985" fmla="*/ 0 w 1075826"/>
                <a:gd name="connsiteY9-986" fmla="*/ 415869 h 1188655"/>
                <a:gd name="connsiteX0-987" fmla="*/ 0 w 1075826"/>
                <a:gd name="connsiteY0-988" fmla="*/ 415869 h 1188392"/>
                <a:gd name="connsiteX1-989" fmla="*/ 165100 w 1075826"/>
                <a:gd name="connsiteY1-990" fmla="*/ 92019 h 1188392"/>
                <a:gd name="connsiteX2-991" fmla="*/ 654050 w 1075826"/>
                <a:gd name="connsiteY2-992" fmla="*/ 53919 h 1188392"/>
                <a:gd name="connsiteX3-993" fmla="*/ 1066800 w 1075826"/>
                <a:gd name="connsiteY3-994" fmla="*/ 790519 h 1188392"/>
                <a:gd name="connsiteX4-995" fmla="*/ 336550 w 1075826"/>
                <a:gd name="connsiteY4-996" fmla="*/ 1171519 h 1188392"/>
                <a:gd name="connsiteX5-997" fmla="*/ 28575 w 1075826"/>
                <a:gd name="connsiteY5-998" fmla="*/ 1101669 h 1188392"/>
                <a:gd name="connsiteX6-999" fmla="*/ 561975 w 1075826"/>
                <a:gd name="connsiteY6-1000" fmla="*/ 923869 h 1188392"/>
                <a:gd name="connsiteX7-1001" fmla="*/ 441325 w 1075826"/>
                <a:gd name="connsiteY7-1002" fmla="*/ 682569 h 1188392"/>
                <a:gd name="connsiteX8-1003" fmla="*/ 95250 w 1075826"/>
                <a:gd name="connsiteY8-1004" fmla="*/ 650819 h 1188392"/>
                <a:gd name="connsiteX9-1005" fmla="*/ 0 w 1075826"/>
                <a:gd name="connsiteY9-1006" fmla="*/ 415869 h 1188392"/>
                <a:gd name="connsiteX0-1007" fmla="*/ 0 w 1075826"/>
                <a:gd name="connsiteY0-1008" fmla="*/ 415869 h 1188392"/>
                <a:gd name="connsiteX1-1009" fmla="*/ 165100 w 1075826"/>
                <a:gd name="connsiteY1-1010" fmla="*/ 92019 h 1188392"/>
                <a:gd name="connsiteX2-1011" fmla="*/ 654050 w 1075826"/>
                <a:gd name="connsiteY2-1012" fmla="*/ 53919 h 1188392"/>
                <a:gd name="connsiteX3-1013" fmla="*/ 1066800 w 1075826"/>
                <a:gd name="connsiteY3-1014" fmla="*/ 790519 h 1188392"/>
                <a:gd name="connsiteX4-1015" fmla="*/ 336550 w 1075826"/>
                <a:gd name="connsiteY4-1016" fmla="*/ 1171519 h 1188392"/>
                <a:gd name="connsiteX5-1017" fmla="*/ 28575 w 1075826"/>
                <a:gd name="connsiteY5-1018" fmla="*/ 1101669 h 1188392"/>
                <a:gd name="connsiteX6-1019" fmla="*/ 561975 w 1075826"/>
                <a:gd name="connsiteY6-1020" fmla="*/ 923869 h 1188392"/>
                <a:gd name="connsiteX7-1021" fmla="*/ 441325 w 1075826"/>
                <a:gd name="connsiteY7-1022" fmla="*/ 682569 h 1188392"/>
                <a:gd name="connsiteX8-1023" fmla="*/ 95250 w 1075826"/>
                <a:gd name="connsiteY8-1024" fmla="*/ 650819 h 1188392"/>
                <a:gd name="connsiteX9-1025" fmla="*/ 0 w 1075826"/>
                <a:gd name="connsiteY9-1026" fmla="*/ 415869 h 1188392"/>
                <a:gd name="connsiteX0-1027" fmla="*/ 0 w 1075826"/>
                <a:gd name="connsiteY0-1028" fmla="*/ 415869 h 1188392"/>
                <a:gd name="connsiteX1-1029" fmla="*/ 165100 w 1075826"/>
                <a:gd name="connsiteY1-1030" fmla="*/ 92019 h 1188392"/>
                <a:gd name="connsiteX2-1031" fmla="*/ 654050 w 1075826"/>
                <a:gd name="connsiteY2-1032" fmla="*/ 53919 h 1188392"/>
                <a:gd name="connsiteX3-1033" fmla="*/ 1066800 w 1075826"/>
                <a:gd name="connsiteY3-1034" fmla="*/ 790519 h 1188392"/>
                <a:gd name="connsiteX4-1035" fmla="*/ 336550 w 1075826"/>
                <a:gd name="connsiteY4-1036" fmla="*/ 1171519 h 1188392"/>
                <a:gd name="connsiteX5-1037" fmla="*/ 28575 w 1075826"/>
                <a:gd name="connsiteY5-1038" fmla="*/ 1101669 h 1188392"/>
                <a:gd name="connsiteX6-1039" fmla="*/ 561975 w 1075826"/>
                <a:gd name="connsiteY6-1040" fmla="*/ 923869 h 1188392"/>
                <a:gd name="connsiteX7-1041" fmla="*/ 441325 w 1075826"/>
                <a:gd name="connsiteY7-1042" fmla="*/ 682569 h 1188392"/>
                <a:gd name="connsiteX8-1043" fmla="*/ 95250 w 1075826"/>
                <a:gd name="connsiteY8-1044" fmla="*/ 650819 h 1188392"/>
                <a:gd name="connsiteX9-1045" fmla="*/ 0 w 1075826"/>
                <a:gd name="connsiteY9-1046" fmla="*/ 415869 h 1188392"/>
                <a:gd name="connsiteX0-1047" fmla="*/ 0 w 1075826"/>
                <a:gd name="connsiteY0-1048" fmla="*/ 415869 h 1188392"/>
                <a:gd name="connsiteX1-1049" fmla="*/ 165100 w 1075826"/>
                <a:gd name="connsiteY1-1050" fmla="*/ 92019 h 1188392"/>
                <a:gd name="connsiteX2-1051" fmla="*/ 654050 w 1075826"/>
                <a:gd name="connsiteY2-1052" fmla="*/ 53919 h 1188392"/>
                <a:gd name="connsiteX3-1053" fmla="*/ 1066800 w 1075826"/>
                <a:gd name="connsiteY3-1054" fmla="*/ 790519 h 1188392"/>
                <a:gd name="connsiteX4-1055" fmla="*/ 336550 w 1075826"/>
                <a:gd name="connsiteY4-1056" fmla="*/ 1171519 h 1188392"/>
                <a:gd name="connsiteX5-1057" fmla="*/ 28575 w 1075826"/>
                <a:gd name="connsiteY5-1058" fmla="*/ 1101669 h 1188392"/>
                <a:gd name="connsiteX6-1059" fmla="*/ 561975 w 1075826"/>
                <a:gd name="connsiteY6-1060" fmla="*/ 923869 h 1188392"/>
                <a:gd name="connsiteX7-1061" fmla="*/ 95250 w 1075826"/>
                <a:gd name="connsiteY7-1062" fmla="*/ 650819 h 1188392"/>
                <a:gd name="connsiteX8-1063" fmla="*/ 0 w 1075826"/>
                <a:gd name="connsiteY8-1064" fmla="*/ 415869 h 1188392"/>
                <a:gd name="connsiteX0-1065" fmla="*/ 0 w 1075826"/>
                <a:gd name="connsiteY0-1066" fmla="*/ 415869 h 1191016"/>
                <a:gd name="connsiteX1-1067" fmla="*/ 165100 w 1075826"/>
                <a:gd name="connsiteY1-1068" fmla="*/ 92019 h 1191016"/>
                <a:gd name="connsiteX2-1069" fmla="*/ 654050 w 1075826"/>
                <a:gd name="connsiteY2-1070" fmla="*/ 53919 h 1191016"/>
                <a:gd name="connsiteX3-1071" fmla="*/ 1066800 w 1075826"/>
                <a:gd name="connsiteY3-1072" fmla="*/ 790519 h 1191016"/>
                <a:gd name="connsiteX4-1073" fmla="*/ 336550 w 1075826"/>
                <a:gd name="connsiteY4-1074" fmla="*/ 1171519 h 1191016"/>
                <a:gd name="connsiteX5-1075" fmla="*/ 28575 w 1075826"/>
                <a:gd name="connsiteY5-1076" fmla="*/ 1101669 h 1191016"/>
                <a:gd name="connsiteX6-1077" fmla="*/ 488950 w 1075826"/>
                <a:gd name="connsiteY6-1078" fmla="*/ 809569 h 1191016"/>
                <a:gd name="connsiteX7-1079" fmla="*/ 95250 w 1075826"/>
                <a:gd name="connsiteY7-1080" fmla="*/ 650819 h 1191016"/>
                <a:gd name="connsiteX8-1081" fmla="*/ 0 w 1075826"/>
                <a:gd name="connsiteY8-1082" fmla="*/ 415869 h 1191016"/>
                <a:gd name="connsiteX0-1083" fmla="*/ 0 w 1075826"/>
                <a:gd name="connsiteY0-1084" fmla="*/ 415869 h 1191016"/>
                <a:gd name="connsiteX1-1085" fmla="*/ 165100 w 1075826"/>
                <a:gd name="connsiteY1-1086" fmla="*/ 92019 h 1191016"/>
                <a:gd name="connsiteX2-1087" fmla="*/ 654050 w 1075826"/>
                <a:gd name="connsiteY2-1088" fmla="*/ 53919 h 1191016"/>
                <a:gd name="connsiteX3-1089" fmla="*/ 1066800 w 1075826"/>
                <a:gd name="connsiteY3-1090" fmla="*/ 790519 h 1191016"/>
                <a:gd name="connsiteX4-1091" fmla="*/ 336550 w 1075826"/>
                <a:gd name="connsiteY4-1092" fmla="*/ 1171519 h 1191016"/>
                <a:gd name="connsiteX5-1093" fmla="*/ 28575 w 1075826"/>
                <a:gd name="connsiteY5-1094" fmla="*/ 1101669 h 1191016"/>
                <a:gd name="connsiteX6-1095" fmla="*/ 488950 w 1075826"/>
                <a:gd name="connsiteY6-1096" fmla="*/ 809569 h 1191016"/>
                <a:gd name="connsiteX7-1097" fmla="*/ 95250 w 1075826"/>
                <a:gd name="connsiteY7-1098" fmla="*/ 650819 h 1191016"/>
                <a:gd name="connsiteX8-1099" fmla="*/ 0 w 1075826"/>
                <a:gd name="connsiteY8-1100" fmla="*/ 415869 h 1191016"/>
                <a:gd name="connsiteX0-1101" fmla="*/ 0 w 1075826"/>
                <a:gd name="connsiteY0-1102" fmla="*/ 415869 h 1191514"/>
                <a:gd name="connsiteX1-1103" fmla="*/ 165100 w 1075826"/>
                <a:gd name="connsiteY1-1104" fmla="*/ 92019 h 1191514"/>
                <a:gd name="connsiteX2-1105" fmla="*/ 654050 w 1075826"/>
                <a:gd name="connsiteY2-1106" fmla="*/ 53919 h 1191514"/>
                <a:gd name="connsiteX3-1107" fmla="*/ 1066800 w 1075826"/>
                <a:gd name="connsiteY3-1108" fmla="*/ 790519 h 1191514"/>
                <a:gd name="connsiteX4-1109" fmla="*/ 336550 w 1075826"/>
                <a:gd name="connsiteY4-1110" fmla="*/ 1171519 h 1191514"/>
                <a:gd name="connsiteX5-1111" fmla="*/ 28575 w 1075826"/>
                <a:gd name="connsiteY5-1112" fmla="*/ 1101669 h 1191514"/>
                <a:gd name="connsiteX6-1113" fmla="*/ 577850 w 1075826"/>
                <a:gd name="connsiteY6-1114" fmla="*/ 790519 h 1191514"/>
                <a:gd name="connsiteX7-1115" fmla="*/ 95250 w 1075826"/>
                <a:gd name="connsiteY7-1116" fmla="*/ 650819 h 1191514"/>
                <a:gd name="connsiteX8-1117" fmla="*/ 0 w 1075826"/>
                <a:gd name="connsiteY8-1118" fmla="*/ 415869 h 1191514"/>
                <a:gd name="connsiteX0-1119" fmla="*/ 0 w 1075826"/>
                <a:gd name="connsiteY0-1120" fmla="*/ 415869 h 1192120"/>
                <a:gd name="connsiteX1-1121" fmla="*/ 165100 w 1075826"/>
                <a:gd name="connsiteY1-1122" fmla="*/ 92019 h 1192120"/>
                <a:gd name="connsiteX2-1123" fmla="*/ 654050 w 1075826"/>
                <a:gd name="connsiteY2-1124" fmla="*/ 53919 h 1192120"/>
                <a:gd name="connsiteX3-1125" fmla="*/ 1066800 w 1075826"/>
                <a:gd name="connsiteY3-1126" fmla="*/ 790519 h 1192120"/>
                <a:gd name="connsiteX4-1127" fmla="*/ 336550 w 1075826"/>
                <a:gd name="connsiteY4-1128" fmla="*/ 1171519 h 1192120"/>
                <a:gd name="connsiteX5-1129" fmla="*/ 28575 w 1075826"/>
                <a:gd name="connsiteY5-1130" fmla="*/ 1101669 h 1192120"/>
                <a:gd name="connsiteX6-1131" fmla="*/ 644525 w 1075826"/>
                <a:gd name="connsiteY6-1132" fmla="*/ 768294 h 1192120"/>
                <a:gd name="connsiteX7-1133" fmla="*/ 95250 w 1075826"/>
                <a:gd name="connsiteY7-1134" fmla="*/ 650819 h 1192120"/>
                <a:gd name="connsiteX8-1135" fmla="*/ 0 w 1075826"/>
                <a:gd name="connsiteY8-1136" fmla="*/ 415869 h 1192120"/>
                <a:gd name="connsiteX0-1137" fmla="*/ 0 w 1075826"/>
                <a:gd name="connsiteY0-1138" fmla="*/ 415869 h 1192120"/>
                <a:gd name="connsiteX1-1139" fmla="*/ 165100 w 1075826"/>
                <a:gd name="connsiteY1-1140" fmla="*/ 92019 h 1192120"/>
                <a:gd name="connsiteX2-1141" fmla="*/ 654050 w 1075826"/>
                <a:gd name="connsiteY2-1142" fmla="*/ 53919 h 1192120"/>
                <a:gd name="connsiteX3-1143" fmla="*/ 1066800 w 1075826"/>
                <a:gd name="connsiteY3-1144" fmla="*/ 790519 h 1192120"/>
                <a:gd name="connsiteX4-1145" fmla="*/ 336550 w 1075826"/>
                <a:gd name="connsiteY4-1146" fmla="*/ 1171519 h 1192120"/>
                <a:gd name="connsiteX5-1147" fmla="*/ 28575 w 1075826"/>
                <a:gd name="connsiteY5-1148" fmla="*/ 1101669 h 1192120"/>
                <a:gd name="connsiteX6-1149" fmla="*/ 644525 w 1075826"/>
                <a:gd name="connsiteY6-1150" fmla="*/ 768294 h 1192120"/>
                <a:gd name="connsiteX7-1151" fmla="*/ 95250 w 1075826"/>
                <a:gd name="connsiteY7-1152" fmla="*/ 650819 h 1192120"/>
                <a:gd name="connsiteX8-1153" fmla="*/ 0 w 1075826"/>
                <a:gd name="connsiteY8-1154" fmla="*/ 415869 h 1192120"/>
                <a:gd name="connsiteX0-1155" fmla="*/ 0 w 1075848"/>
                <a:gd name="connsiteY0-1156" fmla="*/ 417512 h 1193533"/>
                <a:gd name="connsiteX1-1157" fmla="*/ 165100 w 1075848"/>
                <a:gd name="connsiteY1-1158" fmla="*/ 93662 h 1193533"/>
                <a:gd name="connsiteX2-1159" fmla="*/ 654050 w 1075848"/>
                <a:gd name="connsiteY2-1160" fmla="*/ 55562 h 1193533"/>
                <a:gd name="connsiteX3-1161" fmla="*/ 1069975 w 1075848"/>
                <a:gd name="connsiteY3-1162" fmla="*/ 795337 h 1193533"/>
                <a:gd name="connsiteX4-1163" fmla="*/ 336550 w 1075848"/>
                <a:gd name="connsiteY4-1164" fmla="*/ 1173162 h 1193533"/>
                <a:gd name="connsiteX5-1165" fmla="*/ 28575 w 1075848"/>
                <a:gd name="connsiteY5-1166" fmla="*/ 1103312 h 1193533"/>
                <a:gd name="connsiteX6-1167" fmla="*/ 644525 w 1075848"/>
                <a:gd name="connsiteY6-1168" fmla="*/ 769937 h 1193533"/>
                <a:gd name="connsiteX7-1169" fmla="*/ 95250 w 1075848"/>
                <a:gd name="connsiteY7-1170" fmla="*/ 652462 h 1193533"/>
                <a:gd name="connsiteX8-1171" fmla="*/ 0 w 1075848"/>
                <a:gd name="connsiteY8-1172" fmla="*/ 417512 h 1193533"/>
                <a:gd name="connsiteX0-1173" fmla="*/ 0 w 1074668"/>
                <a:gd name="connsiteY0-1174" fmla="*/ 417512 h 1193533"/>
                <a:gd name="connsiteX1-1175" fmla="*/ 165100 w 1074668"/>
                <a:gd name="connsiteY1-1176" fmla="*/ 93662 h 1193533"/>
                <a:gd name="connsiteX2-1177" fmla="*/ 654050 w 1074668"/>
                <a:gd name="connsiteY2-1178" fmla="*/ 55562 h 1193533"/>
                <a:gd name="connsiteX3-1179" fmla="*/ 1069975 w 1074668"/>
                <a:gd name="connsiteY3-1180" fmla="*/ 795337 h 1193533"/>
                <a:gd name="connsiteX4-1181" fmla="*/ 336550 w 1074668"/>
                <a:gd name="connsiteY4-1182" fmla="*/ 1173162 h 1193533"/>
                <a:gd name="connsiteX5-1183" fmla="*/ 28575 w 1074668"/>
                <a:gd name="connsiteY5-1184" fmla="*/ 1103312 h 1193533"/>
                <a:gd name="connsiteX6-1185" fmla="*/ 644525 w 1074668"/>
                <a:gd name="connsiteY6-1186" fmla="*/ 769937 h 1193533"/>
                <a:gd name="connsiteX7-1187" fmla="*/ 95250 w 1074668"/>
                <a:gd name="connsiteY7-1188" fmla="*/ 652462 h 1193533"/>
                <a:gd name="connsiteX8-1189" fmla="*/ 0 w 1074668"/>
                <a:gd name="connsiteY8-1190" fmla="*/ 417512 h 1193533"/>
                <a:gd name="connsiteX0-1191" fmla="*/ 0 w 1088092"/>
                <a:gd name="connsiteY0-1192" fmla="*/ 417512 h 1193533"/>
                <a:gd name="connsiteX1-1193" fmla="*/ 165100 w 1088092"/>
                <a:gd name="connsiteY1-1194" fmla="*/ 93662 h 1193533"/>
                <a:gd name="connsiteX2-1195" fmla="*/ 654050 w 1088092"/>
                <a:gd name="connsiteY2-1196" fmla="*/ 55562 h 1193533"/>
                <a:gd name="connsiteX3-1197" fmla="*/ 1069975 w 1088092"/>
                <a:gd name="connsiteY3-1198" fmla="*/ 795337 h 1193533"/>
                <a:gd name="connsiteX4-1199" fmla="*/ 336550 w 1088092"/>
                <a:gd name="connsiteY4-1200" fmla="*/ 1173162 h 1193533"/>
                <a:gd name="connsiteX5-1201" fmla="*/ 28575 w 1088092"/>
                <a:gd name="connsiteY5-1202" fmla="*/ 1103312 h 1193533"/>
                <a:gd name="connsiteX6-1203" fmla="*/ 644525 w 1088092"/>
                <a:gd name="connsiteY6-1204" fmla="*/ 769937 h 1193533"/>
                <a:gd name="connsiteX7-1205" fmla="*/ 95250 w 1088092"/>
                <a:gd name="connsiteY7-1206" fmla="*/ 652462 h 1193533"/>
                <a:gd name="connsiteX8-1207" fmla="*/ 0 w 1088092"/>
                <a:gd name="connsiteY8-1208" fmla="*/ 417512 h 1193533"/>
                <a:gd name="connsiteX0-1209" fmla="*/ 0 w 1094577"/>
                <a:gd name="connsiteY0-1210" fmla="*/ 417512 h 1193533"/>
                <a:gd name="connsiteX1-1211" fmla="*/ 165100 w 1094577"/>
                <a:gd name="connsiteY1-1212" fmla="*/ 93662 h 1193533"/>
                <a:gd name="connsiteX2-1213" fmla="*/ 654050 w 1094577"/>
                <a:gd name="connsiteY2-1214" fmla="*/ 55562 h 1193533"/>
                <a:gd name="connsiteX3-1215" fmla="*/ 1069975 w 1094577"/>
                <a:gd name="connsiteY3-1216" fmla="*/ 795337 h 1193533"/>
                <a:gd name="connsiteX4-1217" fmla="*/ 336550 w 1094577"/>
                <a:gd name="connsiteY4-1218" fmla="*/ 1173162 h 1193533"/>
                <a:gd name="connsiteX5-1219" fmla="*/ 28575 w 1094577"/>
                <a:gd name="connsiteY5-1220" fmla="*/ 1103312 h 1193533"/>
                <a:gd name="connsiteX6-1221" fmla="*/ 644525 w 1094577"/>
                <a:gd name="connsiteY6-1222" fmla="*/ 769937 h 1193533"/>
                <a:gd name="connsiteX7-1223" fmla="*/ 95250 w 1094577"/>
                <a:gd name="connsiteY7-1224" fmla="*/ 652462 h 1193533"/>
                <a:gd name="connsiteX8-1225" fmla="*/ 0 w 1094577"/>
                <a:gd name="connsiteY8-1226" fmla="*/ 417512 h 1193533"/>
                <a:gd name="connsiteX0-1227" fmla="*/ 0 w 1098156"/>
                <a:gd name="connsiteY0-1228" fmla="*/ 411875 h 1187896"/>
                <a:gd name="connsiteX1-1229" fmla="*/ 165100 w 1098156"/>
                <a:gd name="connsiteY1-1230" fmla="*/ 88025 h 1187896"/>
                <a:gd name="connsiteX2-1231" fmla="*/ 654050 w 1098156"/>
                <a:gd name="connsiteY2-1232" fmla="*/ 49925 h 1187896"/>
                <a:gd name="connsiteX3-1233" fmla="*/ 1069975 w 1098156"/>
                <a:gd name="connsiteY3-1234" fmla="*/ 789700 h 1187896"/>
                <a:gd name="connsiteX4-1235" fmla="*/ 336550 w 1098156"/>
                <a:gd name="connsiteY4-1236" fmla="*/ 1167525 h 1187896"/>
                <a:gd name="connsiteX5-1237" fmla="*/ 28575 w 1098156"/>
                <a:gd name="connsiteY5-1238" fmla="*/ 1097675 h 1187896"/>
                <a:gd name="connsiteX6-1239" fmla="*/ 644525 w 1098156"/>
                <a:gd name="connsiteY6-1240" fmla="*/ 764300 h 1187896"/>
                <a:gd name="connsiteX7-1241" fmla="*/ 95250 w 1098156"/>
                <a:gd name="connsiteY7-1242" fmla="*/ 646825 h 1187896"/>
                <a:gd name="connsiteX8-1243" fmla="*/ 0 w 1098156"/>
                <a:gd name="connsiteY8-1244" fmla="*/ 411875 h 1187896"/>
                <a:gd name="connsiteX0-1245" fmla="*/ 0 w 1098156"/>
                <a:gd name="connsiteY0-1246" fmla="*/ 411875 h 1182737"/>
                <a:gd name="connsiteX1-1247" fmla="*/ 165100 w 1098156"/>
                <a:gd name="connsiteY1-1248" fmla="*/ 88025 h 1182737"/>
                <a:gd name="connsiteX2-1249" fmla="*/ 654050 w 1098156"/>
                <a:gd name="connsiteY2-1250" fmla="*/ 49925 h 1182737"/>
                <a:gd name="connsiteX3-1251" fmla="*/ 1069975 w 1098156"/>
                <a:gd name="connsiteY3-1252" fmla="*/ 789700 h 1182737"/>
                <a:gd name="connsiteX4-1253" fmla="*/ 336550 w 1098156"/>
                <a:gd name="connsiteY4-1254" fmla="*/ 1167525 h 1182737"/>
                <a:gd name="connsiteX5-1255" fmla="*/ 28575 w 1098156"/>
                <a:gd name="connsiteY5-1256" fmla="*/ 1097675 h 1182737"/>
                <a:gd name="connsiteX6-1257" fmla="*/ 644525 w 1098156"/>
                <a:gd name="connsiteY6-1258" fmla="*/ 764300 h 1182737"/>
                <a:gd name="connsiteX7-1259" fmla="*/ 95250 w 1098156"/>
                <a:gd name="connsiteY7-1260" fmla="*/ 646825 h 1182737"/>
                <a:gd name="connsiteX8-1261" fmla="*/ 0 w 1098156"/>
                <a:gd name="connsiteY8-1262" fmla="*/ 411875 h 11827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63" name="组合 362"/>
          <p:cNvGrpSpPr/>
          <p:nvPr/>
        </p:nvGrpSpPr>
        <p:grpSpPr>
          <a:xfrm rot="410855">
            <a:off x="3582616" y="2239526"/>
            <a:ext cx="1133762" cy="627427"/>
            <a:chOff x="3578023" y="1831372"/>
            <a:chExt cx="1288858" cy="713257"/>
          </a:xfrm>
        </p:grpSpPr>
        <p:sp>
          <p:nvSpPr>
            <p:cNvPr id="364" name="流程图: 手动操作 363"/>
            <p:cNvSpPr/>
            <p:nvPr/>
          </p:nvSpPr>
          <p:spPr>
            <a:xfrm rot="4125710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5" name="流程图: 手动操作 364"/>
            <p:cNvSpPr/>
            <p:nvPr/>
          </p:nvSpPr>
          <p:spPr>
            <a:xfrm rot="18846297">
              <a:off x="4516167" y="228745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6" name="泪滴形 365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7" name="流程图: 手动操作 366"/>
            <p:cNvSpPr/>
            <p:nvPr/>
          </p:nvSpPr>
          <p:spPr>
            <a:xfrm rot="18430056">
              <a:off x="4585170" y="214769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8" name="流程图: 手动操作 367"/>
            <p:cNvSpPr/>
            <p:nvPr/>
          </p:nvSpPr>
          <p:spPr>
            <a:xfrm rot="4043237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9" name="任意多边形 368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70" name="任意多边形 369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-1" fmla="*/ 0 w 1054100"/>
                <a:gd name="connsiteY0-2" fmla="*/ 514350 h 1168400"/>
                <a:gd name="connsiteX1-3" fmla="*/ 95250 w 1054100"/>
                <a:gd name="connsiteY1-4" fmla="*/ 165100 h 1168400"/>
                <a:gd name="connsiteX2-5" fmla="*/ 254000 w 1054100"/>
                <a:gd name="connsiteY2-6" fmla="*/ 12700 h 1168400"/>
                <a:gd name="connsiteX3-7" fmla="*/ 635000 w 1054100"/>
                <a:gd name="connsiteY3-8" fmla="*/ 0 h 1168400"/>
                <a:gd name="connsiteX4-9" fmla="*/ 844550 w 1054100"/>
                <a:gd name="connsiteY4-10" fmla="*/ 279400 h 1168400"/>
                <a:gd name="connsiteX5-11" fmla="*/ 1054100 w 1054100"/>
                <a:gd name="connsiteY5-12" fmla="*/ 787400 h 1168400"/>
                <a:gd name="connsiteX6-13" fmla="*/ 723900 w 1054100"/>
                <a:gd name="connsiteY6-14" fmla="*/ 1136650 h 1168400"/>
                <a:gd name="connsiteX7-15" fmla="*/ 323850 w 1054100"/>
                <a:gd name="connsiteY7-16" fmla="*/ 1168400 h 1168400"/>
                <a:gd name="connsiteX8-17" fmla="*/ 63500 w 1054100"/>
                <a:gd name="connsiteY8-18" fmla="*/ 1060450 h 1168400"/>
                <a:gd name="connsiteX9-19" fmla="*/ 304800 w 1054100"/>
                <a:gd name="connsiteY9-20" fmla="*/ 965200 h 1168400"/>
                <a:gd name="connsiteX10-21" fmla="*/ 558800 w 1054100"/>
                <a:gd name="connsiteY10-22" fmla="*/ 984250 h 1168400"/>
                <a:gd name="connsiteX11-23" fmla="*/ 558800 w 1054100"/>
                <a:gd name="connsiteY11-24" fmla="*/ 768350 h 1168400"/>
                <a:gd name="connsiteX12-25" fmla="*/ 133350 w 1054100"/>
                <a:gd name="connsiteY12-26" fmla="*/ 755650 h 1168400"/>
                <a:gd name="connsiteX13-27" fmla="*/ 0 w 1054100"/>
                <a:gd name="connsiteY13-28" fmla="*/ 514350 h 1168400"/>
                <a:gd name="connsiteX0-29" fmla="*/ 1413 w 1055513"/>
                <a:gd name="connsiteY0-30" fmla="*/ 514350 h 1168400"/>
                <a:gd name="connsiteX1-31" fmla="*/ 96663 w 1055513"/>
                <a:gd name="connsiteY1-32" fmla="*/ 165100 h 1168400"/>
                <a:gd name="connsiteX2-33" fmla="*/ 255413 w 1055513"/>
                <a:gd name="connsiteY2-34" fmla="*/ 12700 h 1168400"/>
                <a:gd name="connsiteX3-35" fmla="*/ 636413 w 1055513"/>
                <a:gd name="connsiteY3-36" fmla="*/ 0 h 1168400"/>
                <a:gd name="connsiteX4-37" fmla="*/ 845963 w 1055513"/>
                <a:gd name="connsiteY4-38" fmla="*/ 279400 h 1168400"/>
                <a:gd name="connsiteX5-39" fmla="*/ 1055513 w 1055513"/>
                <a:gd name="connsiteY5-40" fmla="*/ 787400 h 1168400"/>
                <a:gd name="connsiteX6-41" fmla="*/ 725313 w 1055513"/>
                <a:gd name="connsiteY6-42" fmla="*/ 1136650 h 1168400"/>
                <a:gd name="connsiteX7-43" fmla="*/ 325263 w 1055513"/>
                <a:gd name="connsiteY7-44" fmla="*/ 1168400 h 1168400"/>
                <a:gd name="connsiteX8-45" fmla="*/ 64913 w 1055513"/>
                <a:gd name="connsiteY8-46" fmla="*/ 1060450 h 1168400"/>
                <a:gd name="connsiteX9-47" fmla="*/ 306213 w 1055513"/>
                <a:gd name="connsiteY9-48" fmla="*/ 965200 h 1168400"/>
                <a:gd name="connsiteX10-49" fmla="*/ 560213 w 1055513"/>
                <a:gd name="connsiteY10-50" fmla="*/ 984250 h 1168400"/>
                <a:gd name="connsiteX11-51" fmla="*/ 560213 w 1055513"/>
                <a:gd name="connsiteY11-52" fmla="*/ 768350 h 1168400"/>
                <a:gd name="connsiteX12-53" fmla="*/ 134763 w 1055513"/>
                <a:gd name="connsiteY12-54" fmla="*/ 755650 h 1168400"/>
                <a:gd name="connsiteX13-55" fmla="*/ 1413 w 1055513"/>
                <a:gd name="connsiteY13-56" fmla="*/ 514350 h 1168400"/>
                <a:gd name="connsiteX0-57" fmla="*/ 82550 w 1136650"/>
                <a:gd name="connsiteY0-58" fmla="*/ 514350 h 1168400"/>
                <a:gd name="connsiteX1-59" fmla="*/ 177800 w 1136650"/>
                <a:gd name="connsiteY1-60" fmla="*/ 165100 h 1168400"/>
                <a:gd name="connsiteX2-61" fmla="*/ 336550 w 1136650"/>
                <a:gd name="connsiteY2-62" fmla="*/ 12700 h 1168400"/>
                <a:gd name="connsiteX3-63" fmla="*/ 717550 w 1136650"/>
                <a:gd name="connsiteY3-64" fmla="*/ 0 h 1168400"/>
                <a:gd name="connsiteX4-65" fmla="*/ 927100 w 1136650"/>
                <a:gd name="connsiteY4-66" fmla="*/ 279400 h 1168400"/>
                <a:gd name="connsiteX5-67" fmla="*/ 1136650 w 1136650"/>
                <a:gd name="connsiteY5-68" fmla="*/ 787400 h 1168400"/>
                <a:gd name="connsiteX6-69" fmla="*/ 806450 w 1136650"/>
                <a:gd name="connsiteY6-70" fmla="*/ 1136650 h 1168400"/>
                <a:gd name="connsiteX7-71" fmla="*/ 406400 w 1136650"/>
                <a:gd name="connsiteY7-72" fmla="*/ 1168400 h 1168400"/>
                <a:gd name="connsiteX8-73" fmla="*/ 0 w 1136650"/>
                <a:gd name="connsiteY8-74" fmla="*/ 1073150 h 1168400"/>
                <a:gd name="connsiteX9-75" fmla="*/ 387350 w 1136650"/>
                <a:gd name="connsiteY9-76" fmla="*/ 965200 h 1168400"/>
                <a:gd name="connsiteX10-77" fmla="*/ 641350 w 1136650"/>
                <a:gd name="connsiteY10-78" fmla="*/ 984250 h 1168400"/>
                <a:gd name="connsiteX11-79" fmla="*/ 641350 w 1136650"/>
                <a:gd name="connsiteY11-80" fmla="*/ 768350 h 1168400"/>
                <a:gd name="connsiteX12-81" fmla="*/ 215900 w 1136650"/>
                <a:gd name="connsiteY12-82" fmla="*/ 755650 h 1168400"/>
                <a:gd name="connsiteX13-83" fmla="*/ 82550 w 1136650"/>
                <a:gd name="connsiteY13-84" fmla="*/ 514350 h 1168400"/>
                <a:gd name="connsiteX0-85" fmla="*/ 82576 w 1136676"/>
                <a:gd name="connsiteY0-86" fmla="*/ 514350 h 1168400"/>
                <a:gd name="connsiteX1-87" fmla="*/ 177826 w 1136676"/>
                <a:gd name="connsiteY1-88" fmla="*/ 165100 h 1168400"/>
                <a:gd name="connsiteX2-89" fmla="*/ 336576 w 1136676"/>
                <a:gd name="connsiteY2-90" fmla="*/ 12700 h 1168400"/>
                <a:gd name="connsiteX3-91" fmla="*/ 717576 w 1136676"/>
                <a:gd name="connsiteY3-92" fmla="*/ 0 h 1168400"/>
                <a:gd name="connsiteX4-93" fmla="*/ 927126 w 1136676"/>
                <a:gd name="connsiteY4-94" fmla="*/ 279400 h 1168400"/>
                <a:gd name="connsiteX5-95" fmla="*/ 1136676 w 1136676"/>
                <a:gd name="connsiteY5-96" fmla="*/ 787400 h 1168400"/>
                <a:gd name="connsiteX6-97" fmla="*/ 806476 w 1136676"/>
                <a:gd name="connsiteY6-98" fmla="*/ 1136650 h 1168400"/>
                <a:gd name="connsiteX7-99" fmla="*/ 406426 w 1136676"/>
                <a:gd name="connsiteY7-100" fmla="*/ 1168400 h 1168400"/>
                <a:gd name="connsiteX8-101" fmla="*/ 26 w 1136676"/>
                <a:gd name="connsiteY8-102" fmla="*/ 1073150 h 1168400"/>
                <a:gd name="connsiteX9-103" fmla="*/ 387376 w 1136676"/>
                <a:gd name="connsiteY9-104" fmla="*/ 965200 h 1168400"/>
                <a:gd name="connsiteX10-105" fmla="*/ 641376 w 1136676"/>
                <a:gd name="connsiteY10-106" fmla="*/ 984250 h 1168400"/>
                <a:gd name="connsiteX11-107" fmla="*/ 641376 w 1136676"/>
                <a:gd name="connsiteY11-108" fmla="*/ 768350 h 1168400"/>
                <a:gd name="connsiteX12-109" fmla="*/ 215926 w 1136676"/>
                <a:gd name="connsiteY12-110" fmla="*/ 755650 h 1168400"/>
                <a:gd name="connsiteX13-111" fmla="*/ 82576 w 1136676"/>
                <a:gd name="connsiteY13-112" fmla="*/ 514350 h 1168400"/>
                <a:gd name="connsiteX0-113" fmla="*/ 82576 w 1136676"/>
                <a:gd name="connsiteY0-114" fmla="*/ 544075 h 1198125"/>
                <a:gd name="connsiteX1-115" fmla="*/ 177826 w 1136676"/>
                <a:gd name="connsiteY1-116" fmla="*/ 194825 h 1198125"/>
                <a:gd name="connsiteX2-117" fmla="*/ 336576 w 1136676"/>
                <a:gd name="connsiteY2-118" fmla="*/ 42425 h 1198125"/>
                <a:gd name="connsiteX3-119" fmla="*/ 717576 w 1136676"/>
                <a:gd name="connsiteY3-120" fmla="*/ 29725 h 1198125"/>
                <a:gd name="connsiteX4-121" fmla="*/ 927126 w 1136676"/>
                <a:gd name="connsiteY4-122" fmla="*/ 309125 h 1198125"/>
                <a:gd name="connsiteX5-123" fmla="*/ 1136676 w 1136676"/>
                <a:gd name="connsiteY5-124" fmla="*/ 817125 h 1198125"/>
                <a:gd name="connsiteX6-125" fmla="*/ 806476 w 1136676"/>
                <a:gd name="connsiteY6-126" fmla="*/ 1166375 h 1198125"/>
                <a:gd name="connsiteX7-127" fmla="*/ 406426 w 1136676"/>
                <a:gd name="connsiteY7-128" fmla="*/ 1198125 h 1198125"/>
                <a:gd name="connsiteX8-129" fmla="*/ 26 w 1136676"/>
                <a:gd name="connsiteY8-130" fmla="*/ 1102875 h 1198125"/>
                <a:gd name="connsiteX9-131" fmla="*/ 387376 w 1136676"/>
                <a:gd name="connsiteY9-132" fmla="*/ 994925 h 1198125"/>
                <a:gd name="connsiteX10-133" fmla="*/ 641376 w 1136676"/>
                <a:gd name="connsiteY10-134" fmla="*/ 1013975 h 1198125"/>
                <a:gd name="connsiteX11-135" fmla="*/ 641376 w 1136676"/>
                <a:gd name="connsiteY11-136" fmla="*/ 798075 h 1198125"/>
                <a:gd name="connsiteX12-137" fmla="*/ 215926 w 1136676"/>
                <a:gd name="connsiteY12-138" fmla="*/ 785375 h 1198125"/>
                <a:gd name="connsiteX13-139" fmla="*/ 82576 w 1136676"/>
                <a:gd name="connsiteY13-140" fmla="*/ 544075 h 1198125"/>
                <a:gd name="connsiteX0-141" fmla="*/ 82576 w 1136676"/>
                <a:gd name="connsiteY0-142" fmla="*/ 558661 h 1212711"/>
                <a:gd name="connsiteX1-143" fmla="*/ 177826 w 1136676"/>
                <a:gd name="connsiteY1-144" fmla="*/ 209411 h 1212711"/>
                <a:gd name="connsiteX2-145" fmla="*/ 336576 w 1136676"/>
                <a:gd name="connsiteY2-146" fmla="*/ 57011 h 1212711"/>
                <a:gd name="connsiteX3-147" fmla="*/ 717576 w 1136676"/>
                <a:gd name="connsiteY3-148" fmla="*/ 44311 h 1212711"/>
                <a:gd name="connsiteX4-149" fmla="*/ 927126 w 1136676"/>
                <a:gd name="connsiteY4-150" fmla="*/ 323711 h 1212711"/>
                <a:gd name="connsiteX5-151" fmla="*/ 1136676 w 1136676"/>
                <a:gd name="connsiteY5-152" fmla="*/ 831711 h 1212711"/>
                <a:gd name="connsiteX6-153" fmla="*/ 806476 w 1136676"/>
                <a:gd name="connsiteY6-154" fmla="*/ 1180961 h 1212711"/>
                <a:gd name="connsiteX7-155" fmla="*/ 406426 w 1136676"/>
                <a:gd name="connsiteY7-156" fmla="*/ 1212711 h 1212711"/>
                <a:gd name="connsiteX8-157" fmla="*/ 26 w 1136676"/>
                <a:gd name="connsiteY8-158" fmla="*/ 1117461 h 1212711"/>
                <a:gd name="connsiteX9-159" fmla="*/ 387376 w 1136676"/>
                <a:gd name="connsiteY9-160" fmla="*/ 1009511 h 1212711"/>
                <a:gd name="connsiteX10-161" fmla="*/ 641376 w 1136676"/>
                <a:gd name="connsiteY10-162" fmla="*/ 1028561 h 1212711"/>
                <a:gd name="connsiteX11-163" fmla="*/ 641376 w 1136676"/>
                <a:gd name="connsiteY11-164" fmla="*/ 812661 h 1212711"/>
                <a:gd name="connsiteX12-165" fmla="*/ 215926 w 1136676"/>
                <a:gd name="connsiteY12-166" fmla="*/ 799961 h 1212711"/>
                <a:gd name="connsiteX13-167" fmla="*/ 82576 w 1136676"/>
                <a:gd name="connsiteY13-168" fmla="*/ 558661 h 1212711"/>
                <a:gd name="connsiteX0-169" fmla="*/ 82576 w 1138411"/>
                <a:gd name="connsiteY0-170" fmla="*/ 558661 h 1212711"/>
                <a:gd name="connsiteX1-171" fmla="*/ 177826 w 1138411"/>
                <a:gd name="connsiteY1-172" fmla="*/ 209411 h 1212711"/>
                <a:gd name="connsiteX2-173" fmla="*/ 336576 w 1138411"/>
                <a:gd name="connsiteY2-174" fmla="*/ 57011 h 1212711"/>
                <a:gd name="connsiteX3-175" fmla="*/ 717576 w 1138411"/>
                <a:gd name="connsiteY3-176" fmla="*/ 44311 h 1212711"/>
                <a:gd name="connsiteX4-177" fmla="*/ 927126 w 1138411"/>
                <a:gd name="connsiteY4-178" fmla="*/ 323711 h 1212711"/>
                <a:gd name="connsiteX5-179" fmla="*/ 1136676 w 1138411"/>
                <a:gd name="connsiteY5-180" fmla="*/ 831711 h 1212711"/>
                <a:gd name="connsiteX6-181" fmla="*/ 806476 w 1138411"/>
                <a:gd name="connsiteY6-182" fmla="*/ 1180961 h 1212711"/>
                <a:gd name="connsiteX7-183" fmla="*/ 406426 w 1138411"/>
                <a:gd name="connsiteY7-184" fmla="*/ 1212711 h 1212711"/>
                <a:gd name="connsiteX8-185" fmla="*/ 26 w 1138411"/>
                <a:gd name="connsiteY8-186" fmla="*/ 1117461 h 1212711"/>
                <a:gd name="connsiteX9-187" fmla="*/ 387376 w 1138411"/>
                <a:gd name="connsiteY9-188" fmla="*/ 1009511 h 1212711"/>
                <a:gd name="connsiteX10-189" fmla="*/ 641376 w 1138411"/>
                <a:gd name="connsiteY10-190" fmla="*/ 1028561 h 1212711"/>
                <a:gd name="connsiteX11-191" fmla="*/ 641376 w 1138411"/>
                <a:gd name="connsiteY11-192" fmla="*/ 812661 h 1212711"/>
                <a:gd name="connsiteX12-193" fmla="*/ 215926 w 1138411"/>
                <a:gd name="connsiteY12-194" fmla="*/ 799961 h 1212711"/>
                <a:gd name="connsiteX13-195" fmla="*/ 82576 w 1138411"/>
                <a:gd name="connsiteY13-196" fmla="*/ 558661 h 1212711"/>
                <a:gd name="connsiteX0-197" fmla="*/ 82576 w 1164295"/>
                <a:gd name="connsiteY0-198" fmla="*/ 558661 h 1212711"/>
                <a:gd name="connsiteX1-199" fmla="*/ 177826 w 1164295"/>
                <a:gd name="connsiteY1-200" fmla="*/ 209411 h 1212711"/>
                <a:gd name="connsiteX2-201" fmla="*/ 336576 w 1164295"/>
                <a:gd name="connsiteY2-202" fmla="*/ 57011 h 1212711"/>
                <a:gd name="connsiteX3-203" fmla="*/ 717576 w 1164295"/>
                <a:gd name="connsiteY3-204" fmla="*/ 44311 h 1212711"/>
                <a:gd name="connsiteX4-205" fmla="*/ 927126 w 1164295"/>
                <a:gd name="connsiteY4-206" fmla="*/ 323711 h 1212711"/>
                <a:gd name="connsiteX5-207" fmla="*/ 1136676 w 1164295"/>
                <a:gd name="connsiteY5-208" fmla="*/ 831711 h 1212711"/>
                <a:gd name="connsiteX6-209" fmla="*/ 806476 w 1164295"/>
                <a:gd name="connsiteY6-210" fmla="*/ 1180961 h 1212711"/>
                <a:gd name="connsiteX7-211" fmla="*/ 406426 w 1164295"/>
                <a:gd name="connsiteY7-212" fmla="*/ 1212711 h 1212711"/>
                <a:gd name="connsiteX8-213" fmla="*/ 26 w 1164295"/>
                <a:gd name="connsiteY8-214" fmla="*/ 1117461 h 1212711"/>
                <a:gd name="connsiteX9-215" fmla="*/ 387376 w 1164295"/>
                <a:gd name="connsiteY9-216" fmla="*/ 1009511 h 1212711"/>
                <a:gd name="connsiteX10-217" fmla="*/ 641376 w 1164295"/>
                <a:gd name="connsiteY10-218" fmla="*/ 1028561 h 1212711"/>
                <a:gd name="connsiteX11-219" fmla="*/ 641376 w 1164295"/>
                <a:gd name="connsiteY11-220" fmla="*/ 812661 h 1212711"/>
                <a:gd name="connsiteX12-221" fmla="*/ 215926 w 1164295"/>
                <a:gd name="connsiteY12-222" fmla="*/ 799961 h 1212711"/>
                <a:gd name="connsiteX13-223" fmla="*/ 82576 w 1164295"/>
                <a:gd name="connsiteY13-224" fmla="*/ 558661 h 1212711"/>
                <a:gd name="connsiteX0-225" fmla="*/ 82576 w 1164295"/>
                <a:gd name="connsiteY0-226" fmla="*/ 558661 h 1245664"/>
                <a:gd name="connsiteX1-227" fmla="*/ 177826 w 1164295"/>
                <a:gd name="connsiteY1-228" fmla="*/ 209411 h 1245664"/>
                <a:gd name="connsiteX2-229" fmla="*/ 336576 w 1164295"/>
                <a:gd name="connsiteY2-230" fmla="*/ 57011 h 1245664"/>
                <a:gd name="connsiteX3-231" fmla="*/ 717576 w 1164295"/>
                <a:gd name="connsiteY3-232" fmla="*/ 44311 h 1245664"/>
                <a:gd name="connsiteX4-233" fmla="*/ 927126 w 1164295"/>
                <a:gd name="connsiteY4-234" fmla="*/ 323711 h 1245664"/>
                <a:gd name="connsiteX5-235" fmla="*/ 1136676 w 1164295"/>
                <a:gd name="connsiteY5-236" fmla="*/ 831711 h 1245664"/>
                <a:gd name="connsiteX6-237" fmla="*/ 806476 w 1164295"/>
                <a:gd name="connsiteY6-238" fmla="*/ 1180961 h 1245664"/>
                <a:gd name="connsiteX7-239" fmla="*/ 406426 w 1164295"/>
                <a:gd name="connsiteY7-240" fmla="*/ 1212711 h 1245664"/>
                <a:gd name="connsiteX8-241" fmla="*/ 26 w 1164295"/>
                <a:gd name="connsiteY8-242" fmla="*/ 1117461 h 1245664"/>
                <a:gd name="connsiteX9-243" fmla="*/ 387376 w 1164295"/>
                <a:gd name="connsiteY9-244" fmla="*/ 1009511 h 1245664"/>
                <a:gd name="connsiteX10-245" fmla="*/ 641376 w 1164295"/>
                <a:gd name="connsiteY10-246" fmla="*/ 1028561 h 1245664"/>
                <a:gd name="connsiteX11-247" fmla="*/ 641376 w 1164295"/>
                <a:gd name="connsiteY11-248" fmla="*/ 812661 h 1245664"/>
                <a:gd name="connsiteX12-249" fmla="*/ 215926 w 1164295"/>
                <a:gd name="connsiteY12-250" fmla="*/ 799961 h 1245664"/>
                <a:gd name="connsiteX13-251" fmla="*/ 82576 w 1164295"/>
                <a:gd name="connsiteY13-252" fmla="*/ 558661 h 1245664"/>
                <a:gd name="connsiteX0-253" fmla="*/ 82576 w 1164295"/>
                <a:gd name="connsiteY0-254" fmla="*/ 558661 h 1245664"/>
                <a:gd name="connsiteX1-255" fmla="*/ 177826 w 1164295"/>
                <a:gd name="connsiteY1-256" fmla="*/ 209411 h 1245664"/>
                <a:gd name="connsiteX2-257" fmla="*/ 336576 w 1164295"/>
                <a:gd name="connsiteY2-258" fmla="*/ 57011 h 1245664"/>
                <a:gd name="connsiteX3-259" fmla="*/ 717576 w 1164295"/>
                <a:gd name="connsiteY3-260" fmla="*/ 44311 h 1245664"/>
                <a:gd name="connsiteX4-261" fmla="*/ 927126 w 1164295"/>
                <a:gd name="connsiteY4-262" fmla="*/ 323711 h 1245664"/>
                <a:gd name="connsiteX5-263" fmla="*/ 1136676 w 1164295"/>
                <a:gd name="connsiteY5-264" fmla="*/ 831711 h 1245664"/>
                <a:gd name="connsiteX6-265" fmla="*/ 806476 w 1164295"/>
                <a:gd name="connsiteY6-266" fmla="*/ 1180961 h 1245664"/>
                <a:gd name="connsiteX7-267" fmla="*/ 406426 w 1164295"/>
                <a:gd name="connsiteY7-268" fmla="*/ 1212711 h 1245664"/>
                <a:gd name="connsiteX8-269" fmla="*/ 26 w 1164295"/>
                <a:gd name="connsiteY8-270" fmla="*/ 1117461 h 1245664"/>
                <a:gd name="connsiteX9-271" fmla="*/ 387376 w 1164295"/>
                <a:gd name="connsiteY9-272" fmla="*/ 1009511 h 1245664"/>
                <a:gd name="connsiteX10-273" fmla="*/ 641376 w 1164295"/>
                <a:gd name="connsiteY10-274" fmla="*/ 1028561 h 1245664"/>
                <a:gd name="connsiteX11-275" fmla="*/ 641376 w 1164295"/>
                <a:gd name="connsiteY11-276" fmla="*/ 812661 h 1245664"/>
                <a:gd name="connsiteX12-277" fmla="*/ 215926 w 1164295"/>
                <a:gd name="connsiteY12-278" fmla="*/ 799961 h 1245664"/>
                <a:gd name="connsiteX13-279" fmla="*/ 82576 w 1164295"/>
                <a:gd name="connsiteY13-280" fmla="*/ 558661 h 1245664"/>
                <a:gd name="connsiteX0-281" fmla="*/ 82576 w 1164295"/>
                <a:gd name="connsiteY0-282" fmla="*/ 558661 h 1245664"/>
                <a:gd name="connsiteX1-283" fmla="*/ 177826 w 1164295"/>
                <a:gd name="connsiteY1-284" fmla="*/ 209411 h 1245664"/>
                <a:gd name="connsiteX2-285" fmla="*/ 336576 w 1164295"/>
                <a:gd name="connsiteY2-286" fmla="*/ 57011 h 1245664"/>
                <a:gd name="connsiteX3-287" fmla="*/ 717576 w 1164295"/>
                <a:gd name="connsiteY3-288" fmla="*/ 44311 h 1245664"/>
                <a:gd name="connsiteX4-289" fmla="*/ 927126 w 1164295"/>
                <a:gd name="connsiteY4-290" fmla="*/ 323711 h 1245664"/>
                <a:gd name="connsiteX5-291" fmla="*/ 1136676 w 1164295"/>
                <a:gd name="connsiteY5-292" fmla="*/ 831711 h 1245664"/>
                <a:gd name="connsiteX6-293" fmla="*/ 806476 w 1164295"/>
                <a:gd name="connsiteY6-294" fmla="*/ 1180961 h 1245664"/>
                <a:gd name="connsiteX7-295" fmla="*/ 406426 w 1164295"/>
                <a:gd name="connsiteY7-296" fmla="*/ 1212711 h 1245664"/>
                <a:gd name="connsiteX8-297" fmla="*/ 26 w 1164295"/>
                <a:gd name="connsiteY8-298" fmla="*/ 1117461 h 1245664"/>
                <a:gd name="connsiteX9-299" fmla="*/ 387376 w 1164295"/>
                <a:gd name="connsiteY9-300" fmla="*/ 1009511 h 1245664"/>
                <a:gd name="connsiteX10-301" fmla="*/ 641376 w 1164295"/>
                <a:gd name="connsiteY10-302" fmla="*/ 1028561 h 1245664"/>
                <a:gd name="connsiteX11-303" fmla="*/ 641376 w 1164295"/>
                <a:gd name="connsiteY11-304" fmla="*/ 812661 h 1245664"/>
                <a:gd name="connsiteX12-305" fmla="*/ 215926 w 1164295"/>
                <a:gd name="connsiteY12-306" fmla="*/ 799961 h 1245664"/>
                <a:gd name="connsiteX13-307" fmla="*/ 82576 w 1164295"/>
                <a:gd name="connsiteY13-308" fmla="*/ 558661 h 1245664"/>
                <a:gd name="connsiteX0-309" fmla="*/ 82576 w 1164295"/>
                <a:gd name="connsiteY0-310" fmla="*/ 558661 h 1245664"/>
                <a:gd name="connsiteX1-311" fmla="*/ 177826 w 1164295"/>
                <a:gd name="connsiteY1-312" fmla="*/ 209411 h 1245664"/>
                <a:gd name="connsiteX2-313" fmla="*/ 336576 w 1164295"/>
                <a:gd name="connsiteY2-314" fmla="*/ 57011 h 1245664"/>
                <a:gd name="connsiteX3-315" fmla="*/ 717576 w 1164295"/>
                <a:gd name="connsiteY3-316" fmla="*/ 44311 h 1245664"/>
                <a:gd name="connsiteX4-317" fmla="*/ 927126 w 1164295"/>
                <a:gd name="connsiteY4-318" fmla="*/ 323711 h 1245664"/>
                <a:gd name="connsiteX5-319" fmla="*/ 1136676 w 1164295"/>
                <a:gd name="connsiteY5-320" fmla="*/ 831711 h 1245664"/>
                <a:gd name="connsiteX6-321" fmla="*/ 806476 w 1164295"/>
                <a:gd name="connsiteY6-322" fmla="*/ 1180961 h 1245664"/>
                <a:gd name="connsiteX7-323" fmla="*/ 406426 w 1164295"/>
                <a:gd name="connsiteY7-324" fmla="*/ 1212711 h 1245664"/>
                <a:gd name="connsiteX8-325" fmla="*/ 26 w 1164295"/>
                <a:gd name="connsiteY8-326" fmla="*/ 1117461 h 1245664"/>
                <a:gd name="connsiteX9-327" fmla="*/ 387376 w 1164295"/>
                <a:gd name="connsiteY9-328" fmla="*/ 1009511 h 1245664"/>
                <a:gd name="connsiteX10-329" fmla="*/ 641376 w 1164295"/>
                <a:gd name="connsiteY10-330" fmla="*/ 1028561 h 1245664"/>
                <a:gd name="connsiteX11-331" fmla="*/ 641376 w 1164295"/>
                <a:gd name="connsiteY11-332" fmla="*/ 812661 h 1245664"/>
                <a:gd name="connsiteX12-333" fmla="*/ 215926 w 1164295"/>
                <a:gd name="connsiteY12-334" fmla="*/ 799961 h 1245664"/>
                <a:gd name="connsiteX13-335" fmla="*/ 82576 w 1164295"/>
                <a:gd name="connsiteY13-336" fmla="*/ 558661 h 1245664"/>
                <a:gd name="connsiteX0-337" fmla="*/ 82575 w 1164294"/>
                <a:gd name="connsiteY0-338" fmla="*/ 558661 h 1245664"/>
                <a:gd name="connsiteX1-339" fmla="*/ 177825 w 1164294"/>
                <a:gd name="connsiteY1-340" fmla="*/ 209411 h 1245664"/>
                <a:gd name="connsiteX2-341" fmla="*/ 336575 w 1164294"/>
                <a:gd name="connsiteY2-342" fmla="*/ 57011 h 1245664"/>
                <a:gd name="connsiteX3-343" fmla="*/ 717575 w 1164294"/>
                <a:gd name="connsiteY3-344" fmla="*/ 44311 h 1245664"/>
                <a:gd name="connsiteX4-345" fmla="*/ 927125 w 1164294"/>
                <a:gd name="connsiteY4-346" fmla="*/ 323711 h 1245664"/>
                <a:gd name="connsiteX5-347" fmla="*/ 1136675 w 1164294"/>
                <a:gd name="connsiteY5-348" fmla="*/ 831711 h 1245664"/>
                <a:gd name="connsiteX6-349" fmla="*/ 806475 w 1164294"/>
                <a:gd name="connsiteY6-350" fmla="*/ 1180961 h 1245664"/>
                <a:gd name="connsiteX7-351" fmla="*/ 406425 w 1164294"/>
                <a:gd name="connsiteY7-352" fmla="*/ 1212711 h 1245664"/>
                <a:gd name="connsiteX8-353" fmla="*/ 25 w 1164294"/>
                <a:gd name="connsiteY8-354" fmla="*/ 1117461 h 1245664"/>
                <a:gd name="connsiteX9-355" fmla="*/ 387375 w 1164294"/>
                <a:gd name="connsiteY9-356" fmla="*/ 1009511 h 1245664"/>
                <a:gd name="connsiteX10-357" fmla="*/ 641375 w 1164294"/>
                <a:gd name="connsiteY10-358" fmla="*/ 1028561 h 1245664"/>
                <a:gd name="connsiteX11-359" fmla="*/ 641375 w 1164294"/>
                <a:gd name="connsiteY11-360" fmla="*/ 812661 h 1245664"/>
                <a:gd name="connsiteX12-361" fmla="*/ 215925 w 1164294"/>
                <a:gd name="connsiteY12-362" fmla="*/ 799961 h 1245664"/>
                <a:gd name="connsiteX13-363" fmla="*/ 82575 w 1164294"/>
                <a:gd name="connsiteY13-364" fmla="*/ 558661 h 1245664"/>
                <a:gd name="connsiteX0-365" fmla="*/ 82575 w 1164294"/>
                <a:gd name="connsiteY0-366" fmla="*/ 558661 h 1224763"/>
                <a:gd name="connsiteX1-367" fmla="*/ 177825 w 1164294"/>
                <a:gd name="connsiteY1-368" fmla="*/ 209411 h 1224763"/>
                <a:gd name="connsiteX2-369" fmla="*/ 336575 w 1164294"/>
                <a:gd name="connsiteY2-370" fmla="*/ 57011 h 1224763"/>
                <a:gd name="connsiteX3-371" fmla="*/ 717575 w 1164294"/>
                <a:gd name="connsiteY3-372" fmla="*/ 44311 h 1224763"/>
                <a:gd name="connsiteX4-373" fmla="*/ 927125 w 1164294"/>
                <a:gd name="connsiteY4-374" fmla="*/ 323711 h 1224763"/>
                <a:gd name="connsiteX5-375" fmla="*/ 1136675 w 1164294"/>
                <a:gd name="connsiteY5-376" fmla="*/ 831711 h 1224763"/>
                <a:gd name="connsiteX6-377" fmla="*/ 806475 w 1164294"/>
                <a:gd name="connsiteY6-378" fmla="*/ 1180961 h 1224763"/>
                <a:gd name="connsiteX7-379" fmla="*/ 406425 w 1164294"/>
                <a:gd name="connsiteY7-380" fmla="*/ 1212711 h 1224763"/>
                <a:gd name="connsiteX8-381" fmla="*/ 25 w 1164294"/>
                <a:gd name="connsiteY8-382" fmla="*/ 1117461 h 1224763"/>
                <a:gd name="connsiteX9-383" fmla="*/ 387375 w 1164294"/>
                <a:gd name="connsiteY9-384" fmla="*/ 1009511 h 1224763"/>
                <a:gd name="connsiteX10-385" fmla="*/ 641375 w 1164294"/>
                <a:gd name="connsiteY10-386" fmla="*/ 1028561 h 1224763"/>
                <a:gd name="connsiteX11-387" fmla="*/ 641375 w 1164294"/>
                <a:gd name="connsiteY11-388" fmla="*/ 812661 h 1224763"/>
                <a:gd name="connsiteX12-389" fmla="*/ 215925 w 1164294"/>
                <a:gd name="connsiteY12-390" fmla="*/ 799961 h 1224763"/>
                <a:gd name="connsiteX13-391" fmla="*/ 82575 w 1164294"/>
                <a:gd name="connsiteY13-392" fmla="*/ 558661 h 1224763"/>
                <a:gd name="connsiteX0-393" fmla="*/ 82575 w 1164213"/>
                <a:gd name="connsiteY0-394" fmla="*/ 524673 h 1190775"/>
                <a:gd name="connsiteX1-395" fmla="*/ 177825 w 1164213"/>
                <a:gd name="connsiteY1-396" fmla="*/ 175423 h 1190775"/>
                <a:gd name="connsiteX2-397" fmla="*/ 336575 w 1164213"/>
                <a:gd name="connsiteY2-398" fmla="*/ 23023 h 1190775"/>
                <a:gd name="connsiteX3-399" fmla="*/ 723925 w 1164213"/>
                <a:gd name="connsiteY3-400" fmla="*/ 61123 h 1190775"/>
                <a:gd name="connsiteX4-401" fmla="*/ 927125 w 1164213"/>
                <a:gd name="connsiteY4-402" fmla="*/ 289723 h 1190775"/>
                <a:gd name="connsiteX5-403" fmla="*/ 1136675 w 1164213"/>
                <a:gd name="connsiteY5-404" fmla="*/ 797723 h 1190775"/>
                <a:gd name="connsiteX6-405" fmla="*/ 806475 w 1164213"/>
                <a:gd name="connsiteY6-406" fmla="*/ 1146973 h 1190775"/>
                <a:gd name="connsiteX7-407" fmla="*/ 406425 w 1164213"/>
                <a:gd name="connsiteY7-408" fmla="*/ 1178723 h 1190775"/>
                <a:gd name="connsiteX8-409" fmla="*/ 25 w 1164213"/>
                <a:gd name="connsiteY8-410" fmla="*/ 1083473 h 1190775"/>
                <a:gd name="connsiteX9-411" fmla="*/ 387375 w 1164213"/>
                <a:gd name="connsiteY9-412" fmla="*/ 975523 h 1190775"/>
                <a:gd name="connsiteX10-413" fmla="*/ 641375 w 1164213"/>
                <a:gd name="connsiteY10-414" fmla="*/ 994573 h 1190775"/>
                <a:gd name="connsiteX11-415" fmla="*/ 641375 w 1164213"/>
                <a:gd name="connsiteY11-416" fmla="*/ 778673 h 1190775"/>
                <a:gd name="connsiteX12-417" fmla="*/ 215925 w 1164213"/>
                <a:gd name="connsiteY12-418" fmla="*/ 765973 h 1190775"/>
                <a:gd name="connsiteX13-419" fmla="*/ 82575 w 1164213"/>
                <a:gd name="connsiteY13-420" fmla="*/ 524673 h 1190775"/>
                <a:gd name="connsiteX0-421" fmla="*/ 82575 w 1164213"/>
                <a:gd name="connsiteY0-422" fmla="*/ 531286 h 1197388"/>
                <a:gd name="connsiteX1-423" fmla="*/ 82575 w 1164213"/>
                <a:gd name="connsiteY1-424" fmla="*/ 283636 h 1197388"/>
                <a:gd name="connsiteX2-425" fmla="*/ 336575 w 1164213"/>
                <a:gd name="connsiteY2-426" fmla="*/ 29636 h 1197388"/>
                <a:gd name="connsiteX3-427" fmla="*/ 723925 w 1164213"/>
                <a:gd name="connsiteY3-428" fmla="*/ 67736 h 1197388"/>
                <a:gd name="connsiteX4-429" fmla="*/ 927125 w 1164213"/>
                <a:gd name="connsiteY4-430" fmla="*/ 296336 h 1197388"/>
                <a:gd name="connsiteX5-431" fmla="*/ 1136675 w 1164213"/>
                <a:gd name="connsiteY5-432" fmla="*/ 804336 h 1197388"/>
                <a:gd name="connsiteX6-433" fmla="*/ 806475 w 1164213"/>
                <a:gd name="connsiteY6-434" fmla="*/ 1153586 h 1197388"/>
                <a:gd name="connsiteX7-435" fmla="*/ 406425 w 1164213"/>
                <a:gd name="connsiteY7-436" fmla="*/ 1185336 h 1197388"/>
                <a:gd name="connsiteX8-437" fmla="*/ 25 w 1164213"/>
                <a:gd name="connsiteY8-438" fmla="*/ 1090086 h 1197388"/>
                <a:gd name="connsiteX9-439" fmla="*/ 387375 w 1164213"/>
                <a:gd name="connsiteY9-440" fmla="*/ 982136 h 1197388"/>
                <a:gd name="connsiteX10-441" fmla="*/ 641375 w 1164213"/>
                <a:gd name="connsiteY10-442" fmla="*/ 1001186 h 1197388"/>
                <a:gd name="connsiteX11-443" fmla="*/ 641375 w 1164213"/>
                <a:gd name="connsiteY11-444" fmla="*/ 785286 h 1197388"/>
                <a:gd name="connsiteX12-445" fmla="*/ 215925 w 1164213"/>
                <a:gd name="connsiteY12-446" fmla="*/ 772586 h 1197388"/>
                <a:gd name="connsiteX13-447" fmla="*/ 82575 w 1164213"/>
                <a:gd name="connsiteY13-448" fmla="*/ 531286 h 1197388"/>
                <a:gd name="connsiteX0-449" fmla="*/ 82575 w 1164213"/>
                <a:gd name="connsiteY0-450" fmla="*/ 532138 h 1198240"/>
                <a:gd name="connsiteX1-451" fmla="*/ 101625 w 1164213"/>
                <a:gd name="connsiteY1-452" fmla="*/ 297188 h 1198240"/>
                <a:gd name="connsiteX2-453" fmla="*/ 336575 w 1164213"/>
                <a:gd name="connsiteY2-454" fmla="*/ 30488 h 1198240"/>
                <a:gd name="connsiteX3-455" fmla="*/ 723925 w 1164213"/>
                <a:gd name="connsiteY3-456" fmla="*/ 68588 h 1198240"/>
                <a:gd name="connsiteX4-457" fmla="*/ 927125 w 1164213"/>
                <a:gd name="connsiteY4-458" fmla="*/ 297188 h 1198240"/>
                <a:gd name="connsiteX5-459" fmla="*/ 1136675 w 1164213"/>
                <a:gd name="connsiteY5-460" fmla="*/ 805188 h 1198240"/>
                <a:gd name="connsiteX6-461" fmla="*/ 806475 w 1164213"/>
                <a:gd name="connsiteY6-462" fmla="*/ 1154438 h 1198240"/>
                <a:gd name="connsiteX7-463" fmla="*/ 406425 w 1164213"/>
                <a:gd name="connsiteY7-464" fmla="*/ 1186188 h 1198240"/>
                <a:gd name="connsiteX8-465" fmla="*/ 25 w 1164213"/>
                <a:gd name="connsiteY8-466" fmla="*/ 1090938 h 1198240"/>
                <a:gd name="connsiteX9-467" fmla="*/ 387375 w 1164213"/>
                <a:gd name="connsiteY9-468" fmla="*/ 982988 h 1198240"/>
                <a:gd name="connsiteX10-469" fmla="*/ 641375 w 1164213"/>
                <a:gd name="connsiteY10-470" fmla="*/ 1002038 h 1198240"/>
                <a:gd name="connsiteX11-471" fmla="*/ 641375 w 1164213"/>
                <a:gd name="connsiteY11-472" fmla="*/ 786138 h 1198240"/>
                <a:gd name="connsiteX12-473" fmla="*/ 215925 w 1164213"/>
                <a:gd name="connsiteY12-474" fmla="*/ 773438 h 1198240"/>
                <a:gd name="connsiteX13-475" fmla="*/ 82575 w 1164213"/>
                <a:gd name="connsiteY13-476" fmla="*/ 532138 h 1198240"/>
                <a:gd name="connsiteX0-477" fmla="*/ 82575 w 1164213"/>
                <a:gd name="connsiteY0-478" fmla="*/ 532138 h 1198240"/>
                <a:gd name="connsiteX1-479" fmla="*/ 336575 w 1164213"/>
                <a:gd name="connsiteY1-480" fmla="*/ 30488 h 1198240"/>
                <a:gd name="connsiteX2-481" fmla="*/ 723925 w 1164213"/>
                <a:gd name="connsiteY2-482" fmla="*/ 68588 h 1198240"/>
                <a:gd name="connsiteX3-483" fmla="*/ 927125 w 1164213"/>
                <a:gd name="connsiteY3-484" fmla="*/ 297188 h 1198240"/>
                <a:gd name="connsiteX4-485" fmla="*/ 1136675 w 1164213"/>
                <a:gd name="connsiteY4-486" fmla="*/ 805188 h 1198240"/>
                <a:gd name="connsiteX5-487" fmla="*/ 806475 w 1164213"/>
                <a:gd name="connsiteY5-488" fmla="*/ 1154438 h 1198240"/>
                <a:gd name="connsiteX6-489" fmla="*/ 406425 w 1164213"/>
                <a:gd name="connsiteY6-490" fmla="*/ 1186188 h 1198240"/>
                <a:gd name="connsiteX7-491" fmla="*/ 25 w 1164213"/>
                <a:gd name="connsiteY7-492" fmla="*/ 1090938 h 1198240"/>
                <a:gd name="connsiteX8-493" fmla="*/ 387375 w 1164213"/>
                <a:gd name="connsiteY8-494" fmla="*/ 982988 h 1198240"/>
                <a:gd name="connsiteX9-495" fmla="*/ 641375 w 1164213"/>
                <a:gd name="connsiteY9-496" fmla="*/ 1002038 h 1198240"/>
                <a:gd name="connsiteX10-497" fmla="*/ 641375 w 1164213"/>
                <a:gd name="connsiteY10-498" fmla="*/ 786138 h 1198240"/>
                <a:gd name="connsiteX11-499" fmla="*/ 215925 w 1164213"/>
                <a:gd name="connsiteY11-500" fmla="*/ 773438 h 1198240"/>
                <a:gd name="connsiteX12-501" fmla="*/ 82575 w 1164213"/>
                <a:gd name="connsiteY12-502" fmla="*/ 532138 h 1198240"/>
                <a:gd name="connsiteX0-503" fmla="*/ 82575 w 1164213"/>
                <a:gd name="connsiteY0-504" fmla="*/ 476547 h 1142649"/>
                <a:gd name="connsiteX1-505" fmla="*/ 234975 w 1164213"/>
                <a:gd name="connsiteY1-506" fmla="*/ 51097 h 1142649"/>
                <a:gd name="connsiteX2-507" fmla="*/ 723925 w 1164213"/>
                <a:gd name="connsiteY2-508" fmla="*/ 12997 h 1142649"/>
                <a:gd name="connsiteX3-509" fmla="*/ 927125 w 1164213"/>
                <a:gd name="connsiteY3-510" fmla="*/ 241597 h 1142649"/>
                <a:gd name="connsiteX4-511" fmla="*/ 1136675 w 1164213"/>
                <a:gd name="connsiteY4-512" fmla="*/ 749597 h 1142649"/>
                <a:gd name="connsiteX5-513" fmla="*/ 806475 w 1164213"/>
                <a:gd name="connsiteY5-514" fmla="*/ 1098847 h 1142649"/>
                <a:gd name="connsiteX6-515" fmla="*/ 406425 w 1164213"/>
                <a:gd name="connsiteY6-516" fmla="*/ 1130597 h 1142649"/>
                <a:gd name="connsiteX7-517" fmla="*/ 25 w 1164213"/>
                <a:gd name="connsiteY7-518" fmla="*/ 1035347 h 1142649"/>
                <a:gd name="connsiteX8-519" fmla="*/ 387375 w 1164213"/>
                <a:gd name="connsiteY8-520" fmla="*/ 927397 h 1142649"/>
                <a:gd name="connsiteX9-521" fmla="*/ 641375 w 1164213"/>
                <a:gd name="connsiteY9-522" fmla="*/ 946447 h 1142649"/>
                <a:gd name="connsiteX10-523" fmla="*/ 641375 w 1164213"/>
                <a:gd name="connsiteY10-524" fmla="*/ 730547 h 1142649"/>
                <a:gd name="connsiteX11-525" fmla="*/ 215925 w 1164213"/>
                <a:gd name="connsiteY11-526" fmla="*/ 717847 h 1142649"/>
                <a:gd name="connsiteX12-527" fmla="*/ 82575 w 1164213"/>
                <a:gd name="connsiteY12-528" fmla="*/ 476547 h 1142649"/>
                <a:gd name="connsiteX0-529" fmla="*/ 82575 w 1141038"/>
                <a:gd name="connsiteY0-530" fmla="*/ 476547 h 1142649"/>
                <a:gd name="connsiteX1-531" fmla="*/ 234975 w 1141038"/>
                <a:gd name="connsiteY1-532" fmla="*/ 51097 h 1142649"/>
                <a:gd name="connsiteX2-533" fmla="*/ 723925 w 1141038"/>
                <a:gd name="connsiteY2-534" fmla="*/ 12997 h 1142649"/>
                <a:gd name="connsiteX3-535" fmla="*/ 977925 w 1141038"/>
                <a:gd name="connsiteY3-536" fmla="*/ 241597 h 1142649"/>
                <a:gd name="connsiteX4-537" fmla="*/ 1136675 w 1141038"/>
                <a:gd name="connsiteY4-538" fmla="*/ 749597 h 1142649"/>
                <a:gd name="connsiteX5-539" fmla="*/ 806475 w 1141038"/>
                <a:gd name="connsiteY5-540" fmla="*/ 1098847 h 1142649"/>
                <a:gd name="connsiteX6-541" fmla="*/ 406425 w 1141038"/>
                <a:gd name="connsiteY6-542" fmla="*/ 1130597 h 1142649"/>
                <a:gd name="connsiteX7-543" fmla="*/ 25 w 1141038"/>
                <a:gd name="connsiteY7-544" fmla="*/ 1035347 h 1142649"/>
                <a:gd name="connsiteX8-545" fmla="*/ 387375 w 1141038"/>
                <a:gd name="connsiteY8-546" fmla="*/ 927397 h 1142649"/>
                <a:gd name="connsiteX9-547" fmla="*/ 641375 w 1141038"/>
                <a:gd name="connsiteY9-548" fmla="*/ 946447 h 1142649"/>
                <a:gd name="connsiteX10-549" fmla="*/ 641375 w 1141038"/>
                <a:gd name="connsiteY10-550" fmla="*/ 730547 h 1142649"/>
                <a:gd name="connsiteX11-551" fmla="*/ 215925 w 1141038"/>
                <a:gd name="connsiteY11-552" fmla="*/ 717847 h 1142649"/>
                <a:gd name="connsiteX12-553" fmla="*/ 82575 w 1141038"/>
                <a:gd name="connsiteY12-554" fmla="*/ 476547 h 1142649"/>
                <a:gd name="connsiteX0-555" fmla="*/ 82575 w 1142194"/>
                <a:gd name="connsiteY0-556" fmla="*/ 476547 h 1142649"/>
                <a:gd name="connsiteX1-557" fmla="*/ 234975 w 1142194"/>
                <a:gd name="connsiteY1-558" fmla="*/ 51097 h 1142649"/>
                <a:gd name="connsiteX2-559" fmla="*/ 723925 w 1142194"/>
                <a:gd name="connsiteY2-560" fmla="*/ 12997 h 1142649"/>
                <a:gd name="connsiteX3-561" fmla="*/ 977925 w 1142194"/>
                <a:gd name="connsiteY3-562" fmla="*/ 241597 h 1142649"/>
                <a:gd name="connsiteX4-563" fmla="*/ 1136675 w 1142194"/>
                <a:gd name="connsiteY4-564" fmla="*/ 749597 h 1142649"/>
                <a:gd name="connsiteX5-565" fmla="*/ 806475 w 1142194"/>
                <a:gd name="connsiteY5-566" fmla="*/ 1098847 h 1142649"/>
                <a:gd name="connsiteX6-567" fmla="*/ 406425 w 1142194"/>
                <a:gd name="connsiteY6-568" fmla="*/ 1130597 h 1142649"/>
                <a:gd name="connsiteX7-569" fmla="*/ 25 w 1142194"/>
                <a:gd name="connsiteY7-570" fmla="*/ 1035347 h 1142649"/>
                <a:gd name="connsiteX8-571" fmla="*/ 387375 w 1142194"/>
                <a:gd name="connsiteY8-572" fmla="*/ 927397 h 1142649"/>
                <a:gd name="connsiteX9-573" fmla="*/ 641375 w 1142194"/>
                <a:gd name="connsiteY9-574" fmla="*/ 946447 h 1142649"/>
                <a:gd name="connsiteX10-575" fmla="*/ 641375 w 1142194"/>
                <a:gd name="connsiteY10-576" fmla="*/ 730547 h 1142649"/>
                <a:gd name="connsiteX11-577" fmla="*/ 215925 w 1142194"/>
                <a:gd name="connsiteY11-578" fmla="*/ 717847 h 1142649"/>
                <a:gd name="connsiteX12-579" fmla="*/ 82575 w 1142194"/>
                <a:gd name="connsiteY12-580" fmla="*/ 476547 h 1142649"/>
                <a:gd name="connsiteX0-581" fmla="*/ 82575 w 1145190"/>
                <a:gd name="connsiteY0-582" fmla="*/ 476547 h 1142649"/>
                <a:gd name="connsiteX1-583" fmla="*/ 234975 w 1145190"/>
                <a:gd name="connsiteY1-584" fmla="*/ 51097 h 1142649"/>
                <a:gd name="connsiteX2-585" fmla="*/ 723925 w 1145190"/>
                <a:gd name="connsiteY2-586" fmla="*/ 12997 h 1142649"/>
                <a:gd name="connsiteX3-587" fmla="*/ 977925 w 1145190"/>
                <a:gd name="connsiteY3-588" fmla="*/ 241597 h 1142649"/>
                <a:gd name="connsiteX4-589" fmla="*/ 1136675 w 1145190"/>
                <a:gd name="connsiteY4-590" fmla="*/ 749597 h 1142649"/>
                <a:gd name="connsiteX5-591" fmla="*/ 806475 w 1145190"/>
                <a:gd name="connsiteY5-592" fmla="*/ 1098847 h 1142649"/>
                <a:gd name="connsiteX6-593" fmla="*/ 406425 w 1145190"/>
                <a:gd name="connsiteY6-594" fmla="*/ 1130597 h 1142649"/>
                <a:gd name="connsiteX7-595" fmla="*/ 25 w 1145190"/>
                <a:gd name="connsiteY7-596" fmla="*/ 1035347 h 1142649"/>
                <a:gd name="connsiteX8-597" fmla="*/ 387375 w 1145190"/>
                <a:gd name="connsiteY8-598" fmla="*/ 927397 h 1142649"/>
                <a:gd name="connsiteX9-599" fmla="*/ 641375 w 1145190"/>
                <a:gd name="connsiteY9-600" fmla="*/ 946447 h 1142649"/>
                <a:gd name="connsiteX10-601" fmla="*/ 641375 w 1145190"/>
                <a:gd name="connsiteY10-602" fmla="*/ 730547 h 1142649"/>
                <a:gd name="connsiteX11-603" fmla="*/ 215925 w 1145190"/>
                <a:gd name="connsiteY11-604" fmla="*/ 717847 h 1142649"/>
                <a:gd name="connsiteX12-605" fmla="*/ 82575 w 1145190"/>
                <a:gd name="connsiteY12-606" fmla="*/ 476547 h 1142649"/>
                <a:gd name="connsiteX0-607" fmla="*/ 82575 w 1166640"/>
                <a:gd name="connsiteY0-608" fmla="*/ 476547 h 1142451"/>
                <a:gd name="connsiteX1-609" fmla="*/ 234975 w 1166640"/>
                <a:gd name="connsiteY1-610" fmla="*/ 51097 h 1142451"/>
                <a:gd name="connsiteX2-611" fmla="*/ 723925 w 1166640"/>
                <a:gd name="connsiteY2-612" fmla="*/ 12997 h 1142451"/>
                <a:gd name="connsiteX3-613" fmla="*/ 977925 w 1166640"/>
                <a:gd name="connsiteY3-614" fmla="*/ 241597 h 1142451"/>
                <a:gd name="connsiteX4-615" fmla="*/ 1136675 w 1166640"/>
                <a:gd name="connsiteY4-616" fmla="*/ 749597 h 1142451"/>
                <a:gd name="connsiteX5-617" fmla="*/ 406425 w 1166640"/>
                <a:gd name="connsiteY5-618" fmla="*/ 1130597 h 1142451"/>
                <a:gd name="connsiteX6-619" fmla="*/ 25 w 1166640"/>
                <a:gd name="connsiteY6-620" fmla="*/ 1035347 h 1142451"/>
                <a:gd name="connsiteX7-621" fmla="*/ 387375 w 1166640"/>
                <a:gd name="connsiteY7-622" fmla="*/ 927397 h 1142451"/>
                <a:gd name="connsiteX8-623" fmla="*/ 641375 w 1166640"/>
                <a:gd name="connsiteY8-624" fmla="*/ 946447 h 1142451"/>
                <a:gd name="connsiteX9-625" fmla="*/ 641375 w 1166640"/>
                <a:gd name="connsiteY9-626" fmla="*/ 730547 h 1142451"/>
                <a:gd name="connsiteX10-627" fmla="*/ 215925 w 1166640"/>
                <a:gd name="connsiteY10-628" fmla="*/ 717847 h 1142451"/>
                <a:gd name="connsiteX11-629" fmla="*/ 82575 w 1166640"/>
                <a:gd name="connsiteY11-630" fmla="*/ 476547 h 1142451"/>
                <a:gd name="connsiteX0-631" fmla="*/ 82575 w 1149564"/>
                <a:gd name="connsiteY0-632" fmla="*/ 476547 h 1142451"/>
                <a:gd name="connsiteX1-633" fmla="*/ 234975 w 1149564"/>
                <a:gd name="connsiteY1-634" fmla="*/ 51097 h 1142451"/>
                <a:gd name="connsiteX2-635" fmla="*/ 723925 w 1149564"/>
                <a:gd name="connsiteY2-636" fmla="*/ 12997 h 1142451"/>
                <a:gd name="connsiteX3-637" fmla="*/ 977925 w 1149564"/>
                <a:gd name="connsiteY3-638" fmla="*/ 241597 h 1142451"/>
                <a:gd name="connsiteX4-639" fmla="*/ 1136675 w 1149564"/>
                <a:gd name="connsiteY4-640" fmla="*/ 749597 h 1142451"/>
                <a:gd name="connsiteX5-641" fmla="*/ 406425 w 1149564"/>
                <a:gd name="connsiteY5-642" fmla="*/ 1130597 h 1142451"/>
                <a:gd name="connsiteX6-643" fmla="*/ 25 w 1149564"/>
                <a:gd name="connsiteY6-644" fmla="*/ 1035347 h 1142451"/>
                <a:gd name="connsiteX7-645" fmla="*/ 387375 w 1149564"/>
                <a:gd name="connsiteY7-646" fmla="*/ 927397 h 1142451"/>
                <a:gd name="connsiteX8-647" fmla="*/ 641375 w 1149564"/>
                <a:gd name="connsiteY8-648" fmla="*/ 946447 h 1142451"/>
                <a:gd name="connsiteX9-649" fmla="*/ 641375 w 1149564"/>
                <a:gd name="connsiteY9-650" fmla="*/ 730547 h 1142451"/>
                <a:gd name="connsiteX10-651" fmla="*/ 215925 w 1149564"/>
                <a:gd name="connsiteY10-652" fmla="*/ 717847 h 1142451"/>
                <a:gd name="connsiteX11-653" fmla="*/ 82575 w 1149564"/>
                <a:gd name="connsiteY11-654" fmla="*/ 476547 h 1142451"/>
                <a:gd name="connsiteX0-655" fmla="*/ 82559 w 1149548"/>
                <a:gd name="connsiteY0-656" fmla="*/ 476547 h 1141558"/>
                <a:gd name="connsiteX1-657" fmla="*/ 234959 w 1149548"/>
                <a:gd name="connsiteY1-658" fmla="*/ 51097 h 1141558"/>
                <a:gd name="connsiteX2-659" fmla="*/ 723909 w 1149548"/>
                <a:gd name="connsiteY2-660" fmla="*/ 12997 h 1141558"/>
                <a:gd name="connsiteX3-661" fmla="*/ 977909 w 1149548"/>
                <a:gd name="connsiteY3-662" fmla="*/ 241597 h 1141558"/>
                <a:gd name="connsiteX4-663" fmla="*/ 1136659 w 1149548"/>
                <a:gd name="connsiteY4-664" fmla="*/ 749597 h 1141558"/>
                <a:gd name="connsiteX5-665" fmla="*/ 406409 w 1149548"/>
                <a:gd name="connsiteY5-666" fmla="*/ 1130597 h 1141558"/>
                <a:gd name="connsiteX6-667" fmla="*/ 9 w 1149548"/>
                <a:gd name="connsiteY6-668" fmla="*/ 1035347 h 1141558"/>
                <a:gd name="connsiteX7-669" fmla="*/ 415934 w 1149548"/>
                <a:gd name="connsiteY7-670" fmla="*/ 1003597 h 1141558"/>
                <a:gd name="connsiteX8-671" fmla="*/ 641359 w 1149548"/>
                <a:gd name="connsiteY8-672" fmla="*/ 946447 h 1141558"/>
                <a:gd name="connsiteX9-673" fmla="*/ 641359 w 1149548"/>
                <a:gd name="connsiteY9-674" fmla="*/ 730547 h 1141558"/>
                <a:gd name="connsiteX10-675" fmla="*/ 215909 w 1149548"/>
                <a:gd name="connsiteY10-676" fmla="*/ 717847 h 1141558"/>
                <a:gd name="connsiteX11-677" fmla="*/ 82559 w 1149548"/>
                <a:gd name="connsiteY11-678" fmla="*/ 476547 h 1141558"/>
                <a:gd name="connsiteX0-679" fmla="*/ 82559 w 1149548"/>
                <a:gd name="connsiteY0-680" fmla="*/ 476547 h 1141558"/>
                <a:gd name="connsiteX1-681" fmla="*/ 234959 w 1149548"/>
                <a:gd name="connsiteY1-682" fmla="*/ 51097 h 1141558"/>
                <a:gd name="connsiteX2-683" fmla="*/ 723909 w 1149548"/>
                <a:gd name="connsiteY2-684" fmla="*/ 12997 h 1141558"/>
                <a:gd name="connsiteX3-685" fmla="*/ 977909 w 1149548"/>
                <a:gd name="connsiteY3-686" fmla="*/ 241597 h 1141558"/>
                <a:gd name="connsiteX4-687" fmla="*/ 1136659 w 1149548"/>
                <a:gd name="connsiteY4-688" fmla="*/ 749597 h 1141558"/>
                <a:gd name="connsiteX5-689" fmla="*/ 406409 w 1149548"/>
                <a:gd name="connsiteY5-690" fmla="*/ 1130597 h 1141558"/>
                <a:gd name="connsiteX6-691" fmla="*/ 9 w 1149548"/>
                <a:gd name="connsiteY6-692" fmla="*/ 1035347 h 1141558"/>
                <a:gd name="connsiteX7-693" fmla="*/ 415934 w 1149548"/>
                <a:gd name="connsiteY7-694" fmla="*/ 1003597 h 1141558"/>
                <a:gd name="connsiteX8-695" fmla="*/ 641359 w 1149548"/>
                <a:gd name="connsiteY8-696" fmla="*/ 946447 h 1141558"/>
                <a:gd name="connsiteX9-697" fmla="*/ 641359 w 1149548"/>
                <a:gd name="connsiteY9-698" fmla="*/ 730547 h 1141558"/>
                <a:gd name="connsiteX10-699" fmla="*/ 215909 w 1149548"/>
                <a:gd name="connsiteY10-700" fmla="*/ 717847 h 1141558"/>
                <a:gd name="connsiteX11-701" fmla="*/ 82559 w 1149548"/>
                <a:gd name="connsiteY11-702" fmla="*/ 476547 h 1141558"/>
                <a:gd name="connsiteX0-703" fmla="*/ 0 w 1066989"/>
                <a:gd name="connsiteY0-704" fmla="*/ 476547 h 1145278"/>
                <a:gd name="connsiteX1-705" fmla="*/ 152400 w 1066989"/>
                <a:gd name="connsiteY1-706" fmla="*/ 51097 h 1145278"/>
                <a:gd name="connsiteX2-707" fmla="*/ 641350 w 1066989"/>
                <a:gd name="connsiteY2-708" fmla="*/ 12997 h 1145278"/>
                <a:gd name="connsiteX3-709" fmla="*/ 895350 w 1066989"/>
                <a:gd name="connsiteY3-710" fmla="*/ 241597 h 1145278"/>
                <a:gd name="connsiteX4-711" fmla="*/ 1054100 w 1066989"/>
                <a:gd name="connsiteY4-712" fmla="*/ 749597 h 1145278"/>
                <a:gd name="connsiteX5-713" fmla="*/ 323850 w 1066989"/>
                <a:gd name="connsiteY5-714" fmla="*/ 1130597 h 1145278"/>
                <a:gd name="connsiteX6-715" fmla="*/ 15875 w 1066989"/>
                <a:gd name="connsiteY6-716" fmla="*/ 1060747 h 1145278"/>
                <a:gd name="connsiteX7-717" fmla="*/ 333375 w 1066989"/>
                <a:gd name="connsiteY7-718" fmla="*/ 1003597 h 1145278"/>
                <a:gd name="connsiteX8-719" fmla="*/ 558800 w 1066989"/>
                <a:gd name="connsiteY8-720" fmla="*/ 946447 h 1145278"/>
                <a:gd name="connsiteX9-721" fmla="*/ 558800 w 1066989"/>
                <a:gd name="connsiteY9-722" fmla="*/ 730547 h 1145278"/>
                <a:gd name="connsiteX10-723" fmla="*/ 133350 w 1066989"/>
                <a:gd name="connsiteY10-724" fmla="*/ 717847 h 1145278"/>
                <a:gd name="connsiteX11-725" fmla="*/ 0 w 1066989"/>
                <a:gd name="connsiteY11-726" fmla="*/ 476547 h 1145278"/>
                <a:gd name="connsiteX0-727" fmla="*/ 0 w 1066989"/>
                <a:gd name="connsiteY0-728" fmla="*/ 476547 h 1145278"/>
                <a:gd name="connsiteX1-729" fmla="*/ 152400 w 1066989"/>
                <a:gd name="connsiteY1-730" fmla="*/ 51097 h 1145278"/>
                <a:gd name="connsiteX2-731" fmla="*/ 641350 w 1066989"/>
                <a:gd name="connsiteY2-732" fmla="*/ 12997 h 1145278"/>
                <a:gd name="connsiteX3-733" fmla="*/ 895350 w 1066989"/>
                <a:gd name="connsiteY3-734" fmla="*/ 241597 h 1145278"/>
                <a:gd name="connsiteX4-735" fmla="*/ 1054100 w 1066989"/>
                <a:gd name="connsiteY4-736" fmla="*/ 749597 h 1145278"/>
                <a:gd name="connsiteX5-737" fmla="*/ 323850 w 1066989"/>
                <a:gd name="connsiteY5-738" fmla="*/ 1130597 h 1145278"/>
                <a:gd name="connsiteX6-739" fmla="*/ 15875 w 1066989"/>
                <a:gd name="connsiteY6-740" fmla="*/ 1060747 h 1145278"/>
                <a:gd name="connsiteX7-741" fmla="*/ 333375 w 1066989"/>
                <a:gd name="connsiteY7-742" fmla="*/ 1003597 h 1145278"/>
                <a:gd name="connsiteX8-743" fmla="*/ 558800 w 1066989"/>
                <a:gd name="connsiteY8-744" fmla="*/ 946447 h 1145278"/>
                <a:gd name="connsiteX9-745" fmla="*/ 479425 w 1066989"/>
                <a:gd name="connsiteY9-746" fmla="*/ 705147 h 1145278"/>
                <a:gd name="connsiteX10-747" fmla="*/ 133350 w 1066989"/>
                <a:gd name="connsiteY10-748" fmla="*/ 717847 h 1145278"/>
                <a:gd name="connsiteX11-749" fmla="*/ 0 w 1066989"/>
                <a:gd name="connsiteY11-750" fmla="*/ 476547 h 1145278"/>
                <a:gd name="connsiteX0-751" fmla="*/ 0 w 1066989"/>
                <a:gd name="connsiteY0-752" fmla="*/ 476547 h 1145278"/>
                <a:gd name="connsiteX1-753" fmla="*/ 152400 w 1066989"/>
                <a:gd name="connsiteY1-754" fmla="*/ 51097 h 1145278"/>
                <a:gd name="connsiteX2-755" fmla="*/ 641350 w 1066989"/>
                <a:gd name="connsiteY2-756" fmla="*/ 12997 h 1145278"/>
                <a:gd name="connsiteX3-757" fmla="*/ 895350 w 1066989"/>
                <a:gd name="connsiteY3-758" fmla="*/ 241597 h 1145278"/>
                <a:gd name="connsiteX4-759" fmla="*/ 1054100 w 1066989"/>
                <a:gd name="connsiteY4-760" fmla="*/ 749597 h 1145278"/>
                <a:gd name="connsiteX5-761" fmla="*/ 323850 w 1066989"/>
                <a:gd name="connsiteY5-762" fmla="*/ 1130597 h 1145278"/>
                <a:gd name="connsiteX6-763" fmla="*/ 15875 w 1066989"/>
                <a:gd name="connsiteY6-764" fmla="*/ 1060747 h 1145278"/>
                <a:gd name="connsiteX7-765" fmla="*/ 333375 w 1066989"/>
                <a:gd name="connsiteY7-766" fmla="*/ 1003597 h 1145278"/>
                <a:gd name="connsiteX8-767" fmla="*/ 625475 w 1066989"/>
                <a:gd name="connsiteY8-768" fmla="*/ 908347 h 1145278"/>
                <a:gd name="connsiteX9-769" fmla="*/ 479425 w 1066989"/>
                <a:gd name="connsiteY9-770" fmla="*/ 705147 h 1145278"/>
                <a:gd name="connsiteX10-771" fmla="*/ 133350 w 1066989"/>
                <a:gd name="connsiteY10-772" fmla="*/ 717847 h 1145278"/>
                <a:gd name="connsiteX11-773" fmla="*/ 0 w 1066989"/>
                <a:gd name="connsiteY11-774" fmla="*/ 476547 h 1145278"/>
                <a:gd name="connsiteX0-775" fmla="*/ 0 w 1066989"/>
                <a:gd name="connsiteY0-776" fmla="*/ 476547 h 1145278"/>
                <a:gd name="connsiteX1-777" fmla="*/ 152400 w 1066989"/>
                <a:gd name="connsiteY1-778" fmla="*/ 51097 h 1145278"/>
                <a:gd name="connsiteX2-779" fmla="*/ 641350 w 1066989"/>
                <a:gd name="connsiteY2-780" fmla="*/ 12997 h 1145278"/>
                <a:gd name="connsiteX3-781" fmla="*/ 895350 w 1066989"/>
                <a:gd name="connsiteY3-782" fmla="*/ 241597 h 1145278"/>
                <a:gd name="connsiteX4-783" fmla="*/ 1054100 w 1066989"/>
                <a:gd name="connsiteY4-784" fmla="*/ 749597 h 1145278"/>
                <a:gd name="connsiteX5-785" fmla="*/ 323850 w 1066989"/>
                <a:gd name="connsiteY5-786" fmla="*/ 1130597 h 1145278"/>
                <a:gd name="connsiteX6-787" fmla="*/ 15875 w 1066989"/>
                <a:gd name="connsiteY6-788" fmla="*/ 1060747 h 1145278"/>
                <a:gd name="connsiteX7-789" fmla="*/ 333375 w 1066989"/>
                <a:gd name="connsiteY7-790" fmla="*/ 1003597 h 1145278"/>
                <a:gd name="connsiteX8-791" fmla="*/ 625475 w 1066989"/>
                <a:gd name="connsiteY8-792" fmla="*/ 908347 h 1145278"/>
                <a:gd name="connsiteX9-793" fmla="*/ 479425 w 1066989"/>
                <a:gd name="connsiteY9-794" fmla="*/ 705147 h 1145278"/>
                <a:gd name="connsiteX10-795" fmla="*/ 133350 w 1066989"/>
                <a:gd name="connsiteY10-796" fmla="*/ 717847 h 1145278"/>
                <a:gd name="connsiteX11-797" fmla="*/ 0 w 1066989"/>
                <a:gd name="connsiteY11-798" fmla="*/ 476547 h 1145278"/>
                <a:gd name="connsiteX0-799" fmla="*/ 0 w 1066989"/>
                <a:gd name="connsiteY0-800" fmla="*/ 476547 h 1146964"/>
                <a:gd name="connsiteX1-801" fmla="*/ 152400 w 1066989"/>
                <a:gd name="connsiteY1-802" fmla="*/ 51097 h 1146964"/>
                <a:gd name="connsiteX2-803" fmla="*/ 641350 w 1066989"/>
                <a:gd name="connsiteY2-804" fmla="*/ 12997 h 1146964"/>
                <a:gd name="connsiteX3-805" fmla="*/ 895350 w 1066989"/>
                <a:gd name="connsiteY3-806" fmla="*/ 241597 h 1146964"/>
                <a:gd name="connsiteX4-807" fmla="*/ 1054100 w 1066989"/>
                <a:gd name="connsiteY4-808" fmla="*/ 749597 h 1146964"/>
                <a:gd name="connsiteX5-809" fmla="*/ 323850 w 1066989"/>
                <a:gd name="connsiteY5-810" fmla="*/ 1130597 h 1146964"/>
                <a:gd name="connsiteX6-811" fmla="*/ 15875 w 1066989"/>
                <a:gd name="connsiteY6-812" fmla="*/ 1060747 h 1146964"/>
                <a:gd name="connsiteX7-813" fmla="*/ 625475 w 1066989"/>
                <a:gd name="connsiteY7-814" fmla="*/ 908347 h 1146964"/>
                <a:gd name="connsiteX8-815" fmla="*/ 479425 w 1066989"/>
                <a:gd name="connsiteY8-816" fmla="*/ 705147 h 1146964"/>
                <a:gd name="connsiteX9-817" fmla="*/ 133350 w 1066989"/>
                <a:gd name="connsiteY9-818" fmla="*/ 717847 h 1146964"/>
                <a:gd name="connsiteX10-819" fmla="*/ 0 w 1066989"/>
                <a:gd name="connsiteY10-820" fmla="*/ 476547 h 1146964"/>
                <a:gd name="connsiteX0-821" fmla="*/ 0 w 1066989"/>
                <a:gd name="connsiteY0-822" fmla="*/ 476547 h 1146964"/>
                <a:gd name="connsiteX1-823" fmla="*/ 152400 w 1066989"/>
                <a:gd name="connsiteY1-824" fmla="*/ 51097 h 1146964"/>
                <a:gd name="connsiteX2-825" fmla="*/ 641350 w 1066989"/>
                <a:gd name="connsiteY2-826" fmla="*/ 12997 h 1146964"/>
                <a:gd name="connsiteX3-827" fmla="*/ 895350 w 1066989"/>
                <a:gd name="connsiteY3-828" fmla="*/ 241597 h 1146964"/>
                <a:gd name="connsiteX4-829" fmla="*/ 1054100 w 1066989"/>
                <a:gd name="connsiteY4-830" fmla="*/ 749597 h 1146964"/>
                <a:gd name="connsiteX5-831" fmla="*/ 323850 w 1066989"/>
                <a:gd name="connsiteY5-832" fmla="*/ 1130597 h 1146964"/>
                <a:gd name="connsiteX6-833" fmla="*/ 15875 w 1066989"/>
                <a:gd name="connsiteY6-834" fmla="*/ 1060747 h 1146964"/>
                <a:gd name="connsiteX7-835" fmla="*/ 625475 w 1066989"/>
                <a:gd name="connsiteY7-836" fmla="*/ 908347 h 1146964"/>
                <a:gd name="connsiteX8-837" fmla="*/ 479425 w 1066989"/>
                <a:gd name="connsiteY8-838" fmla="*/ 705147 h 1146964"/>
                <a:gd name="connsiteX9-839" fmla="*/ 82550 w 1066989"/>
                <a:gd name="connsiteY9-840" fmla="*/ 692447 h 1146964"/>
                <a:gd name="connsiteX10-841" fmla="*/ 0 w 1066989"/>
                <a:gd name="connsiteY10-842" fmla="*/ 476547 h 1146964"/>
                <a:gd name="connsiteX0-843" fmla="*/ 0 w 1079689"/>
                <a:gd name="connsiteY0-844" fmla="*/ 379758 h 1151775"/>
                <a:gd name="connsiteX1-845" fmla="*/ 165100 w 1079689"/>
                <a:gd name="connsiteY1-846" fmla="*/ 55908 h 1151775"/>
                <a:gd name="connsiteX2-847" fmla="*/ 654050 w 1079689"/>
                <a:gd name="connsiteY2-848" fmla="*/ 17808 h 1151775"/>
                <a:gd name="connsiteX3-849" fmla="*/ 908050 w 1079689"/>
                <a:gd name="connsiteY3-850" fmla="*/ 246408 h 1151775"/>
                <a:gd name="connsiteX4-851" fmla="*/ 1066800 w 1079689"/>
                <a:gd name="connsiteY4-852" fmla="*/ 754408 h 1151775"/>
                <a:gd name="connsiteX5-853" fmla="*/ 336550 w 1079689"/>
                <a:gd name="connsiteY5-854" fmla="*/ 1135408 h 1151775"/>
                <a:gd name="connsiteX6-855" fmla="*/ 28575 w 1079689"/>
                <a:gd name="connsiteY6-856" fmla="*/ 1065558 h 1151775"/>
                <a:gd name="connsiteX7-857" fmla="*/ 638175 w 1079689"/>
                <a:gd name="connsiteY7-858" fmla="*/ 913158 h 1151775"/>
                <a:gd name="connsiteX8-859" fmla="*/ 492125 w 1079689"/>
                <a:gd name="connsiteY8-860" fmla="*/ 709958 h 1151775"/>
                <a:gd name="connsiteX9-861" fmla="*/ 95250 w 1079689"/>
                <a:gd name="connsiteY9-862" fmla="*/ 697258 h 1151775"/>
                <a:gd name="connsiteX10-863" fmla="*/ 0 w 1079689"/>
                <a:gd name="connsiteY10-864" fmla="*/ 379758 h 1151775"/>
                <a:gd name="connsiteX0-865" fmla="*/ 0 w 1106676"/>
                <a:gd name="connsiteY0-866" fmla="*/ 379758 h 1151775"/>
                <a:gd name="connsiteX1-867" fmla="*/ 165100 w 1106676"/>
                <a:gd name="connsiteY1-868" fmla="*/ 55908 h 1151775"/>
                <a:gd name="connsiteX2-869" fmla="*/ 654050 w 1106676"/>
                <a:gd name="connsiteY2-870" fmla="*/ 17808 h 1151775"/>
                <a:gd name="connsiteX3-871" fmla="*/ 952500 w 1106676"/>
                <a:gd name="connsiteY3-872" fmla="*/ 246408 h 1151775"/>
                <a:gd name="connsiteX4-873" fmla="*/ 1066800 w 1106676"/>
                <a:gd name="connsiteY4-874" fmla="*/ 754408 h 1151775"/>
                <a:gd name="connsiteX5-875" fmla="*/ 336550 w 1106676"/>
                <a:gd name="connsiteY5-876" fmla="*/ 1135408 h 1151775"/>
                <a:gd name="connsiteX6-877" fmla="*/ 28575 w 1106676"/>
                <a:gd name="connsiteY6-878" fmla="*/ 1065558 h 1151775"/>
                <a:gd name="connsiteX7-879" fmla="*/ 638175 w 1106676"/>
                <a:gd name="connsiteY7-880" fmla="*/ 913158 h 1151775"/>
                <a:gd name="connsiteX8-881" fmla="*/ 492125 w 1106676"/>
                <a:gd name="connsiteY8-882" fmla="*/ 709958 h 1151775"/>
                <a:gd name="connsiteX9-883" fmla="*/ 95250 w 1106676"/>
                <a:gd name="connsiteY9-884" fmla="*/ 697258 h 1151775"/>
                <a:gd name="connsiteX10-885" fmla="*/ 0 w 1106676"/>
                <a:gd name="connsiteY10-886" fmla="*/ 379758 h 1151775"/>
                <a:gd name="connsiteX0-887" fmla="*/ 0 w 1072717"/>
                <a:gd name="connsiteY0-888" fmla="*/ 417277 h 1189294"/>
                <a:gd name="connsiteX1-889" fmla="*/ 165100 w 1072717"/>
                <a:gd name="connsiteY1-890" fmla="*/ 93427 h 1189294"/>
                <a:gd name="connsiteX2-891" fmla="*/ 654050 w 1072717"/>
                <a:gd name="connsiteY2-892" fmla="*/ 55327 h 1189294"/>
                <a:gd name="connsiteX3-893" fmla="*/ 1066800 w 1072717"/>
                <a:gd name="connsiteY3-894" fmla="*/ 791927 h 1189294"/>
                <a:gd name="connsiteX4-895" fmla="*/ 336550 w 1072717"/>
                <a:gd name="connsiteY4-896" fmla="*/ 1172927 h 1189294"/>
                <a:gd name="connsiteX5-897" fmla="*/ 28575 w 1072717"/>
                <a:gd name="connsiteY5-898" fmla="*/ 1103077 h 1189294"/>
                <a:gd name="connsiteX6-899" fmla="*/ 638175 w 1072717"/>
                <a:gd name="connsiteY6-900" fmla="*/ 950677 h 1189294"/>
                <a:gd name="connsiteX7-901" fmla="*/ 492125 w 1072717"/>
                <a:gd name="connsiteY7-902" fmla="*/ 747477 h 1189294"/>
                <a:gd name="connsiteX8-903" fmla="*/ 95250 w 1072717"/>
                <a:gd name="connsiteY8-904" fmla="*/ 734777 h 1189294"/>
                <a:gd name="connsiteX9-905" fmla="*/ 0 w 1072717"/>
                <a:gd name="connsiteY9-906" fmla="*/ 417277 h 1189294"/>
                <a:gd name="connsiteX0-907" fmla="*/ 0 w 1075826"/>
                <a:gd name="connsiteY0-908" fmla="*/ 415869 h 1187886"/>
                <a:gd name="connsiteX1-909" fmla="*/ 165100 w 1075826"/>
                <a:gd name="connsiteY1-910" fmla="*/ 92019 h 1187886"/>
                <a:gd name="connsiteX2-911" fmla="*/ 654050 w 1075826"/>
                <a:gd name="connsiteY2-912" fmla="*/ 53919 h 1187886"/>
                <a:gd name="connsiteX3-913" fmla="*/ 1066800 w 1075826"/>
                <a:gd name="connsiteY3-914" fmla="*/ 790519 h 1187886"/>
                <a:gd name="connsiteX4-915" fmla="*/ 336550 w 1075826"/>
                <a:gd name="connsiteY4-916" fmla="*/ 1171519 h 1187886"/>
                <a:gd name="connsiteX5-917" fmla="*/ 28575 w 1075826"/>
                <a:gd name="connsiteY5-918" fmla="*/ 1101669 h 1187886"/>
                <a:gd name="connsiteX6-919" fmla="*/ 638175 w 1075826"/>
                <a:gd name="connsiteY6-920" fmla="*/ 949269 h 1187886"/>
                <a:gd name="connsiteX7-921" fmla="*/ 492125 w 1075826"/>
                <a:gd name="connsiteY7-922" fmla="*/ 746069 h 1187886"/>
                <a:gd name="connsiteX8-923" fmla="*/ 95250 w 1075826"/>
                <a:gd name="connsiteY8-924" fmla="*/ 733369 h 1187886"/>
                <a:gd name="connsiteX9-925" fmla="*/ 0 w 1075826"/>
                <a:gd name="connsiteY9-926" fmla="*/ 415869 h 1187886"/>
                <a:gd name="connsiteX0-927" fmla="*/ 0 w 1075826"/>
                <a:gd name="connsiteY0-928" fmla="*/ 415869 h 1188655"/>
                <a:gd name="connsiteX1-929" fmla="*/ 165100 w 1075826"/>
                <a:gd name="connsiteY1-930" fmla="*/ 92019 h 1188655"/>
                <a:gd name="connsiteX2-931" fmla="*/ 654050 w 1075826"/>
                <a:gd name="connsiteY2-932" fmla="*/ 53919 h 1188655"/>
                <a:gd name="connsiteX3-933" fmla="*/ 1066800 w 1075826"/>
                <a:gd name="connsiteY3-934" fmla="*/ 790519 h 1188655"/>
                <a:gd name="connsiteX4-935" fmla="*/ 336550 w 1075826"/>
                <a:gd name="connsiteY4-936" fmla="*/ 1171519 h 1188655"/>
                <a:gd name="connsiteX5-937" fmla="*/ 28575 w 1075826"/>
                <a:gd name="connsiteY5-938" fmla="*/ 1101669 h 1188655"/>
                <a:gd name="connsiteX6-939" fmla="*/ 603250 w 1075826"/>
                <a:gd name="connsiteY6-940" fmla="*/ 911169 h 1188655"/>
                <a:gd name="connsiteX7-941" fmla="*/ 492125 w 1075826"/>
                <a:gd name="connsiteY7-942" fmla="*/ 746069 h 1188655"/>
                <a:gd name="connsiteX8-943" fmla="*/ 95250 w 1075826"/>
                <a:gd name="connsiteY8-944" fmla="*/ 733369 h 1188655"/>
                <a:gd name="connsiteX9-945" fmla="*/ 0 w 1075826"/>
                <a:gd name="connsiteY9-946" fmla="*/ 415869 h 1188655"/>
                <a:gd name="connsiteX0-947" fmla="*/ 0 w 1075826"/>
                <a:gd name="connsiteY0-948" fmla="*/ 415869 h 1188655"/>
                <a:gd name="connsiteX1-949" fmla="*/ 165100 w 1075826"/>
                <a:gd name="connsiteY1-950" fmla="*/ 92019 h 1188655"/>
                <a:gd name="connsiteX2-951" fmla="*/ 654050 w 1075826"/>
                <a:gd name="connsiteY2-952" fmla="*/ 53919 h 1188655"/>
                <a:gd name="connsiteX3-953" fmla="*/ 1066800 w 1075826"/>
                <a:gd name="connsiteY3-954" fmla="*/ 790519 h 1188655"/>
                <a:gd name="connsiteX4-955" fmla="*/ 336550 w 1075826"/>
                <a:gd name="connsiteY4-956" fmla="*/ 1171519 h 1188655"/>
                <a:gd name="connsiteX5-957" fmla="*/ 28575 w 1075826"/>
                <a:gd name="connsiteY5-958" fmla="*/ 1101669 h 1188655"/>
                <a:gd name="connsiteX6-959" fmla="*/ 603250 w 1075826"/>
                <a:gd name="connsiteY6-960" fmla="*/ 911169 h 1188655"/>
                <a:gd name="connsiteX7-961" fmla="*/ 441325 w 1075826"/>
                <a:gd name="connsiteY7-962" fmla="*/ 682569 h 1188655"/>
                <a:gd name="connsiteX8-963" fmla="*/ 95250 w 1075826"/>
                <a:gd name="connsiteY8-964" fmla="*/ 733369 h 1188655"/>
                <a:gd name="connsiteX9-965" fmla="*/ 0 w 1075826"/>
                <a:gd name="connsiteY9-966" fmla="*/ 415869 h 1188655"/>
                <a:gd name="connsiteX0-967" fmla="*/ 0 w 1075826"/>
                <a:gd name="connsiteY0-968" fmla="*/ 415869 h 1188655"/>
                <a:gd name="connsiteX1-969" fmla="*/ 165100 w 1075826"/>
                <a:gd name="connsiteY1-970" fmla="*/ 92019 h 1188655"/>
                <a:gd name="connsiteX2-971" fmla="*/ 654050 w 1075826"/>
                <a:gd name="connsiteY2-972" fmla="*/ 53919 h 1188655"/>
                <a:gd name="connsiteX3-973" fmla="*/ 1066800 w 1075826"/>
                <a:gd name="connsiteY3-974" fmla="*/ 790519 h 1188655"/>
                <a:gd name="connsiteX4-975" fmla="*/ 336550 w 1075826"/>
                <a:gd name="connsiteY4-976" fmla="*/ 1171519 h 1188655"/>
                <a:gd name="connsiteX5-977" fmla="*/ 28575 w 1075826"/>
                <a:gd name="connsiteY5-978" fmla="*/ 1101669 h 1188655"/>
                <a:gd name="connsiteX6-979" fmla="*/ 603250 w 1075826"/>
                <a:gd name="connsiteY6-980" fmla="*/ 911169 h 1188655"/>
                <a:gd name="connsiteX7-981" fmla="*/ 441325 w 1075826"/>
                <a:gd name="connsiteY7-982" fmla="*/ 682569 h 1188655"/>
                <a:gd name="connsiteX8-983" fmla="*/ 95250 w 1075826"/>
                <a:gd name="connsiteY8-984" fmla="*/ 650819 h 1188655"/>
                <a:gd name="connsiteX9-985" fmla="*/ 0 w 1075826"/>
                <a:gd name="connsiteY9-986" fmla="*/ 415869 h 1188655"/>
                <a:gd name="connsiteX0-987" fmla="*/ 0 w 1075826"/>
                <a:gd name="connsiteY0-988" fmla="*/ 415869 h 1188392"/>
                <a:gd name="connsiteX1-989" fmla="*/ 165100 w 1075826"/>
                <a:gd name="connsiteY1-990" fmla="*/ 92019 h 1188392"/>
                <a:gd name="connsiteX2-991" fmla="*/ 654050 w 1075826"/>
                <a:gd name="connsiteY2-992" fmla="*/ 53919 h 1188392"/>
                <a:gd name="connsiteX3-993" fmla="*/ 1066800 w 1075826"/>
                <a:gd name="connsiteY3-994" fmla="*/ 790519 h 1188392"/>
                <a:gd name="connsiteX4-995" fmla="*/ 336550 w 1075826"/>
                <a:gd name="connsiteY4-996" fmla="*/ 1171519 h 1188392"/>
                <a:gd name="connsiteX5-997" fmla="*/ 28575 w 1075826"/>
                <a:gd name="connsiteY5-998" fmla="*/ 1101669 h 1188392"/>
                <a:gd name="connsiteX6-999" fmla="*/ 561975 w 1075826"/>
                <a:gd name="connsiteY6-1000" fmla="*/ 923869 h 1188392"/>
                <a:gd name="connsiteX7-1001" fmla="*/ 441325 w 1075826"/>
                <a:gd name="connsiteY7-1002" fmla="*/ 682569 h 1188392"/>
                <a:gd name="connsiteX8-1003" fmla="*/ 95250 w 1075826"/>
                <a:gd name="connsiteY8-1004" fmla="*/ 650819 h 1188392"/>
                <a:gd name="connsiteX9-1005" fmla="*/ 0 w 1075826"/>
                <a:gd name="connsiteY9-1006" fmla="*/ 415869 h 1188392"/>
                <a:gd name="connsiteX0-1007" fmla="*/ 0 w 1075826"/>
                <a:gd name="connsiteY0-1008" fmla="*/ 415869 h 1188392"/>
                <a:gd name="connsiteX1-1009" fmla="*/ 165100 w 1075826"/>
                <a:gd name="connsiteY1-1010" fmla="*/ 92019 h 1188392"/>
                <a:gd name="connsiteX2-1011" fmla="*/ 654050 w 1075826"/>
                <a:gd name="connsiteY2-1012" fmla="*/ 53919 h 1188392"/>
                <a:gd name="connsiteX3-1013" fmla="*/ 1066800 w 1075826"/>
                <a:gd name="connsiteY3-1014" fmla="*/ 790519 h 1188392"/>
                <a:gd name="connsiteX4-1015" fmla="*/ 336550 w 1075826"/>
                <a:gd name="connsiteY4-1016" fmla="*/ 1171519 h 1188392"/>
                <a:gd name="connsiteX5-1017" fmla="*/ 28575 w 1075826"/>
                <a:gd name="connsiteY5-1018" fmla="*/ 1101669 h 1188392"/>
                <a:gd name="connsiteX6-1019" fmla="*/ 561975 w 1075826"/>
                <a:gd name="connsiteY6-1020" fmla="*/ 923869 h 1188392"/>
                <a:gd name="connsiteX7-1021" fmla="*/ 441325 w 1075826"/>
                <a:gd name="connsiteY7-1022" fmla="*/ 682569 h 1188392"/>
                <a:gd name="connsiteX8-1023" fmla="*/ 95250 w 1075826"/>
                <a:gd name="connsiteY8-1024" fmla="*/ 650819 h 1188392"/>
                <a:gd name="connsiteX9-1025" fmla="*/ 0 w 1075826"/>
                <a:gd name="connsiteY9-1026" fmla="*/ 415869 h 1188392"/>
                <a:gd name="connsiteX0-1027" fmla="*/ 0 w 1075826"/>
                <a:gd name="connsiteY0-1028" fmla="*/ 415869 h 1188392"/>
                <a:gd name="connsiteX1-1029" fmla="*/ 165100 w 1075826"/>
                <a:gd name="connsiteY1-1030" fmla="*/ 92019 h 1188392"/>
                <a:gd name="connsiteX2-1031" fmla="*/ 654050 w 1075826"/>
                <a:gd name="connsiteY2-1032" fmla="*/ 53919 h 1188392"/>
                <a:gd name="connsiteX3-1033" fmla="*/ 1066800 w 1075826"/>
                <a:gd name="connsiteY3-1034" fmla="*/ 790519 h 1188392"/>
                <a:gd name="connsiteX4-1035" fmla="*/ 336550 w 1075826"/>
                <a:gd name="connsiteY4-1036" fmla="*/ 1171519 h 1188392"/>
                <a:gd name="connsiteX5-1037" fmla="*/ 28575 w 1075826"/>
                <a:gd name="connsiteY5-1038" fmla="*/ 1101669 h 1188392"/>
                <a:gd name="connsiteX6-1039" fmla="*/ 561975 w 1075826"/>
                <a:gd name="connsiteY6-1040" fmla="*/ 923869 h 1188392"/>
                <a:gd name="connsiteX7-1041" fmla="*/ 441325 w 1075826"/>
                <a:gd name="connsiteY7-1042" fmla="*/ 682569 h 1188392"/>
                <a:gd name="connsiteX8-1043" fmla="*/ 95250 w 1075826"/>
                <a:gd name="connsiteY8-1044" fmla="*/ 650819 h 1188392"/>
                <a:gd name="connsiteX9-1045" fmla="*/ 0 w 1075826"/>
                <a:gd name="connsiteY9-1046" fmla="*/ 415869 h 1188392"/>
                <a:gd name="connsiteX0-1047" fmla="*/ 0 w 1075826"/>
                <a:gd name="connsiteY0-1048" fmla="*/ 415869 h 1188392"/>
                <a:gd name="connsiteX1-1049" fmla="*/ 165100 w 1075826"/>
                <a:gd name="connsiteY1-1050" fmla="*/ 92019 h 1188392"/>
                <a:gd name="connsiteX2-1051" fmla="*/ 654050 w 1075826"/>
                <a:gd name="connsiteY2-1052" fmla="*/ 53919 h 1188392"/>
                <a:gd name="connsiteX3-1053" fmla="*/ 1066800 w 1075826"/>
                <a:gd name="connsiteY3-1054" fmla="*/ 790519 h 1188392"/>
                <a:gd name="connsiteX4-1055" fmla="*/ 336550 w 1075826"/>
                <a:gd name="connsiteY4-1056" fmla="*/ 1171519 h 1188392"/>
                <a:gd name="connsiteX5-1057" fmla="*/ 28575 w 1075826"/>
                <a:gd name="connsiteY5-1058" fmla="*/ 1101669 h 1188392"/>
                <a:gd name="connsiteX6-1059" fmla="*/ 561975 w 1075826"/>
                <a:gd name="connsiteY6-1060" fmla="*/ 923869 h 1188392"/>
                <a:gd name="connsiteX7-1061" fmla="*/ 95250 w 1075826"/>
                <a:gd name="connsiteY7-1062" fmla="*/ 650819 h 1188392"/>
                <a:gd name="connsiteX8-1063" fmla="*/ 0 w 1075826"/>
                <a:gd name="connsiteY8-1064" fmla="*/ 415869 h 1188392"/>
                <a:gd name="connsiteX0-1065" fmla="*/ 0 w 1075826"/>
                <a:gd name="connsiteY0-1066" fmla="*/ 415869 h 1191016"/>
                <a:gd name="connsiteX1-1067" fmla="*/ 165100 w 1075826"/>
                <a:gd name="connsiteY1-1068" fmla="*/ 92019 h 1191016"/>
                <a:gd name="connsiteX2-1069" fmla="*/ 654050 w 1075826"/>
                <a:gd name="connsiteY2-1070" fmla="*/ 53919 h 1191016"/>
                <a:gd name="connsiteX3-1071" fmla="*/ 1066800 w 1075826"/>
                <a:gd name="connsiteY3-1072" fmla="*/ 790519 h 1191016"/>
                <a:gd name="connsiteX4-1073" fmla="*/ 336550 w 1075826"/>
                <a:gd name="connsiteY4-1074" fmla="*/ 1171519 h 1191016"/>
                <a:gd name="connsiteX5-1075" fmla="*/ 28575 w 1075826"/>
                <a:gd name="connsiteY5-1076" fmla="*/ 1101669 h 1191016"/>
                <a:gd name="connsiteX6-1077" fmla="*/ 488950 w 1075826"/>
                <a:gd name="connsiteY6-1078" fmla="*/ 809569 h 1191016"/>
                <a:gd name="connsiteX7-1079" fmla="*/ 95250 w 1075826"/>
                <a:gd name="connsiteY7-1080" fmla="*/ 650819 h 1191016"/>
                <a:gd name="connsiteX8-1081" fmla="*/ 0 w 1075826"/>
                <a:gd name="connsiteY8-1082" fmla="*/ 415869 h 1191016"/>
                <a:gd name="connsiteX0-1083" fmla="*/ 0 w 1075826"/>
                <a:gd name="connsiteY0-1084" fmla="*/ 415869 h 1191016"/>
                <a:gd name="connsiteX1-1085" fmla="*/ 165100 w 1075826"/>
                <a:gd name="connsiteY1-1086" fmla="*/ 92019 h 1191016"/>
                <a:gd name="connsiteX2-1087" fmla="*/ 654050 w 1075826"/>
                <a:gd name="connsiteY2-1088" fmla="*/ 53919 h 1191016"/>
                <a:gd name="connsiteX3-1089" fmla="*/ 1066800 w 1075826"/>
                <a:gd name="connsiteY3-1090" fmla="*/ 790519 h 1191016"/>
                <a:gd name="connsiteX4-1091" fmla="*/ 336550 w 1075826"/>
                <a:gd name="connsiteY4-1092" fmla="*/ 1171519 h 1191016"/>
                <a:gd name="connsiteX5-1093" fmla="*/ 28575 w 1075826"/>
                <a:gd name="connsiteY5-1094" fmla="*/ 1101669 h 1191016"/>
                <a:gd name="connsiteX6-1095" fmla="*/ 488950 w 1075826"/>
                <a:gd name="connsiteY6-1096" fmla="*/ 809569 h 1191016"/>
                <a:gd name="connsiteX7-1097" fmla="*/ 95250 w 1075826"/>
                <a:gd name="connsiteY7-1098" fmla="*/ 650819 h 1191016"/>
                <a:gd name="connsiteX8-1099" fmla="*/ 0 w 1075826"/>
                <a:gd name="connsiteY8-1100" fmla="*/ 415869 h 1191016"/>
                <a:gd name="connsiteX0-1101" fmla="*/ 0 w 1075826"/>
                <a:gd name="connsiteY0-1102" fmla="*/ 415869 h 1191514"/>
                <a:gd name="connsiteX1-1103" fmla="*/ 165100 w 1075826"/>
                <a:gd name="connsiteY1-1104" fmla="*/ 92019 h 1191514"/>
                <a:gd name="connsiteX2-1105" fmla="*/ 654050 w 1075826"/>
                <a:gd name="connsiteY2-1106" fmla="*/ 53919 h 1191514"/>
                <a:gd name="connsiteX3-1107" fmla="*/ 1066800 w 1075826"/>
                <a:gd name="connsiteY3-1108" fmla="*/ 790519 h 1191514"/>
                <a:gd name="connsiteX4-1109" fmla="*/ 336550 w 1075826"/>
                <a:gd name="connsiteY4-1110" fmla="*/ 1171519 h 1191514"/>
                <a:gd name="connsiteX5-1111" fmla="*/ 28575 w 1075826"/>
                <a:gd name="connsiteY5-1112" fmla="*/ 1101669 h 1191514"/>
                <a:gd name="connsiteX6-1113" fmla="*/ 577850 w 1075826"/>
                <a:gd name="connsiteY6-1114" fmla="*/ 790519 h 1191514"/>
                <a:gd name="connsiteX7-1115" fmla="*/ 95250 w 1075826"/>
                <a:gd name="connsiteY7-1116" fmla="*/ 650819 h 1191514"/>
                <a:gd name="connsiteX8-1117" fmla="*/ 0 w 1075826"/>
                <a:gd name="connsiteY8-1118" fmla="*/ 415869 h 1191514"/>
                <a:gd name="connsiteX0-1119" fmla="*/ 0 w 1075826"/>
                <a:gd name="connsiteY0-1120" fmla="*/ 415869 h 1192120"/>
                <a:gd name="connsiteX1-1121" fmla="*/ 165100 w 1075826"/>
                <a:gd name="connsiteY1-1122" fmla="*/ 92019 h 1192120"/>
                <a:gd name="connsiteX2-1123" fmla="*/ 654050 w 1075826"/>
                <a:gd name="connsiteY2-1124" fmla="*/ 53919 h 1192120"/>
                <a:gd name="connsiteX3-1125" fmla="*/ 1066800 w 1075826"/>
                <a:gd name="connsiteY3-1126" fmla="*/ 790519 h 1192120"/>
                <a:gd name="connsiteX4-1127" fmla="*/ 336550 w 1075826"/>
                <a:gd name="connsiteY4-1128" fmla="*/ 1171519 h 1192120"/>
                <a:gd name="connsiteX5-1129" fmla="*/ 28575 w 1075826"/>
                <a:gd name="connsiteY5-1130" fmla="*/ 1101669 h 1192120"/>
                <a:gd name="connsiteX6-1131" fmla="*/ 644525 w 1075826"/>
                <a:gd name="connsiteY6-1132" fmla="*/ 768294 h 1192120"/>
                <a:gd name="connsiteX7-1133" fmla="*/ 95250 w 1075826"/>
                <a:gd name="connsiteY7-1134" fmla="*/ 650819 h 1192120"/>
                <a:gd name="connsiteX8-1135" fmla="*/ 0 w 1075826"/>
                <a:gd name="connsiteY8-1136" fmla="*/ 415869 h 1192120"/>
                <a:gd name="connsiteX0-1137" fmla="*/ 0 w 1075826"/>
                <a:gd name="connsiteY0-1138" fmla="*/ 415869 h 1192120"/>
                <a:gd name="connsiteX1-1139" fmla="*/ 165100 w 1075826"/>
                <a:gd name="connsiteY1-1140" fmla="*/ 92019 h 1192120"/>
                <a:gd name="connsiteX2-1141" fmla="*/ 654050 w 1075826"/>
                <a:gd name="connsiteY2-1142" fmla="*/ 53919 h 1192120"/>
                <a:gd name="connsiteX3-1143" fmla="*/ 1066800 w 1075826"/>
                <a:gd name="connsiteY3-1144" fmla="*/ 790519 h 1192120"/>
                <a:gd name="connsiteX4-1145" fmla="*/ 336550 w 1075826"/>
                <a:gd name="connsiteY4-1146" fmla="*/ 1171519 h 1192120"/>
                <a:gd name="connsiteX5-1147" fmla="*/ 28575 w 1075826"/>
                <a:gd name="connsiteY5-1148" fmla="*/ 1101669 h 1192120"/>
                <a:gd name="connsiteX6-1149" fmla="*/ 644525 w 1075826"/>
                <a:gd name="connsiteY6-1150" fmla="*/ 768294 h 1192120"/>
                <a:gd name="connsiteX7-1151" fmla="*/ 95250 w 1075826"/>
                <a:gd name="connsiteY7-1152" fmla="*/ 650819 h 1192120"/>
                <a:gd name="connsiteX8-1153" fmla="*/ 0 w 1075826"/>
                <a:gd name="connsiteY8-1154" fmla="*/ 415869 h 1192120"/>
                <a:gd name="connsiteX0-1155" fmla="*/ 0 w 1075848"/>
                <a:gd name="connsiteY0-1156" fmla="*/ 417512 h 1193533"/>
                <a:gd name="connsiteX1-1157" fmla="*/ 165100 w 1075848"/>
                <a:gd name="connsiteY1-1158" fmla="*/ 93662 h 1193533"/>
                <a:gd name="connsiteX2-1159" fmla="*/ 654050 w 1075848"/>
                <a:gd name="connsiteY2-1160" fmla="*/ 55562 h 1193533"/>
                <a:gd name="connsiteX3-1161" fmla="*/ 1069975 w 1075848"/>
                <a:gd name="connsiteY3-1162" fmla="*/ 795337 h 1193533"/>
                <a:gd name="connsiteX4-1163" fmla="*/ 336550 w 1075848"/>
                <a:gd name="connsiteY4-1164" fmla="*/ 1173162 h 1193533"/>
                <a:gd name="connsiteX5-1165" fmla="*/ 28575 w 1075848"/>
                <a:gd name="connsiteY5-1166" fmla="*/ 1103312 h 1193533"/>
                <a:gd name="connsiteX6-1167" fmla="*/ 644525 w 1075848"/>
                <a:gd name="connsiteY6-1168" fmla="*/ 769937 h 1193533"/>
                <a:gd name="connsiteX7-1169" fmla="*/ 95250 w 1075848"/>
                <a:gd name="connsiteY7-1170" fmla="*/ 652462 h 1193533"/>
                <a:gd name="connsiteX8-1171" fmla="*/ 0 w 1075848"/>
                <a:gd name="connsiteY8-1172" fmla="*/ 417512 h 1193533"/>
                <a:gd name="connsiteX0-1173" fmla="*/ 0 w 1074668"/>
                <a:gd name="connsiteY0-1174" fmla="*/ 417512 h 1193533"/>
                <a:gd name="connsiteX1-1175" fmla="*/ 165100 w 1074668"/>
                <a:gd name="connsiteY1-1176" fmla="*/ 93662 h 1193533"/>
                <a:gd name="connsiteX2-1177" fmla="*/ 654050 w 1074668"/>
                <a:gd name="connsiteY2-1178" fmla="*/ 55562 h 1193533"/>
                <a:gd name="connsiteX3-1179" fmla="*/ 1069975 w 1074668"/>
                <a:gd name="connsiteY3-1180" fmla="*/ 795337 h 1193533"/>
                <a:gd name="connsiteX4-1181" fmla="*/ 336550 w 1074668"/>
                <a:gd name="connsiteY4-1182" fmla="*/ 1173162 h 1193533"/>
                <a:gd name="connsiteX5-1183" fmla="*/ 28575 w 1074668"/>
                <a:gd name="connsiteY5-1184" fmla="*/ 1103312 h 1193533"/>
                <a:gd name="connsiteX6-1185" fmla="*/ 644525 w 1074668"/>
                <a:gd name="connsiteY6-1186" fmla="*/ 769937 h 1193533"/>
                <a:gd name="connsiteX7-1187" fmla="*/ 95250 w 1074668"/>
                <a:gd name="connsiteY7-1188" fmla="*/ 652462 h 1193533"/>
                <a:gd name="connsiteX8-1189" fmla="*/ 0 w 1074668"/>
                <a:gd name="connsiteY8-1190" fmla="*/ 417512 h 1193533"/>
                <a:gd name="connsiteX0-1191" fmla="*/ 0 w 1088092"/>
                <a:gd name="connsiteY0-1192" fmla="*/ 417512 h 1193533"/>
                <a:gd name="connsiteX1-1193" fmla="*/ 165100 w 1088092"/>
                <a:gd name="connsiteY1-1194" fmla="*/ 93662 h 1193533"/>
                <a:gd name="connsiteX2-1195" fmla="*/ 654050 w 1088092"/>
                <a:gd name="connsiteY2-1196" fmla="*/ 55562 h 1193533"/>
                <a:gd name="connsiteX3-1197" fmla="*/ 1069975 w 1088092"/>
                <a:gd name="connsiteY3-1198" fmla="*/ 795337 h 1193533"/>
                <a:gd name="connsiteX4-1199" fmla="*/ 336550 w 1088092"/>
                <a:gd name="connsiteY4-1200" fmla="*/ 1173162 h 1193533"/>
                <a:gd name="connsiteX5-1201" fmla="*/ 28575 w 1088092"/>
                <a:gd name="connsiteY5-1202" fmla="*/ 1103312 h 1193533"/>
                <a:gd name="connsiteX6-1203" fmla="*/ 644525 w 1088092"/>
                <a:gd name="connsiteY6-1204" fmla="*/ 769937 h 1193533"/>
                <a:gd name="connsiteX7-1205" fmla="*/ 95250 w 1088092"/>
                <a:gd name="connsiteY7-1206" fmla="*/ 652462 h 1193533"/>
                <a:gd name="connsiteX8-1207" fmla="*/ 0 w 1088092"/>
                <a:gd name="connsiteY8-1208" fmla="*/ 417512 h 1193533"/>
                <a:gd name="connsiteX0-1209" fmla="*/ 0 w 1094577"/>
                <a:gd name="connsiteY0-1210" fmla="*/ 417512 h 1193533"/>
                <a:gd name="connsiteX1-1211" fmla="*/ 165100 w 1094577"/>
                <a:gd name="connsiteY1-1212" fmla="*/ 93662 h 1193533"/>
                <a:gd name="connsiteX2-1213" fmla="*/ 654050 w 1094577"/>
                <a:gd name="connsiteY2-1214" fmla="*/ 55562 h 1193533"/>
                <a:gd name="connsiteX3-1215" fmla="*/ 1069975 w 1094577"/>
                <a:gd name="connsiteY3-1216" fmla="*/ 795337 h 1193533"/>
                <a:gd name="connsiteX4-1217" fmla="*/ 336550 w 1094577"/>
                <a:gd name="connsiteY4-1218" fmla="*/ 1173162 h 1193533"/>
                <a:gd name="connsiteX5-1219" fmla="*/ 28575 w 1094577"/>
                <a:gd name="connsiteY5-1220" fmla="*/ 1103312 h 1193533"/>
                <a:gd name="connsiteX6-1221" fmla="*/ 644525 w 1094577"/>
                <a:gd name="connsiteY6-1222" fmla="*/ 769937 h 1193533"/>
                <a:gd name="connsiteX7-1223" fmla="*/ 95250 w 1094577"/>
                <a:gd name="connsiteY7-1224" fmla="*/ 652462 h 1193533"/>
                <a:gd name="connsiteX8-1225" fmla="*/ 0 w 1094577"/>
                <a:gd name="connsiteY8-1226" fmla="*/ 417512 h 1193533"/>
                <a:gd name="connsiteX0-1227" fmla="*/ 0 w 1098156"/>
                <a:gd name="connsiteY0-1228" fmla="*/ 411875 h 1187896"/>
                <a:gd name="connsiteX1-1229" fmla="*/ 165100 w 1098156"/>
                <a:gd name="connsiteY1-1230" fmla="*/ 88025 h 1187896"/>
                <a:gd name="connsiteX2-1231" fmla="*/ 654050 w 1098156"/>
                <a:gd name="connsiteY2-1232" fmla="*/ 49925 h 1187896"/>
                <a:gd name="connsiteX3-1233" fmla="*/ 1069975 w 1098156"/>
                <a:gd name="connsiteY3-1234" fmla="*/ 789700 h 1187896"/>
                <a:gd name="connsiteX4-1235" fmla="*/ 336550 w 1098156"/>
                <a:gd name="connsiteY4-1236" fmla="*/ 1167525 h 1187896"/>
                <a:gd name="connsiteX5-1237" fmla="*/ 28575 w 1098156"/>
                <a:gd name="connsiteY5-1238" fmla="*/ 1097675 h 1187896"/>
                <a:gd name="connsiteX6-1239" fmla="*/ 644525 w 1098156"/>
                <a:gd name="connsiteY6-1240" fmla="*/ 764300 h 1187896"/>
                <a:gd name="connsiteX7-1241" fmla="*/ 95250 w 1098156"/>
                <a:gd name="connsiteY7-1242" fmla="*/ 646825 h 1187896"/>
                <a:gd name="connsiteX8-1243" fmla="*/ 0 w 1098156"/>
                <a:gd name="connsiteY8-1244" fmla="*/ 411875 h 1187896"/>
                <a:gd name="connsiteX0-1245" fmla="*/ 0 w 1098156"/>
                <a:gd name="connsiteY0-1246" fmla="*/ 411875 h 1182737"/>
                <a:gd name="connsiteX1-1247" fmla="*/ 165100 w 1098156"/>
                <a:gd name="connsiteY1-1248" fmla="*/ 88025 h 1182737"/>
                <a:gd name="connsiteX2-1249" fmla="*/ 654050 w 1098156"/>
                <a:gd name="connsiteY2-1250" fmla="*/ 49925 h 1182737"/>
                <a:gd name="connsiteX3-1251" fmla="*/ 1069975 w 1098156"/>
                <a:gd name="connsiteY3-1252" fmla="*/ 789700 h 1182737"/>
                <a:gd name="connsiteX4-1253" fmla="*/ 336550 w 1098156"/>
                <a:gd name="connsiteY4-1254" fmla="*/ 1167525 h 1182737"/>
                <a:gd name="connsiteX5-1255" fmla="*/ 28575 w 1098156"/>
                <a:gd name="connsiteY5-1256" fmla="*/ 1097675 h 1182737"/>
                <a:gd name="connsiteX6-1257" fmla="*/ 644525 w 1098156"/>
                <a:gd name="connsiteY6-1258" fmla="*/ 764300 h 1182737"/>
                <a:gd name="connsiteX7-1259" fmla="*/ 95250 w 1098156"/>
                <a:gd name="connsiteY7-1260" fmla="*/ 646825 h 1182737"/>
                <a:gd name="connsiteX8-1261" fmla="*/ 0 w 1098156"/>
                <a:gd name="connsiteY8-1262" fmla="*/ 411875 h 11827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71" name="组合 370"/>
          <p:cNvGrpSpPr/>
          <p:nvPr/>
        </p:nvGrpSpPr>
        <p:grpSpPr>
          <a:xfrm rot="410855">
            <a:off x="2809338" y="1524842"/>
            <a:ext cx="899405" cy="521425"/>
            <a:chOff x="3578023" y="1831372"/>
            <a:chExt cx="1288858" cy="747207"/>
          </a:xfrm>
        </p:grpSpPr>
        <p:sp>
          <p:nvSpPr>
            <p:cNvPr id="372" name="流程图: 手动操作 371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3" name="流程图: 手动操作 372"/>
            <p:cNvSpPr/>
            <p:nvPr/>
          </p:nvSpPr>
          <p:spPr>
            <a:xfrm rot="18707660">
              <a:off x="4465728" y="2234007"/>
              <a:ext cx="105288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4" name="泪滴形 373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5" name="流程图: 手动操作 374"/>
            <p:cNvSpPr/>
            <p:nvPr/>
          </p:nvSpPr>
          <p:spPr>
            <a:xfrm rot="18264388">
              <a:off x="4594327" y="2204870"/>
              <a:ext cx="105288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6" name="流程图: 手动操作 375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7" name="任意多边形 376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-1" fmla="*/ 0 w 1054100"/>
                <a:gd name="connsiteY0-2" fmla="*/ 514350 h 1168400"/>
                <a:gd name="connsiteX1-3" fmla="*/ 95250 w 1054100"/>
                <a:gd name="connsiteY1-4" fmla="*/ 165100 h 1168400"/>
                <a:gd name="connsiteX2-5" fmla="*/ 254000 w 1054100"/>
                <a:gd name="connsiteY2-6" fmla="*/ 12700 h 1168400"/>
                <a:gd name="connsiteX3-7" fmla="*/ 635000 w 1054100"/>
                <a:gd name="connsiteY3-8" fmla="*/ 0 h 1168400"/>
                <a:gd name="connsiteX4-9" fmla="*/ 844550 w 1054100"/>
                <a:gd name="connsiteY4-10" fmla="*/ 279400 h 1168400"/>
                <a:gd name="connsiteX5-11" fmla="*/ 1054100 w 1054100"/>
                <a:gd name="connsiteY5-12" fmla="*/ 787400 h 1168400"/>
                <a:gd name="connsiteX6-13" fmla="*/ 723900 w 1054100"/>
                <a:gd name="connsiteY6-14" fmla="*/ 1136650 h 1168400"/>
                <a:gd name="connsiteX7-15" fmla="*/ 323850 w 1054100"/>
                <a:gd name="connsiteY7-16" fmla="*/ 1168400 h 1168400"/>
                <a:gd name="connsiteX8-17" fmla="*/ 63500 w 1054100"/>
                <a:gd name="connsiteY8-18" fmla="*/ 1060450 h 1168400"/>
                <a:gd name="connsiteX9-19" fmla="*/ 304800 w 1054100"/>
                <a:gd name="connsiteY9-20" fmla="*/ 965200 h 1168400"/>
                <a:gd name="connsiteX10-21" fmla="*/ 558800 w 1054100"/>
                <a:gd name="connsiteY10-22" fmla="*/ 984250 h 1168400"/>
                <a:gd name="connsiteX11-23" fmla="*/ 558800 w 1054100"/>
                <a:gd name="connsiteY11-24" fmla="*/ 768350 h 1168400"/>
                <a:gd name="connsiteX12-25" fmla="*/ 133350 w 1054100"/>
                <a:gd name="connsiteY12-26" fmla="*/ 755650 h 1168400"/>
                <a:gd name="connsiteX13-27" fmla="*/ 0 w 1054100"/>
                <a:gd name="connsiteY13-28" fmla="*/ 514350 h 1168400"/>
                <a:gd name="connsiteX0-29" fmla="*/ 1413 w 1055513"/>
                <a:gd name="connsiteY0-30" fmla="*/ 514350 h 1168400"/>
                <a:gd name="connsiteX1-31" fmla="*/ 96663 w 1055513"/>
                <a:gd name="connsiteY1-32" fmla="*/ 165100 h 1168400"/>
                <a:gd name="connsiteX2-33" fmla="*/ 255413 w 1055513"/>
                <a:gd name="connsiteY2-34" fmla="*/ 12700 h 1168400"/>
                <a:gd name="connsiteX3-35" fmla="*/ 636413 w 1055513"/>
                <a:gd name="connsiteY3-36" fmla="*/ 0 h 1168400"/>
                <a:gd name="connsiteX4-37" fmla="*/ 845963 w 1055513"/>
                <a:gd name="connsiteY4-38" fmla="*/ 279400 h 1168400"/>
                <a:gd name="connsiteX5-39" fmla="*/ 1055513 w 1055513"/>
                <a:gd name="connsiteY5-40" fmla="*/ 787400 h 1168400"/>
                <a:gd name="connsiteX6-41" fmla="*/ 725313 w 1055513"/>
                <a:gd name="connsiteY6-42" fmla="*/ 1136650 h 1168400"/>
                <a:gd name="connsiteX7-43" fmla="*/ 325263 w 1055513"/>
                <a:gd name="connsiteY7-44" fmla="*/ 1168400 h 1168400"/>
                <a:gd name="connsiteX8-45" fmla="*/ 64913 w 1055513"/>
                <a:gd name="connsiteY8-46" fmla="*/ 1060450 h 1168400"/>
                <a:gd name="connsiteX9-47" fmla="*/ 306213 w 1055513"/>
                <a:gd name="connsiteY9-48" fmla="*/ 965200 h 1168400"/>
                <a:gd name="connsiteX10-49" fmla="*/ 560213 w 1055513"/>
                <a:gd name="connsiteY10-50" fmla="*/ 984250 h 1168400"/>
                <a:gd name="connsiteX11-51" fmla="*/ 560213 w 1055513"/>
                <a:gd name="connsiteY11-52" fmla="*/ 768350 h 1168400"/>
                <a:gd name="connsiteX12-53" fmla="*/ 134763 w 1055513"/>
                <a:gd name="connsiteY12-54" fmla="*/ 755650 h 1168400"/>
                <a:gd name="connsiteX13-55" fmla="*/ 1413 w 1055513"/>
                <a:gd name="connsiteY13-56" fmla="*/ 514350 h 1168400"/>
                <a:gd name="connsiteX0-57" fmla="*/ 82550 w 1136650"/>
                <a:gd name="connsiteY0-58" fmla="*/ 514350 h 1168400"/>
                <a:gd name="connsiteX1-59" fmla="*/ 177800 w 1136650"/>
                <a:gd name="connsiteY1-60" fmla="*/ 165100 h 1168400"/>
                <a:gd name="connsiteX2-61" fmla="*/ 336550 w 1136650"/>
                <a:gd name="connsiteY2-62" fmla="*/ 12700 h 1168400"/>
                <a:gd name="connsiteX3-63" fmla="*/ 717550 w 1136650"/>
                <a:gd name="connsiteY3-64" fmla="*/ 0 h 1168400"/>
                <a:gd name="connsiteX4-65" fmla="*/ 927100 w 1136650"/>
                <a:gd name="connsiteY4-66" fmla="*/ 279400 h 1168400"/>
                <a:gd name="connsiteX5-67" fmla="*/ 1136650 w 1136650"/>
                <a:gd name="connsiteY5-68" fmla="*/ 787400 h 1168400"/>
                <a:gd name="connsiteX6-69" fmla="*/ 806450 w 1136650"/>
                <a:gd name="connsiteY6-70" fmla="*/ 1136650 h 1168400"/>
                <a:gd name="connsiteX7-71" fmla="*/ 406400 w 1136650"/>
                <a:gd name="connsiteY7-72" fmla="*/ 1168400 h 1168400"/>
                <a:gd name="connsiteX8-73" fmla="*/ 0 w 1136650"/>
                <a:gd name="connsiteY8-74" fmla="*/ 1073150 h 1168400"/>
                <a:gd name="connsiteX9-75" fmla="*/ 387350 w 1136650"/>
                <a:gd name="connsiteY9-76" fmla="*/ 965200 h 1168400"/>
                <a:gd name="connsiteX10-77" fmla="*/ 641350 w 1136650"/>
                <a:gd name="connsiteY10-78" fmla="*/ 984250 h 1168400"/>
                <a:gd name="connsiteX11-79" fmla="*/ 641350 w 1136650"/>
                <a:gd name="connsiteY11-80" fmla="*/ 768350 h 1168400"/>
                <a:gd name="connsiteX12-81" fmla="*/ 215900 w 1136650"/>
                <a:gd name="connsiteY12-82" fmla="*/ 755650 h 1168400"/>
                <a:gd name="connsiteX13-83" fmla="*/ 82550 w 1136650"/>
                <a:gd name="connsiteY13-84" fmla="*/ 514350 h 1168400"/>
                <a:gd name="connsiteX0-85" fmla="*/ 82576 w 1136676"/>
                <a:gd name="connsiteY0-86" fmla="*/ 514350 h 1168400"/>
                <a:gd name="connsiteX1-87" fmla="*/ 177826 w 1136676"/>
                <a:gd name="connsiteY1-88" fmla="*/ 165100 h 1168400"/>
                <a:gd name="connsiteX2-89" fmla="*/ 336576 w 1136676"/>
                <a:gd name="connsiteY2-90" fmla="*/ 12700 h 1168400"/>
                <a:gd name="connsiteX3-91" fmla="*/ 717576 w 1136676"/>
                <a:gd name="connsiteY3-92" fmla="*/ 0 h 1168400"/>
                <a:gd name="connsiteX4-93" fmla="*/ 927126 w 1136676"/>
                <a:gd name="connsiteY4-94" fmla="*/ 279400 h 1168400"/>
                <a:gd name="connsiteX5-95" fmla="*/ 1136676 w 1136676"/>
                <a:gd name="connsiteY5-96" fmla="*/ 787400 h 1168400"/>
                <a:gd name="connsiteX6-97" fmla="*/ 806476 w 1136676"/>
                <a:gd name="connsiteY6-98" fmla="*/ 1136650 h 1168400"/>
                <a:gd name="connsiteX7-99" fmla="*/ 406426 w 1136676"/>
                <a:gd name="connsiteY7-100" fmla="*/ 1168400 h 1168400"/>
                <a:gd name="connsiteX8-101" fmla="*/ 26 w 1136676"/>
                <a:gd name="connsiteY8-102" fmla="*/ 1073150 h 1168400"/>
                <a:gd name="connsiteX9-103" fmla="*/ 387376 w 1136676"/>
                <a:gd name="connsiteY9-104" fmla="*/ 965200 h 1168400"/>
                <a:gd name="connsiteX10-105" fmla="*/ 641376 w 1136676"/>
                <a:gd name="connsiteY10-106" fmla="*/ 984250 h 1168400"/>
                <a:gd name="connsiteX11-107" fmla="*/ 641376 w 1136676"/>
                <a:gd name="connsiteY11-108" fmla="*/ 768350 h 1168400"/>
                <a:gd name="connsiteX12-109" fmla="*/ 215926 w 1136676"/>
                <a:gd name="connsiteY12-110" fmla="*/ 755650 h 1168400"/>
                <a:gd name="connsiteX13-111" fmla="*/ 82576 w 1136676"/>
                <a:gd name="connsiteY13-112" fmla="*/ 514350 h 1168400"/>
                <a:gd name="connsiteX0-113" fmla="*/ 82576 w 1136676"/>
                <a:gd name="connsiteY0-114" fmla="*/ 544075 h 1198125"/>
                <a:gd name="connsiteX1-115" fmla="*/ 177826 w 1136676"/>
                <a:gd name="connsiteY1-116" fmla="*/ 194825 h 1198125"/>
                <a:gd name="connsiteX2-117" fmla="*/ 336576 w 1136676"/>
                <a:gd name="connsiteY2-118" fmla="*/ 42425 h 1198125"/>
                <a:gd name="connsiteX3-119" fmla="*/ 717576 w 1136676"/>
                <a:gd name="connsiteY3-120" fmla="*/ 29725 h 1198125"/>
                <a:gd name="connsiteX4-121" fmla="*/ 927126 w 1136676"/>
                <a:gd name="connsiteY4-122" fmla="*/ 309125 h 1198125"/>
                <a:gd name="connsiteX5-123" fmla="*/ 1136676 w 1136676"/>
                <a:gd name="connsiteY5-124" fmla="*/ 817125 h 1198125"/>
                <a:gd name="connsiteX6-125" fmla="*/ 806476 w 1136676"/>
                <a:gd name="connsiteY6-126" fmla="*/ 1166375 h 1198125"/>
                <a:gd name="connsiteX7-127" fmla="*/ 406426 w 1136676"/>
                <a:gd name="connsiteY7-128" fmla="*/ 1198125 h 1198125"/>
                <a:gd name="connsiteX8-129" fmla="*/ 26 w 1136676"/>
                <a:gd name="connsiteY8-130" fmla="*/ 1102875 h 1198125"/>
                <a:gd name="connsiteX9-131" fmla="*/ 387376 w 1136676"/>
                <a:gd name="connsiteY9-132" fmla="*/ 994925 h 1198125"/>
                <a:gd name="connsiteX10-133" fmla="*/ 641376 w 1136676"/>
                <a:gd name="connsiteY10-134" fmla="*/ 1013975 h 1198125"/>
                <a:gd name="connsiteX11-135" fmla="*/ 641376 w 1136676"/>
                <a:gd name="connsiteY11-136" fmla="*/ 798075 h 1198125"/>
                <a:gd name="connsiteX12-137" fmla="*/ 215926 w 1136676"/>
                <a:gd name="connsiteY12-138" fmla="*/ 785375 h 1198125"/>
                <a:gd name="connsiteX13-139" fmla="*/ 82576 w 1136676"/>
                <a:gd name="connsiteY13-140" fmla="*/ 544075 h 1198125"/>
                <a:gd name="connsiteX0-141" fmla="*/ 82576 w 1136676"/>
                <a:gd name="connsiteY0-142" fmla="*/ 558661 h 1212711"/>
                <a:gd name="connsiteX1-143" fmla="*/ 177826 w 1136676"/>
                <a:gd name="connsiteY1-144" fmla="*/ 209411 h 1212711"/>
                <a:gd name="connsiteX2-145" fmla="*/ 336576 w 1136676"/>
                <a:gd name="connsiteY2-146" fmla="*/ 57011 h 1212711"/>
                <a:gd name="connsiteX3-147" fmla="*/ 717576 w 1136676"/>
                <a:gd name="connsiteY3-148" fmla="*/ 44311 h 1212711"/>
                <a:gd name="connsiteX4-149" fmla="*/ 927126 w 1136676"/>
                <a:gd name="connsiteY4-150" fmla="*/ 323711 h 1212711"/>
                <a:gd name="connsiteX5-151" fmla="*/ 1136676 w 1136676"/>
                <a:gd name="connsiteY5-152" fmla="*/ 831711 h 1212711"/>
                <a:gd name="connsiteX6-153" fmla="*/ 806476 w 1136676"/>
                <a:gd name="connsiteY6-154" fmla="*/ 1180961 h 1212711"/>
                <a:gd name="connsiteX7-155" fmla="*/ 406426 w 1136676"/>
                <a:gd name="connsiteY7-156" fmla="*/ 1212711 h 1212711"/>
                <a:gd name="connsiteX8-157" fmla="*/ 26 w 1136676"/>
                <a:gd name="connsiteY8-158" fmla="*/ 1117461 h 1212711"/>
                <a:gd name="connsiteX9-159" fmla="*/ 387376 w 1136676"/>
                <a:gd name="connsiteY9-160" fmla="*/ 1009511 h 1212711"/>
                <a:gd name="connsiteX10-161" fmla="*/ 641376 w 1136676"/>
                <a:gd name="connsiteY10-162" fmla="*/ 1028561 h 1212711"/>
                <a:gd name="connsiteX11-163" fmla="*/ 641376 w 1136676"/>
                <a:gd name="connsiteY11-164" fmla="*/ 812661 h 1212711"/>
                <a:gd name="connsiteX12-165" fmla="*/ 215926 w 1136676"/>
                <a:gd name="connsiteY12-166" fmla="*/ 799961 h 1212711"/>
                <a:gd name="connsiteX13-167" fmla="*/ 82576 w 1136676"/>
                <a:gd name="connsiteY13-168" fmla="*/ 558661 h 1212711"/>
                <a:gd name="connsiteX0-169" fmla="*/ 82576 w 1138411"/>
                <a:gd name="connsiteY0-170" fmla="*/ 558661 h 1212711"/>
                <a:gd name="connsiteX1-171" fmla="*/ 177826 w 1138411"/>
                <a:gd name="connsiteY1-172" fmla="*/ 209411 h 1212711"/>
                <a:gd name="connsiteX2-173" fmla="*/ 336576 w 1138411"/>
                <a:gd name="connsiteY2-174" fmla="*/ 57011 h 1212711"/>
                <a:gd name="connsiteX3-175" fmla="*/ 717576 w 1138411"/>
                <a:gd name="connsiteY3-176" fmla="*/ 44311 h 1212711"/>
                <a:gd name="connsiteX4-177" fmla="*/ 927126 w 1138411"/>
                <a:gd name="connsiteY4-178" fmla="*/ 323711 h 1212711"/>
                <a:gd name="connsiteX5-179" fmla="*/ 1136676 w 1138411"/>
                <a:gd name="connsiteY5-180" fmla="*/ 831711 h 1212711"/>
                <a:gd name="connsiteX6-181" fmla="*/ 806476 w 1138411"/>
                <a:gd name="connsiteY6-182" fmla="*/ 1180961 h 1212711"/>
                <a:gd name="connsiteX7-183" fmla="*/ 406426 w 1138411"/>
                <a:gd name="connsiteY7-184" fmla="*/ 1212711 h 1212711"/>
                <a:gd name="connsiteX8-185" fmla="*/ 26 w 1138411"/>
                <a:gd name="connsiteY8-186" fmla="*/ 1117461 h 1212711"/>
                <a:gd name="connsiteX9-187" fmla="*/ 387376 w 1138411"/>
                <a:gd name="connsiteY9-188" fmla="*/ 1009511 h 1212711"/>
                <a:gd name="connsiteX10-189" fmla="*/ 641376 w 1138411"/>
                <a:gd name="connsiteY10-190" fmla="*/ 1028561 h 1212711"/>
                <a:gd name="connsiteX11-191" fmla="*/ 641376 w 1138411"/>
                <a:gd name="connsiteY11-192" fmla="*/ 812661 h 1212711"/>
                <a:gd name="connsiteX12-193" fmla="*/ 215926 w 1138411"/>
                <a:gd name="connsiteY12-194" fmla="*/ 799961 h 1212711"/>
                <a:gd name="connsiteX13-195" fmla="*/ 82576 w 1138411"/>
                <a:gd name="connsiteY13-196" fmla="*/ 558661 h 1212711"/>
                <a:gd name="connsiteX0-197" fmla="*/ 82576 w 1164295"/>
                <a:gd name="connsiteY0-198" fmla="*/ 558661 h 1212711"/>
                <a:gd name="connsiteX1-199" fmla="*/ 177826 w 1164295"/>
                <a:gd name="connsiteY1-200" fmla="*/ 209411 h 1212711"/>
                <a:gd name="connsiteX2-201" fmla="*/ 336576 w 1164295"/>
                <a:gd name="connsiteY2-202" fmla="*/ 57011 h 1212711"/>
                <a:gd name="connsiteX3-203" fmla="*/ 717576 w 1164295"/>
                <a:gd name="connsiteY3-204" fmla="*/ 44311 h 1212711"/>
                <a:gd name="connsiteX4-205" fmla="*/ 927126 w 1164295"/>
                <a:gd name="connsiteY4-206" fmla="*/ 323711 h 1212711"/>
                <a:gd name="connsiteX5-207" fmla="*/ 1136676 w 1164295"/>
                <a:gd name="connsiteY5-208" fmla="*/ 831711 h 1212711"/>
                <a:gd name="connsiteX6-209" fmla="*/ 806476 w 1164295"/>
                <a:gd name="connsiteY6-210" fmla="*/ 1180961 h 1212711"/>
                <a:gd name="connsiteX7-211" fmla="*/ 406426 w 1164295"/>
                <a:gd name="connsiteY7-212" fmla="*/ 1212711 h 1212711"/>
                <a:gd name="connsiteX8-213" fmla="*/ 26 w 1164295"/>
                <a:gd name="connsiteY8-214" fmla="*/ 1117461 h 1212711"/>
                <a:gd name="connsiteX9-215" fmla="*/ 387376 w 1164295"/>
                <a:gd name="connsiteY9-216" fmla="*/ 1009511 h 1212711"/>
                <a:gd name="connsiteX10-217" fmla="*/ 641376 w 1164295"/>
                <a:gd name="connsiteY10-218" fmla="*/ 1028561 h 1212711"/>
                <a:gd name="connsiteX11-219" fmla="*/ 641376 w 1164295"/>
                <a:gd name="connsiteY11-220" fmla="*/ 812661 h 1212711"/>
                <a:gd name="connsiteX12-221" fmla="*/ 215926 w 1164295"/>
                <a:gd name="connsiteY12-222" fmla="*/ 799961 h 1212711"/>
                <a:gd name="connsiteX13-223" fmla="*/ 82576 w 1164295"/>
                <a:gd name="connsiteY13-224" fmla="*/ 558661 h 1212711"/>
                <a:gd name="connsiteX0-225" fmla="*/ 82576 w 1164295"/>
                <a:gd name="connsiteY0-226" fmla="*/ 558661 h 1245664"/>
                <a:gd name="connsiteX1-227" fmla="*/ 177826 w 1164295"/>
                <a:gd name="connsiteY1-228" fmla="*/ 209411 h 1245664"/>
                <a:gd name="connsiteX2-229" fmla="*/ 336576 w 1164295"/>
                <a:gd name="connsiteY2-230" fmla="*/ 57011 h 1245664"/>
                <a:gd name="connsiteX3-231" fmla="*/ 717576 w 1164295"/>
                <a:gd name="connsiteY3-232" fmla="*/ 44311 h 1245664"/>
                <a:gd name="connsiteX4-233" fmla="*/ 927126 w 1164295"/>
                <a:gd name="connsiteY4-234" fmla="*/ 323711 h 1245664"/>
                <a:gd name="connsiteX5-235" fmla="*/ 1136676 w 1164295"/>
                <a:gd name="connsiteY5-236" fmla="*/ 831711 h 1245664"/>
                <a:gd name="connsiteX6-237" fmla="*/ 806476 w 1164295"/>
                <a:gd name="connsiteY6-238" fmla="*/ 1180961 h 1245664"/>
                <a:gd name="connsiteX7-239" fmla="*/ 406426 w 1164295"/>
                <a:gd name="connsiteY7-240" fmla="*/ 1212711 h 1245664"/>
                <a:gd name="connsiteX8-241" fmla="*/ 26 w 1164295"/>
                <a:gd name="connsiteY8-242" fmla="*/ 1117461 h 1245664"/>
                <a:gd name="connsiteX9-243" fmla="*/ 387376 w 1164295"/>
                <a:gd name="connsiteY9-244" fmla="*/ 1009511 h 1245664"/>
                <a:gd name="connsiteX10-245" fmla="*/ 641376 w 1164295"/>
                <a:gd name="connsiteY10-246" fmla="*/ 1028561 h 1245664"/>
                <a:gd name="connsiteX11-247" fmla="*/ 641376 w 1164295"/>
                <a:gd name="connsiteY11-248" fmla="*/ 812661 h 1245664"/>
                <a:gd name="connsiteX12-249" fmla="*/ 215926 w 1164295"/>
                <a:gd name="connsiteY12-250" fmla="*/ 799961 h 1245664"/>
                <a:gd name="connsiteX13-251" fmla="*/ 82576 w 1164295"/>
                <a:gd name="connsiteY13-252" fmla="*/ 558661 h 1245664"/>
                <a:gd name="connsiteX0-253" fmla="*/ 82576 w 1164295"/>
                <a:gd name="connsiteY0-254" fmla="*/ 558661 h 1245664"/>
                <a:gd name="connsiteX1-255" fmla="*/ 177826 w 1164295"/>
                <a:gd name="connsiteY1-256" fmla="*/ 209411 h 1245664"/>
                <a:gd name="connsiteX2-257" fmla="*/ 336576 w 1164295"/>
                <a:gd name="connsiteY2-258" fmla="*/ 57011 h 1245664"/>
                <a:gd name="connsiteX3-259" fmla="*/ 717576 w 1164295"/>
                <a:gd name="connsiteY3-260" fmla="*/ 44311 h 1245664"/>
                <a:gd name="connsiteX4-261" fmla="*/ 927126 w 1164295"/>
                <a:gd name="connsiteY4-262" fmla="*/ 323711 h 1245664"/>
                <a:gd name="connsiteX5-263" fmla="*/ 1136676 w 1164295"/>
                <a:gd name="connsiteY5-264" fmla="*/ 831711 h 1245664"/>
                <a:gd name="connsiteX6-265" fmla="*/ 806476 w 1164295"/>
                <a:gd name="connsiteY6-266" fmla="*/ 1180961 h 1245664"/>
                <a:gd name="connsiteX7-267" fmla="*/ 406426 w 1164295"/>
                <a:gd name="connsiteY7-268" fmla="*/ 1212711 h 1245664"/>
                <a:gd name="connsiteX8-269" fmla="*/ 26 w 1164295"/>
                <a:gd name="connsiteY8-270" fmla="*/ 1117461 h 1245664"/>
                <a:gd name="connsiteX9-271" fmla="*/ 387376 w 1164295"/>
                <a:gd name="connsiteY9-272" fmla="*/ 1009511 h 1245664"/>
                <a:gd name="connsiteX10-273" fmla="*/ 641376 w 1164295"/>
                <a:gd name="connsiteY10-274" fmla="*/ 1028561 h 1245664"/>
                <a:gd name="connsiteX11-275" fmla="*/ 641376 w 1164295"/>
                <a:gd name="connsiteY11-276" fmla="*/ 812661 h 1245664"/>
                <a:gd name="connsiteX12-277" fmla="*/ 215926 w 1164295"/>
                <a:gd name="connsiteY12-278" fmla="*/ 799961 h 1245664"/>
                <a:gd name="connsiteX13-279" fmla="*/ 82576 w 1164295"/>
                <a:gd name="connsiteY13-280" fmla="*/ 558661 h 1245664"/>
                <a:gd name="connsiteX0-281" fmla="*/ 82576 w 1164295"/>
                <a:gd name="connsiteY0-282" fmla="*/ 558661 h 1245664"/>
                <a:gd name="connsiteX1-283" fmla="*/ 177826 w 1164295"/>
                <a:gd name="connsiteY1-284" fmla="*/ 209411 h 1245664"/>
                <a:gd name="connsiteX2-285" fmla="*/ 336576 w 1164295"/>
                <a:gd name="connsiteY2-286" fmla="*/ 57011 h 1245664"/>
                <a:gd name="connsiteX3-287" fmla="*/ 717576 w 1164295"/>
                <a:gd name="connsiteY3-288" fmla="*/ 44311 h 1245664"/>
                <a:gd name="connsiteX4-289" fmla="*/ 927126 w 1164295"/>
                <a:gd name="connsiteY4-290" fmla="*/ 323711 h 1245664"/>
                <a:gd name="connsiteX5-291" fmla="*/ 1136676 w 1164295"/>
                <a:gd name="connsiteY5-292" fmla="*/ 831711 h 1245664"/>
                <a:gd name="connsiteX6-293" fmla="*/ 806476 w 1164295"/>
                <a:gd name="connsiteY6-294" fmla="*/ 1180961 h 1245664"/>
                <a:gd name="connsiteX7-295" fmla="*/ 406426 w 1164295"/>
                <a:gd name="connsiteY7-296" fmla="*/ 1212711 h 1245664"/>
                <a:gd name="connsiteX8-297" fmla="*/ 26 w 1164295"/>
                <a:gd name="connsiteY8-298" fmla="*/ 1117461 h 1245664"/>
                <a:gd name="connsiteX9-299" fmla="*/ 387376 w 1164295"/>
                <a:gd name="connsiteY9-300" fmla="*/ 1009511 h 1245664"/>
                <a:gd name="connsiteX10-301" fmla="*/ 641376 w 1164295"/>
                <a:gd name="connsiteY10-302" fmla="*/ 1028561 h 1245664"/>
                <a:gd name="connsiteX11-303" fmla="*/ 641376 w 1164295"/>
                <a:gd name="connsiteY11-304" fmla="*/ 812661 h 1245664"/>
                <a:gd name="connsiteX12-305" fmla="*/ 215926 w 1164295"/>
                <a:gd name="connsiteY12-306" fmla="*/ 799961 h 1245664"/>
                <a:gd name="connsiteX13-307" fmla="*/ 82576 w 1164295"/>
                <a:gd name="connsiteY13-308" fmla="*/ 558661 h 1245664"/>
                <a:gd name="connsiteX0-309" fmla="*/ 82576 w 1164295"/>
                <a:gd name="connsiteY0-310" fmla="*/ 558661 h 1245664"/>
                <a:gd name="connsiteX1-311" fmla="*/ 177826 w 1164295"/>
                <a:gd name="connsiteY1-312" fmla="*/ 209411 h 1245664"/>
                <a:gd name="connsiteX2-313" fmla="*/ 336576 w 1164295"/>
                <a:gd name="connsiteY2-314" fmla="*/ 57011 h 1245664"/>
                <a:gd name="connsiteX3-315" fmla="*/ 717576 w 1164295"/>
                <a:gd name="connsiteY3-316" fmla="*/ 44311 h 1245664"/>
                <a:gd name="connsiteX4-317" fmla="*/ 927126 w 1164295"/>
                <a:gd name="connsiteY4-318" fmla="*/ 323711 h 1245664"/>
                <a:gd name="connsiteX5-319" fmla="*/ 1136676 w 1164295"/>
                <a:gd name="connsiteY5-320" fmla="*/ 831711 h 1245664"/>
                <a:gd name="connsiteX6-321" fmla="*/ 806476 w 1164295"/>
                <a:gd name="connsiteY6-322" fmla="*/ 1180961 h 1245664"/>
                <a:gd name="connsiteX7-323" fmla="*/ 406426 w 1164295"/>
                <a:gd name="connsiteY7-324" fmla="*/ 1212711 h 1245664"/>
                <a:gd name="connsiteX8-325" fmla="*/ 26 w 1164295"/>
                <a:gd name="connsiteY8-326" fmla="*/ 1117461 h 1245664"/>
                <a:gd name="connsiteX9-327" fmla="*/ 387376 w 1164295"/>
                <a:gd name="connsiteY9-328" fmla="*/ 1009511 h 1245664"/>
                <a:gd name="connsiteX10-329" fmla="*/ 641376 w 1164295"/>
                <a:gd name="connsiteY10-330" fmla="*/ 1028561 h 1245664"/>
                <a:gd name="connsiteX11-331" fmla="*/ 641376 w 1164295"/>
                <a:gd name="connsiteY11-332" fmla="*/ 812661 h 1245664"/>
                <a:gd name="connsiteX12-333" fmla="*/ 215926 w 1164295"/>
                <a:gd name="connsiteY12-334" fmla="*/ 799961 h 1245664"/>
                <a:gd name="connsiteX13-335" fmla="*/ 82576 w 1164295"/>
                <a:gd name="connsiteY13-336" fmla="*/ 558661 h 1245664"/>
                <a:gd name="connsiteX0-337" fmla="*/ 82575 w 1164294"/>
                <a:gd name="connsiteY0-338" fmla="*/ 558661 h 1245664"/>
                <a:gd name="connsiteX1-339" fmla="*/ 177825 w 1164294"/>
                <a:gd name="connsiteY1-340" fmla="*/ 209411 h 1245664"/>
                <a:gd name="connsiteX2-341" fmla="*/ 336575 w 1164294"/>
                <a:gd name="connsiteY2-342" fmla="*/ 57011 h 1245664"/>
                <a:gd name="connsiteX3-343" fmla="*/ 717575 w 1164294"/>
                <a:gd name="connsiteY3-344" fmla="*/ 44311 h 1245664"/>
                <a:gd name="connsiteX4-345" fmla="*/ 927125 w 1164294"/>
                <a:gd name="connsiteY4-346" fmla="*/ 323711 h 1245664"/>
                <a:gd name="connsiteX5-347" fmla="*/ 1136675 w 1164294"/>
                <a:gd name="connsiteY5-348" fmla="*/ 831711 h 1245664"/>
                <a:gd name="connsiteX6-349" fmla="*/ 806475 w 1164294"/>
                <a:gd name="connsiteY6-350" fmla="*/ 1180961 h 1245664"/>
                <a:gd name="connsiteX7-351" fmla="*/ 406425 w 1164294"/>
                <a:gd name="connsiteY7-352" fmla="*/ 1212711 h 1245664"/>
                <a:gd name="connsiteX8-353" fmla="*/ 25 w 1164294"/>
                <a:gd name="connsiteY8-354" fmla="*/ 1117461 h 1245664"/>
                <a:gd name="connsiteX9-355" fmla="*/ 387375 w 1164294"/>
                <a:gd name="connsiteY9-356" fmla="*/ 1009511 h 1245664"/>
                <a:gd name="connsiteX10-357" fmla="*/ 641375 w 1164294"/>
                <a:gd name="connsiteY10-358" fmla="*/ 1028561 h 1245664"/>
                <a:gd name="connsiteX11-359" fmla="*/ 641375 w 1164294"/>
                <a:gd name="connsiteY11-360" fmla="*/ 812661 h 1245664"/>
                <a:gd name="connsiteX12-361" fmla="*/ 215925 w 1164294"/>
                <a:gd name="connsiteY12-362" fmla="*/ 799961 h 1245664"/>
                <a:gd name="connsiteX13-363" fmla="*/ 82575 w 1164294"/>
                <a:gd name="connsiteY13-364" fmla="*/ 558661 h 1245664"/>
                <a:gd name="connsiteX0-365" fmla="*/ 82575 w 1164294"/>
                <a:gd name="connsiteY0-366" fmla="*/ 558661 h 1224763"/>
                <a:gd name="connsiteX1-367" fmla="*/ 177825 w 1164294"/>
                <a:gd name="connsiteY1-368" fmla="*/ 209411 h 1224763"/>
                <a:gd name="connsiteX2-369" fmla="*/ 336575 w 1164294"/>
                <a:gd name="connsiteY2-370" fmla="*/ 57011 h 1224763"/>
                <a:gd name="connsiteX3-371" fmla="*/ 717575 w 1164294"/>
                <a:gd name="connsiteY3-372" fmla="*/ 44311 h 1224763"/>
                <a:gd name="connsiteX4-373" fmla="*/ 927125 w 1164294"/>
                <a:gd name="connsiteY4-374" fmla="*/ 323711 h 1224763"/>
                <a:gd name="connsiteX5-375" fmla="*/ 1136675 w 1164294"/>
                <a:gd name="connsiteY5-376" fmla="*/ 831711 h 1224763"/>
                <a:gd name="connsiteX6-377" fmla="*/ 806475 w 1164294"/>
                <a:gd name="connsiteY6-378" fmla="*/ 1180961 h 1224763"/>
                <a:gd name="connsiteX7-379" fmla="*/ 406425 w 1164294"/>
                <a:gd name="connsiteY7-380" fmla="*/ 1212711 h 1224763"/>
                <a:gd name="connsiteX8-381" fmla="*/ 25 w 1164294"/>
                <a:gd name="connsiteY8-382" fmla="*/ 1117461 h 1224763"/>
                <a:gd name="connsiteX9-383" fmla="*/ 387375 w 1164294"/>
                <a:gd name="connsiteY9-384" fmla="*/ 1009511 h 1224763"/>
                <a:gd name="connsiteX10-385" fmla="*/ 641375 w 1164294"/>
                <a:gd name="connsiteY10-386" fmla="*/ 1028561 h 1224763"/>
                <a:gd name="connsiteX11-387" fmla="*/ 641375 w 1164294"/>
                <a:gd name="connsiteY11-388" fmla="*/ 812661 h 1224763"/>
                <a:gd name="connsiteX12-389" fmla="*/ 215925 w 1164294"/>
                <a:gd name="connsiteY12-390" fmla="*/ 799961 h 1224763"/>
                <a:gd name="connsiteX13-391" fmla="*/ 82575 w 1164294"/>
                <a:gd name="connsiteY13-392" fmla="*/ 558661 h 1224763"/>
                <a:gd name="connsiteX0-393" fmla="*/ 82575 w 1164213"/>
                <a:gd name="connsiteY0-394" fmla="*/ 524673 h 1190775"/>
                <a:gd name="connsiteX1-395" fmla="*/ 177825 w 1164213"/>
                <a:gd name="connsiteY1-396" fmla="*/ 175423 h 1190775"/>
                <a:gd name="connsiteX2-397" fmla="*/ 336575 w 1164213"/>
                <a:gd name="connsiteY2-398" fmla="*/ 23023 h 1190775"/>
                <a:gd name="connsiteX3-399" fmla="*/ 723925 w 1164213"/>
                <a:gd name="connsiteY3-400" fmla="*/ 61123 h 1190775"/>
                <a:gd name="connsiteX4-401" fmla="*/ 927125 w 1164213"/>
                <a:gd name="connsiteY4-402" fmla="*/ 289723 h 1190775"/>
                <a:gd name="connsiteX5-403" fmla="*/ 1136675 w 1164213"/>
                <a:gd name="connsiteY5-404" fmla="*/ 797723 h 1190775"/>
                <a:gd name="connsiteX6-405" fmla="*/ 806475 w 1164213"/>
                <a:gd name="connsiteY6-406" fmla="*/ 1146973 h 1190775"/>
                <a:gd name="connsiteX7-407" fmla="*/ 406425 w 1164213"/>
                <a:gd name="connsiteY7-408" fmla="*/ 1178723 h 1190775"/>
                <a:gd name="connsiteX8-409" fmla="*/ 25 w 1164213"/>
                <a:gd name="connsiteY8-410" fmla="*/ 1083473 h 1190775"/>
                <a:gd name="connsiteX9-411" fmla="*/ 387375 w 1164213"/>
                <a:gd name="connsiteY9-412" fmla="*/ 975523 h 1190775"/>
                <a:gd name="connsiteX10-413" fmla="*/ 641375 w 1164213"/>
                <a:gd name="connsiteY10-414" fmla="*/ 994573 h 1190775"/>
                <a:gd name="connsiteX11-415" fmla="*/ 641375 w 1164213"/>
                <a:gd name="connsiteY11-416" fmla="*/ 778673 h 1190775"/>
                <a:gd name="connsiteX12-417" fmla="*/ 215925 w 1164213"/>
                <a:gd name="connsiteY12-418" fmla="*/ 765973 h 1190775"/>
                <a:gd name="connsiteX13-419" fmla="*/ 82575 w 1164213"/>
                <a:gd name="connsiteY13-420" fmla="*/ 524673 h 1190775"/>
                <a:gd name="connsiteX0-421" fmla="*/ 82575 w 1164213"/>
                <a:gd name="connsiteY0-422" fmla="*/ 531286 h 1197388"/>
                <a:gd name="connsiteX1-423" fmla="*/ 82575 w 1164213"/>
                <a:gd name="connsiteY1-424" fmla="*/ 283636 h 1197388"/>
                <a:gd name="connsiteX2-425" fmla="*/ 336575 w 1164213"/>
                <a:gd name="connsiteY2-426" fmla="*/ 29636 h 1197388"/>
                <a:gd name="connsiteX3-427" fmla="*/ 723925 w 1164213"/>
                <a:gd name="connsiteY3-428" fmla="*/ 67736 h 1197388"/>
                <a:gd name="connsiteX4-429" fmla="*/ 927125 w 1164213"/>
                <a:gd name="connsiteY4-430" fmla="*/ 296336 h 1197388"/>
                <a:gd name="connsiteX5-431" fmla="*/ 1136675 w 1164213"/>
                <a:gd name="connsiteY5-432" fmla="*/ 804336 h 1197388"/>
                <a:gd name="connsiteX6-433" fmla="*/ 806475 w 1164213"/>
                <a:gd name="connsiteY6-434" fmla="*/ 1153586 h 1197388"/>
                <a:gd name="connsiteX7-435" fmla="*/ 406425 w 1164213"/>
                <a:gd name="connsiteY7-436" fmla="*/ 1185336 h 1197388"/>
                <a:gd name="connsiteX8-437" fmla="*/ 25 w 1164213"/>
                <a:gd name="connsiteY8-438" fmla="*/ 1090086 h 1197388"/>
                <a:gd name="connsiteX9-439" fmla="*/ 387375 w 1164213"/>
                <a:gd name="connsiteY9-440" fmla="*/ 982136 h 1197388"/>
                <a:gd name="connsiteX10-441" fmla="*/ 641375 w 1164213"/>
                <a:gd name="connsiteY10-442" fmla="*/ 1001186 h 1197388"/>
                <a:gd name="connsiteX11-443" fmla="*/ 641375 w 1164213"/>
                <a:gd name="connsiteY11-444" fmla="*/ 785286 h 1197388"/>
                <a:gd name="connsiteX12-445" fmla="*/ 215925 w 1164213"/>
                <a:gd name="connsiteY12-446" fmla="*/ 772586 h 1197388"/>
                <a:gd name="connsiteX13-447" fmla="*/ 82575 w 1164213"/>
                <a:gd name="connsiteY13-448" fmla="*/ 531286 h 1197388"/>
                <a:gd name="connsiteX0-449" fmla="*/ 82575 w 1164213"/>
                <a:gd name="connsiteY0-450" fmla="*/ 532138 h 1198240"/>
                <a:gd name="connsiteX1-451" fmla="*/ 101625 w 1164213"/>
                <a:gd name="connsiteY1-452" fmla="*/ 297188 h 1198240"/>
                <a:gd name="connsiteX2-453" fmla="*/ 336575 w 1164213"/>
                <a:gd name="connsiteY2-454" fmla="*/ 30488 h 1198240"/>
                <a:gd name="connsiteX3-455" fmla="*/ 723925 w 1164213"/>
                <a:gd name="connsiteY3-456" fmla="*/ 68588 h 1198240"/>
                <a:gd name="connsiteX4-457" fmla="*/ 927125 w 1164213"/>
                <a:gd name="connsiteY4-458" fmla="*/ 297188 h 1198240"/>
                <a:gd name="connsiteX5-459" fmla="*/ 1136675 w 1164213"/>
                <a:gd name="connsiteY5-460" fmla="*/ 805188 h 1198240"/>
                <a:gd name="connsiteX6-461" fmla="*/ 806475 w 1164213"/>
                <a:gd name="connsiteY6-462" fmla="*/ 1154438 h 1198240"/>
                <a:gd name="connsiteX7-463" fmla="*/ 406425 w 1164213"/>
                <a:gd name="connsiteY7-464" fmla="*/ 1186188 h 1198240"/>
                <a:gd name="connsiteX8-465" fmla="*/ 25 w 1164213"/>
                <a:gd name="connsiteY8-466" fmla="*/ 1090938 h 1198240"/>
                <a:gd name="connsiteX9-467" fmla="*/ 387375 w 1164213"/>
                <a:gd name="connsiteY9-468" fmla="*/ 982988 h 1198240"/>
                <a:gd name="connsiteX10-469" fmla="*/ 641375 w 1164213"/>
                <a:gd name="connsiteY10-470" fmla="*/ 1002038 h 1198240"/>
                <a:gd name="connsiteX11-471" fmla="*/ 641375 w 1164213"/>
                <a:gd name="connsiteY11-472" fmla="*/ 786138 h 1198240"/>
                <a:gd name="connsiteX12-473" fmla="*/ 215925 w 1164213"/>
                <a:gd name="connsiteY12-474" fmla="*/ 773438 h 1198240"/>
                <a:gd name="connsiteX13-475" fmla="*/ 82575 w 1164213"/>
                <a:gd name="connsiteY13-476" fmla="*/ 532138 h 1198240"/>
                <a:gd name="connsiteX0-477" fmla="*/ 82575 w 1164213"/>
                <a:gd name="connsiteY0-478" fmla="*/ 532138 h 1198240"/>
                <a:gd name="connsiteX1-479" fmla="*/ 336575 w 1164213"/>
                <a:gd name="connsiteY1-480" fmla="*/ 30488 h 1198240"/>
                <a:gd name="connsiteX2-481" fmla="*/ 723925 w 1164213"/>
                <a:gd name="connsiteY2-482" fmla="*/ 68588 h 1198240"/>
                <a:gd name="connsiteX3-483" fmla="*/ 927125 w 1164213"/>
                <a:gd name="connsiteY3-484" fmla="*/ 297188 h 1198240"/>
                <a:gd name="connsiteX4-485" fmla="*/ 1136675 w 1164213"/>
                <a:gd name="connsiteY4-486" fmla="*/ 805188 h 1198240"/>
                <a:gd name="connsiteX5-487" fmla="*/ 806475 w 1164213"/>
                <a:gd name="connsiteY5-488" fmla="*/ 1154438 h 1198240"/>
                <a:gd name="connsiteX6-489" fmla="*/ 406425 w 1164213"/>
                <a:gd name="connsiteY6-490" fmla="*/ 1186188 h 1198240"/>
                <a:gd name="connsiteX7-491" fmla="*/ 25 w 1164213"/>
                <a:gd name="connsiteY7-492" fmla="*/ 1090938 h 1198240"/>
                <a:gd name="connsiteX8-493" fmla="*/ 387375 w 1164213"/>
                <a:gd name="connsiteY8-494" fmla="*/ 982988 h 1198240"/>
                <a:gd name="connsiteX9-495" fmla="*/ 641375 w 1164213"/>
                <a:gd name="connsiteY9-496" fmla="*/ 1002038 h 1198240"/>
                <a:gd name="connsiteX10-497" fmla="*/ 641375 w 1164213"/>
                <a:gd name="connsiteY10-498" fmla="*/ 786138 h 1198240"/>
                <a:gd name="connsiteX11-499" fmla="*/ 215925 w 1164213"/>
                <a:gd name="connsiteY11-500" fmla="*/ 773438 h 1198240"/>
                <a:gd name="connsiteX12-501" fmla="*/ 82575 w 1164213"/>
                <a:gd name="connsiteY12-502" fmla="*/ 532138 h 1198240"/>
                <a:gd name="connsiteX0-503" fmla="*/ 82575 w 1164213"/>
                <a:gd name="connsiteY0-504" fmla="*/ 476547 h 1142649"/>
                <a:gd name="connsiteX1-505" fmla="*/ 234975 w 1164213"/>
                <a:gd name="connsiteY1-506" fmla="*/ 51097 h 1142649"/>
                <a:gd name="connsiteX2-507" fmla="*/ 723925 w 1164213"/>
                <a:gd name="connsiteY2-508" fmla="*/ 12997 h 1142649"/>
                <a:gd name="connsiteX3-509" fmla="*/ 927125 w 1164213"/>
                <a:gd name="connsiteY3-510" fmla="*/ 241597 h 1142649"/>
                <a:gd name="connsiteX4-511" fmla="*/ 1136675 w 1164213"/>
                <a:gd name="connsiteY4-512" fmla="*/ 749597 h 1142649"/>
                <a:gd name="connsiteX5-513" fmla="*/ 806475 w 1164213"/>
                <a:gd name="connsiteY5-514" fmla="*/ 1098847 h 1142649"/>
                <a:gd name="connsiteX6-515" fmla="*/ 406425 w 1164213"/>
                <a:gd name="connsiteY6-516" fmla="*/ 1130597 h 1142649"/>
                <a:gd name="connsiteX7-517" fmla="*/ 25 w 1164213"/>
                <a:gd name="connsiteY7-518" fmla="*/ 1035347 h 1142649"/>
                <a:gd name="connsiteX8-519" fmla="*/ 387375 w 1164213"/>
                <a:gd name="connsiteY8-520" fmla="*/ 927397 h 1142649"/>
                <a:gd name="connsiteX9-521" fmla="*/ 641375 w 1164213"/>
                <a:gd name="connsiteY9-522" fmla="*/ 946447 h 1142649"/>
                <a:gd name="connsiteX10-523" fmla="*/ 641375 w 1164213"/>
                <a:gd name="connsiteY10-524" fmla="*/ 730547 h 1142649"/>
                <a:gd name="connsiteX11-525" fmla="*/ 215925 w 1164213"/>
                <a:gd name="connsiteY11-526" fmla="*/ 717847 h 1142649"/>
                <a:gd name="connsiteX12-527" fmla="*/ 82575 w 1164213"/>
                <a:gd name="connsiteY12-528" fmla="*/ 476547 h 1142649"/>
                <a:gd name="connsiteX0-529" fmla="*/ 82575 w 1141038"/>
                <a:gd name="connsiteY0-530" fmla="*/ 476547 h 1142649"/>
                <a:gd name="connsiteX1-531" fmla="*/ 234975 w 1141038"/>
                <a:gd name="connsiteY1-532" fmla="*/ 51097 h 1142649"/>
                <a:gd name="connsiteX2-533" fmla="*/ 723925 w 1141038"/>
                <a:gd name="connsiteY2-534" fmla="*/ 12997 h 1142649"/>
                <a:gd name="connsiteX3-535" fmla="*/ 977925 w 1141038"/>
                <a:gd name="connsiteY3-536" fmla="*/ 241597 h 1142649"/>
                <a:gd name="connsiteX4-537" fmla="*/ 1136675 w 1141038"/>
                <a:gd name="connsiteY4-538" fmla="*/ 749597 h 1142649"/>
                <a:gd name="connsiteX5-539" fmla="*/ 806475 w 1141038"/>
                <a:gd name="connsiteY5-540" fmla="*/ 1098847 h 1142649"/>
                <a:gd name="connsiteX6-541" fmla="*/ 406425 w 1141038"/>
                <a:gd name="connsiteY6-542" fmla="*/ 1130597 h 1142649"/>
                <a:gd name="connsiteX7-543" fmla="*/ 25 w 1141038"/>
                <a:gd name="connsiteY7-544" fmla="*/ 1035347 h 1142649"/>
                <a:gd name="connsiteX8-545" fmla="*/ 387375 w 1141038"/>
                <a:gd name="connsiteY8-546" fmla="*/ 927397 h 1142649"/>
                <a:gd name="connsiteX9-547" fmla="*/ 641375 w 1141038"/>
                <a:gd name="connsiteY9-548" fmla="*/ 946447 h 1142649"/>
                <a:gd name="connsiteX10-549" fmla="*/ 641375 w 1141038"/>
                <a:gd name="connsiteY10-550" fmla="*/ 730547 h 1142649"/>
                <a:gd name="connsiteX11-551" fmla="*/ 215925 w 1141038"/>
                <a:gd name="connsiteY11-552" fmla="*/ 717847 h 1142649"/>
                <a:gd name="connsiteX12-553" fmla="*/ 82575 w 1141038"/>
                <a:gd name="connsiteY12-554" fmla="*/ 476547 h 1142649"/>
                <a:gd name="connsiteX0-555" fmla="*/ 82575 w 1142194"/>
                <a:gd name="connsiteY0-556" fmla="*/ 476547 h 1142649"/>
                <a:gd name="connsiteX1-557" fmla="*/ 234975 w 1142194"/>
                <a:gd name="connsiteY1-558" fmla="*/ 51097 h 1142649"/>
                <a:gd name="connsiteX2-559" fmla="*/ 723925 w 1142194"/>
                <a:gd name="connsiteY2-560" fmla="*/ 12997 h 1142649"/>
                <a:gd name="connsiteX3-561" fmla="*/ 977925 w 1142194"/>
                <a:gd name="connsiteY3-562" fmla="*/ 241597 h 1142649"/>
                <a:gd name="connsiteX4-563" fmla="*/ 1136675 w 1142194"/>
                <a:gd name="connsiteY4-564" fmla="*/ 749597 h 1142649"/>
                <a:gd name="connsiteX5-565" fmla="*/ 806475 w 1142194"/>
                <a:gd name="connsiteY5-566" fmla="*/ 1098847 h 1142649"/>
                <a:gd name="connsiteX6-567" fmla="*/ 406425 w 1142194"/>
                <a:gd name="connsiteY6-568" fmla="*/ 1130597 h 1142649"/>
                <a:gd name="connsiteX7-569" fmla="*/ 25 w 1142194"/>
                <a:gd name="connsiteY7-570" fmla="*/ 1035347 h 1142649"/>
                <a:gd name="connsiteX8-571" fmla="*/ 387375 w 1142194"/>
                <a:gd name="connsiteY8-572" fmla="*/ 927397 h 1142649"/>
                <a:gd name="connsiteX9-573" fmla="*/ 641375 w 1142194"/>
                <a:gd name="connsiteY9-574" fmla="*/ 946447 h 1142649"/>
                <a:gd name="connsiteX10-575" fmla="*/ 641375 w 1142194"/>
                <a:gd name="connsiteY10-576" fmla="*/ 730547 h 1142649"/>
                <a:gd name="connsiteX11-577" fmla="*/ 215925 w 1142194"/>
                <a:gd name="connsiteY11-578" fmla="*/ 717847 h 1142649"/>
                <a:gd name="connsiteX12-579" fmla="*/ 82575 w 1142194"/>
                <a:gd name="connsiteY12-580" fmla="*/ 476547 h 1142649"/>
                <a:gd name="connsiteX0-581" fmla="*/ 82575 w 1145190"/>
                <a:gd name="connsiteY0-582" fmla="*/ 476547 h 1142649"/>
                <a:gd name="connsiteX1-583" fmla="*/ 234975 w 1145190"/>
                <a:gd name="connsiteY1-584" fmla="*/ 51097 h 1142649"/>
                <a:gd name="connsiteX2-585" fmla="*/ 723925 w 1145190"/>
                <a:gd name="connsiteY2-586" fmla="*/ 12997 h 1142649"/>
                <a:gd name="connsiteX3-587" fmla="*/ 977925 w 1145190"/>
                <a:gd name="connsiteY3-588" fmla="*/ 241597 h 1142649"/>
                <a:gd name="connsiteX4-589" fmla="*/ 1136675 w 1145190"/>
                <a:gd name="connsiteY4-590" fmla="*/ 749597 h 1142649"/>
                <a:gd name="connsiteX5-591" fmla="*/ 806475 w 1145190"/>
                <a:gd name="connsiteY5-592" fmla="*/ 1098847 h 1142649"/>
                <a:gd name="connsiteX6-593" fmla="*/ 406425 w 1145190"/>
                <a:gd name="connsiteY6-594" fmla="*/ 1130597 h 1142649"/>
                <a:gd name="connsiteX7-595" fmla="*/ 25 w 1145190"/>
                <a:gd name="connsiteY7-596" fmla="*/ 1035347 h 1142649"/>
                <a:gd name="connsiteX8-597" fmla="*/ 387375 w 1145190"/>
                <a:gd name="connsiteY8-598" fmla="*/ 927397 h 1142649"/>
                <a:gd name="connsiteX9-599" fmla="*/ 641375 w 1145190"/>
                <a:gd name="connsiteY9-600" fmla="*/ 946447 h 1142649"/>
                <a:gd name="connsiteX10-601" fmla="*/ 641375 w 1145190"/>
                <a:gd name="connsiteY10-602" fmla="*/ 730547 h 1142649"/>
                <a:gd name="connsiteX11-603" fmla="*/ 215925 w 1145190"/>
                <a:gd name="connsiteY11-604" fmla="*/ 717847 h 1142649"/>
                <a:gd name="connsiteX12-605" fmla="*/ 82575 w 1145190"/>
                <a:gd name="connsiteY12-606" fmla="*/ 476547 h 1142649"/>
                <a:gd name="connsiteX0-607" fmla="*/ 82575 w 1166640"/>
                <a:gd name="connsiteY0-608" fmla="*/ 476547 h 1142451"/>
                <a:gd name="connsiteX1-609" fmla="*/ 234975 w 1166640"/>
                <a:gd name="connsiteY1-610" fmla="*/ 51097 h 1142451"/>
                <a:gd name="connsiteX2-611" fmla="*/ 723925 w 1166640"/>
                <a:gd name="connsiteY2-612" fmla="*/ 12997 h 1142451"/>
                <a:gd name="connsiteX3-613" fmla="*/ 977925 w 1166640"/>
                <a:gd name="connsiteY3-614" fmla="*/ 241597 h 1142451"/>
                <a:gd name="connsiteX4-615" fmla="*/ 1136675 w 1166640"/>
                <a:gd name="connsiteY4-616" fmla="*/ 749597 h 1142451"/>
                <a:gd name="connsiteX5-617" fmla="*/ 406425 w 1166640"/>
                <a:gd name="connsiteY5-618" fmla="*/ 1130597 h 1142451"/>
                <a:gd name="connsiteX6-619" fmla="*/ 25 w 1166640"/>
                <a:gd name="connsiteY6-620" fmla="*/ 1035347 h 1142451"/>
                <a:gd name="connsiteX7-621" fmla="*/ 387375 w 1166640"/>
                <a:gd name="connsiteY7-622" fmla="*/ 927397 h 1142451"/>
                <a:gd name="connsiteX8-623" fmla="*/ 641375 w 1166640"/>
                <a:gd name="connsiteY8-624" fmla="*/ 946447 h 1142451"/>
                <a:gd name="connsiteX9-625" fmla="*/ 641375 w 1166640"/>
                <a:gd name="connsiteY9-626" fmla="*/ 730547 h 1142451"/>
                <a:gd name="connsiteX10-627" fmla="*/ 215925 w 1166640"/>
                <a:gd name="connsiteY10-628" fmla="*/ 717847 h 1142451"/>
                <a:gd name="connsiteX11-629" fmla="*/ 82575 w 1166640"/>
                <a:gd name="connsiteY11-630" fmla="*/ 476547 h 1142451"/>
                <a:gd name="connsiteX0-631" fmla="*/ 82575 w 1149564"/>
                <a:gd name="connsiteY0-632" fmla="*/ 476547 h 1142451"/>
                <a:gd name="connsiteX1-633" fmla="*/ 234975 w 1149564"/>
                <a:gd name="connsiteY1-634" fmla="*/ 51097 h 1142451"/>
                <a:gd name="connsiteX2-635" fmla="*/ 723925 w 1149564"/>
                <a:gd name="connsiteY2-636" fmla="*/ 12997 h 1142451"/>
                <a:gd name="connsiteX3-637" fmla="*/ 977925 w 1149564"/>
                <a:gd name="connsiteY3-638" fmla="*/ 241597 h 1142451"/>
                <a:gd name="connsiteX4-639" fmla="*/ 1136675 w 1149564"/>
                <a:gd name="connsiteY4-640" fmla="*/ 749597 h 1142451"/>
                <a:gd name="connsiteX5-641" fmla="*/ 406425 w 1149564"/>
                <a:gd name="connsiteY5-642" fmla="*/ 1130597 h 1142451"/>
                <a:gd name="connsiteX6-643" fmla="*/ 25 w 1149564"/>
                <a:gd name="connsiteY6-644" fmla="*/ 1035347 h 1142451"/>
                <a:gd name="connsiteX7-645" fmla="*/ 387375 w 1149564"/>
                <a:gd name="connsiteY7-646" fmla="*/ 927397 h 1142451"/>
                <a:gd name="connsiteX8-647" fmla="*/ 641375 w 1149564"/>
                <a:gd name="connsiteY8-648" fmla="*/ 946447 h 1142451"/>
                <a:gd name="connsiteX9-649" fmla="*/ 641375 w 1149564"/>
                <a:gd name="connsiteY9-650" fmla="*/ 730547 h 1142451"/>
                <a:gd name="connsiteX10-651" fmla="*/ 215925 w 1149564"/>
                <a:gd name="connsiteY10-652" fmla="*/ 717847 h 1142451"/>
                <a:gd name="connsiteX11-653" fmla="*/ 82575 w 1149564"/>
                <a:gd name="connsiteY11-654" fmla="*/ 476547 h 1142451"/>
                <a:gd name="connsiteX0-655" fmla="*/ 82559 w 1149548"/>
                <a:gd name="connsiteY0-656" fmla="*/ 476547 h 1141558"/>
                <a:gd name="connsiteX1-657" fmla="*/ 234959 w 1149548"/>
                <a:gd name="connsiteY1-658" fmla="*/ 51097 h 1141558"/>
                <a:gd name="connsiteX2-659" fmla="*/ 723909 w 1149548"/>
                <a:gd name="connsiteY2-660" fmla="*/ 12997 h 1141558"/>
                <a:gd name="connsiteX3-661" fmla="*/ 977909 w 1149548"/>
                <a:gd name="connsiteY3-662" fmla="*/ 241597 h 1141558"/>
                <a:gd name="connsiteX4-663" fmla="*/ 1136659 w 1149548"/>
                <a:gd name="connsiteY4-664" fmla="*/ 749597 h 1141558"/>
                <a:gd name="connsiteX5-665" fmla="*/ 406409 w 1149548"/>
                <a:gd name="connsiteY5-666" fmla="*/ 1130597 h 1141558"/>
                <a:gd name="connsiteX6-667" fmla="*/ 9 w 1149548"/>
                <a:gd name="connsiteY6-668" fmla="*/ 1035347 h 1141558"/>
                <a:gd name="connsiteX7-669" fmla="*/ 415934 w 1149548"/>
                <a:gd name="connsiteY7-670" fmla="*/ 1003597 h 1141558"/>
                <a:gd name="connsiteX8-671" fmla="*/ 641359 w 1149548"/>
                <a:gd name="connsiteY8-672" fmla="*/ 946447 h 1141558"/>
                <a:gd name="connsiteX9-673" fmla="*/ 641359 w 1149548"/>
                <a:gd name="connsiteY9-674" fmla="*/ 730547 h 1141558"/>
                <a:gd name="connsiteX10-675" fmla="*/ 215909 w 1149548"/>
                <a:gd name="connsiteY10-676" fmla="*/ 717847 h 1141558"/>
                <a:gd name="connsiteX11-677" fmla="*/ 82559 w 1149548"/>
                <a:gd name="connsiteY11-678" fmla="*/ 476547 h 1141558"/>
                <a:gd name="connsiteX0-679" fmla="*/ 82559 w 1149548"/>
                <a:gd name="connsiteY0-680" fmla="*/ 476547 h 1141558"/>
                <a:gd name="connsiteX1-681" fmla="*/ 234959 w 1149548"/>
                <a:gd name="connsiteY1-682" fmla="*/ 51097 h 1141558"/>
                <a:gd name="connsiteX2-683" fmla="*/ 723909 w 1149548"/>
                <a:gd name="connsiteY2-684" fmla="*/ 12997 h 1141558"/>
                <a:gd name="connsiteX3-685" fmla="*/ 977909 w 1149548"/>
                <a:gd name="connsiteY3-686" fmla="*/ 241597 h 1141558"/>
                <a:gd name="connsiteX4-687" fmla="*/ 1136659 w 1149548"/>
                <a:gd name="connsiteY4-688" fmla="*/ 749597 h 1141558"/>
                <a:gd name="connsiteX5-689" fmla="*/ 406409 w 1149548"/>
                <a:gd name="connsiteY5-690" fmla="*/ 1130597 h 1141558"/>
                <a:gd name="connsiteX6-691" fmla="*/ 9 w 1149548"/>
                <a:gd name="connsiteY6-692" fmla="*/ 1035347 h 1141558"/>
                <a:gd name="connsiteX7-693" fmla="*/ 415934 w 1149548"/>
                <a:gd name="connsiteY7-694" fmla="*/ 1003597 h 1141558"/>
                <a:gd name="connsiteX8-695" fmla="*/ 641359 w 1149548"/>
                <a:gd name="connsiteY8-696" fmla="*/ 946447 h 1141558"/>
                <a:gd name="connsiteX9-697" fmla="*/ 641359 w 1149548"/>
                <a:gd name="connsiteY9-698" fmla="*/ 730547 h 1141558"/>
                <a:gd name="connsiteX10-699" fmla="*/ 215909 w 1149548"/>
                <a:gd name="connsiteY10-700" fmla="*/ 717847 h 1141558"/>
                <a:gd name="connsiteX11-701" fmla="*/ 82559 w 1149548"/>
                <a:gd name="connsiteY11-702" fmla="*/ 476547 h 1141558"/>
                <a:gd name="connsiteX0-703" fmla="*/ 0 w 1066989"/>
                <a:gd name="connsiteY0-704" fmla="*/ 476547 h 1145278"/>
                <a:gd name="connsiteX1-705" fmla="*/ 152400 w 1066989"/>
                <a:gd name="connsiteY1-706" fmla="*/ 51097 h 1145278"/>
                <a:gd name="connsiteX2-707" fmla="*/ 641350 w 1066989"/>
                <a:gd name="connsiteY2-708" fmla="*/ 12997 h 1145278"/>
                <a:gd name="connsiteX3-709" fmla="*/ 895350 w 1066989"/>
                <a:gd name="connsiteY3-710" fmla="*/ 241597 h 1145278"/>
                <a:gd name="connsiteX4-711" fmla="*/ 1054100 w 1066989"/>
                <a:gd name="connsiteY4-712" fmla="*/ 749597 h 1145278"/>
                <a:gd name="connsiteX5-713" fmla="*/ 323850 w 1066989"/>
                <a:gd name="connsiteY5-714" fmla="*/ 1130597 h 1145278"/>
                <a:gd name="connsiteX6-715" fmla="*/ 15875 w 1066989"/>
                <a:gd name="connsiteY6-716" fmla="*/ 1060747 h 1145278"/>
                <a:gd name="connsiteX7-717" fmla="*/ 333375 w 1066989"/>
                <a:gd name="connsiteY7-718" fmla="*/ 1003597 h 1145278"/>
                <a:gd name="connsiteX8-719" fmla="*/ 558800 w 1066989"/>
                <a:gd name="connsiteY8-720" fmla="*/ 946447 h 1145278"/>
                <a:gd name="connsiteX9-721" fmla="*/ 558800 w 1066989"/>
                <a:gd name="connsiteY9-722" fmla="*/ 730547 h 1145278"/>
                <a:gd name="connsiteX10-723" fmla="*/ 133350 w 1066989"/>
                <a:gd name="connsiteY10-724" fmla="*/ 717847 h 1145278"/>
                <a:gd name="connsiteX11-725" fmla="*/ 0 w 1066989"/>
                <a:gd name="connsiteY11-726" fmla="*/ 476547 h 1145278"/>
                <a:gd name="connsiteX0-727" fmla="*/ 0 w 1066989"/>
                <a:gd name="connsiteY0-728" fmla="*/ 476547 h 1145278"/>
                <a:gd name="connsiteX1-729" fmla="*/ 152400 w 1066989"/>
                <a:gd name="connsiteY1-730" fmla="*/ 51097 h 1145278"/>
                <a:gd name="connsiteX2-731" fmla="*/ 641350 w 1066989"/>
                <a:gd name="connsiteY2-732" fmla="*/ 12997 h 1145278"/>
                <a:gd name="connsiteX3-733" fmla="*/ 895350 w 1066989"/>
                <a:gd name="connsiteY3-734" fmla="*/ 241597 h 1145278"/>
                <a:gd name="connsiteX4-735" fmla="*/ 1054100 w 1066989"/>
                <a:gd name="connsiteY4-736" fmla="*/ 749597 h 1145278"/>
                <a:gd name="connsiteX5-737" fmla="*/ 323850 w 1066989"/>
                <a:gd name="connsiteY5-738" fmla="*/ 1130597 h 1145278"/>
                <a:gd name="connsiteX6-739" fmla="*/ 15875 w 1066989"/>
                <a:gd name="connsiteY6-740" fmla="*/ 1060747 h 1145278"/>
                <a:gd name="connsiteX7-741" fmla="*/ 333375 w 1066989"/>
                <a:gd name="connsiteY7-742" fmla="*/ 1003597 h 1145278"/>
                <a:gd name="connsiteX8-743" fmla="*/ 558800 w 1066989"/>
                <a:gd name="connsiteY8-744" fmla="*/ 946447 h 1145278"/>
                <a:gd name="connsiteX9-745" fmla="*/ 479425 w 1066989"/>
                <a:gd name="connsiteY9-746" fmla="*/ 705147 h 1145278"/>
                <a:gd name="connsiteX10-747" fmla="*/ 133350 w 1066989"/>
                <a:gd name="connsiteY10-748" fmla="*/ 717847 h 1145278"/>
                <a:gd name="connsiteX11-749" fmla="*/ 0 w 1066989"/>
                <a:gd name="connsiteY11-750" fmla="*/ 476547 h 1145278"/>
                <a:gd name="connsiteX0-751" fmla="*/ 0 w 1066989"/>
                <a:gd name="connsiteY0-752" fmla="*/ 476547 h 1145278"/>
                <a:gd name="connsiteX1-753" fmla="*/ 152400 w 1066989"/>
                <a:gd name="connsiteY1-754" fmla="*/ 51097 h 1145278"/>
                <a:gd name="connsiteX2-755" fmla="*/ 641350 w 1066989"/>
                <a:gd name="connsiteY2-756" fmla="*/ 12997 h 1145278"/>
                <a:gd name="connsiteX3-757" fmla="*/ 895350 w 1066989"/>
                <a:gd name="connsiteY3-758" fmla="*/ 241597 h 1145278"/>
                <a:gd name="connsiteX4-759" fmla="*/ 1054100 w 1066989"/>
                <a:gd name="connsiteY4-760" fmla="*/ 749597 h 1145278"/>
                <a:gd name="connsiteX5-761" fmla="*/ 323850 w 1066989"/>
                <a:gd name="connsiteY5-762" fmla="*/ 1130597 h 1145278"/>
                <a:gd name="connsiteX6-763" fmla="*/ 15875 w 1066989"/>
                <a:gd name="connsiteY6-764" fmla="*/ 1060747 h 1145278"/>
                <a:gd name="connsiteX7-765" fmla="*/ 333375 w 1066989"/>
                <a:gd name="connsiteY7-766" fmla="*/ 1003597 h 1145278"/>
                <a:gd name="connsiteX8-767" fmla="*/ 625475 w 1066989"/>
                <a:gd name="connsiteY8-768" fmla="*/ 908347 h 1145278"/>
                <a:gd name="connsiteX9-769" fmla="*/ 479425 w 1066989"/>
                <a:gd name="connsiteY9-770" fmla="*/ 705147 h 1145278"/>
                <a:gd name="connsiteX10-771" fmla="*/ 133350 w 1066989"/>
                <a:gd name="connsiteY10-772" fmla="*/ 717847 h 1145278"/>
                <a:gd name="connsiteX11-773" fmla="*/ 0 w 1066989"/>
                <a:gd name="connsiteY11-774" fmla="*/ 476547 h 1145278"/>
                <a:gd name="connsiteX0-775" fmla="*/ 0 w 1066989"/>
                <a:gd name="connsiteY0-776" fmla="*/ 476547 h 1145278"/>
                <a:gd name="connsiteX1-777" fmla="*/ 152400 w 1066989"/>
                <a:gd name="connsiteY1-778" fmla="*/ 51097 h 1145278"/>
                <a:gd name="connsiteX2-779" fmla="*/ 641350 w 1066989"/>
                <a:gd name="connsiteY2-780" fmla="*/ 12997 h 1145278"/>
                <a:gd name="connsiteX3-781" fmla="*/ 895350 w 1066989"/>
                <a:gd name="connsiteY3-782" fmla="*/ 241597 h 1145278"/>
                <a:gd name="connsiteX4-783" fmla="*/ 1054100 w 1066989"/>
                <a:gd name="connsiteY4-784" fmla="*/ 749597 h 1145278"/>
                <a:gd name="connsiteX5-785" fmla="*/ 323850 w 1066989"/>
                <a:gd name="connsiteY5-786" fmla="*/ 1130597 h 1145278"/>
                <a:gd name="connsiteX6-787" fmla="*/ 15875 w 1066989"/>
                <a:gd name="connsiteY6-788" fmla="*/ 1060747 h 1145278"/>
                <a:gd name="connsiteX7-789" fmla="*/ 333375 w 1066989"/>
                <a:gd name="connsiteY7-790" fmla="*/ 1003597 h 1145278"/>
                <a:gd name="connsiteX8-791" fmla="*/ 625475 w 1066989"/>
                <a:gd name="connsiteY8-792" fmla="*/ 908347 h 1145278"/>
                <a:gd name="connsiteX9-793" fmla="*/ 479425 w 1066989"/>
                <a:gd name="connsiteY9-794" fmla="*/ 705147 h 1145278"/>
                <a:gd name="connsiteX10-795" fmla="*/ 133350 w 1066989"/>
                <a:gd name="connsiteY10-796" fmla="*/ 717847 h 1145278"/>
                <a:gd name="connsiteX11-797" fmla="*/ 0 w 1066989"/>
                <a:gd name="connsiteY11-798" fmla="*/ 476547 h 1145278"/>
                <a:gd name="connsiteX0-799" fmla="*/ 0 w 1066989"/>
                <a:gd name="connsiteY0-800" fmla="*/ 476547 h 1146964"/>
                <a:gd name="connsiteX1-801" fmla="*/ 152400 w 1066989"/>
                <a:gd name="connsiteY1-802" fmla="*/ 51097 h 1146964"/>
                <a:gd name="connsiteX2-803" fmla="*/ 641350 w 1066989"/>
                <a:gd name="connsiteY2-804" fmla="*/ 12997 h 1146964"/>
                <a:gd name="connsiteX3-805" fmla="*/ 895350 w 1066989"/>
                <a:gd name="connsiteY3-806" fmla="*/ 241597 h 1146964"/>
                <a:gd name="connsiteX4-807" fmla="*/ 1054100 w 1066989"/>
                <a:gd name="connsiteY4-808" fmla="*/ 749597 h 1146964"/>
                <a:gd name="connsiteX5-809" fmla="*/ 323850 w 1066989"/>
                <a:gd name="connsiteY5-810" fmla="*/ 1130597 h 1146964"/>
                <a:gd name="connsiteX6-811" fmla="*/ 15875 w 1066989"/>
                <a:gd name="connsiteY6-812" fmla="*/ 1060747 h 1146964"/>
                <a:gd name="connsiteX7-813" fmla="*/ 625475 w 1066989"/>
                <a:gd name="connsiteY7-814" fmla="*/ 908347 h 1146964"/>
                <a:gd name="connsiteX8-815" fmla="*/ 479425 w 1066989"/>
                <a:gd name="connsiteY8-816" fmla="*/ 705147 h 1146964"/>
                <a:gd name="connsiteX9-817" fmla="*/ 133350 w 1066989"/>
                <a:gd name="connsiteY9-818" fmla="*/ 717847 h 1146964"/>
                <a:gd name="connsiteX10-819" fmla="*/ 0 w 1066989"/>
                <a:gd name="connsiteY10-820" fmla="*/ 476547 h 1146964"/>
                <a:gd name="connsiteX0-821" fmla="*/ 0 w 1066989"/>
                <a:gd name="connsiteY0-822" fmla="*/ 476547 h 1146964"/>
                <a:gd name="connsiteX1-823" fmla="*/ 152400 w 1066989"/>
                <a:gd name="connsiteY1-824" fmla="*/ 51097 h 1146964"/>
                <a:gd name="connsiteX2-825" fmla="*/ 641350 w 1066989"/>
                <a:gd name="connsiteY2-826" fmla="*/ 12997 h 1146964"/>
                <a:gd name="connsiteX3-827" fmla="*/ 895350 w 1066989"/>
                <a:gd name="connsiteY3-828" fmla="*/ 241597 h 1146964"/>
                <a:gd name="connsiteX4-829" fmla="*/ 1054100 w 1066989"/>
                <a:gd name="connsiteY4-830" fmla="*/ 749597 h 1146964"/>
                <a:gd name="connsiteX5-831" fmla="*/ 323850 w 1066989"/>
                <a:gd name="connsiteY5-832" fmla="*/ 1130597 h 1146964"/>
                <a:gd name="connsiteX6-833" fmla="*/ 15875 w 1066989"/>
                <a:gd name="connsiteY6-834" fmla="*/ 1060747 h 1146964"/>
                <a:gd name="connsiteX7-835" fmla="*/ 625475 w 1066989"/>
                <a:gd name="connsiteY7-836" fmla="*/ 908347 h 1146964"/>
                <a:gd name="connsiteX8-837" fmla="*/ 479425 w 1066989"/>
                <a:gd name="connsiteY8-838" fmla="*/ 705147 h 1146964"/>
                <a:gd name="connsiteX9-839" fmla="*/ 82550 w 1066989"/>
                <a:gd name="connsiteY9-840" fmla="*/ 692447 h 1146964"/>
                <a:gd name="connsiteX10-841" fmla="*/ 0 w 1066989"/>
                <a:gd name="connsiteY10-842" fmla="*/ 476547 h 1146964"/>
                <a:gd name="connsiteX0-843" fmla="*/ 0 w 1079689"/>
                <a:gd name="connsiteY0-844" fmla="*/ 379758 h 1151775"/>
                <a:gd name="connsiteX1-845" fmla="*/ 165100 w 1079689"/>
                <a:gd name="connsiteY1-846" fmla="*/ 55908 h 1151775"/>
                <a:gd name="connsiteX2-847" fmla="*/ 654050 w 1079689"/>
                <a:gd name="connsiteY2-848" fmla="*/ 17808 h 1151775"/>
                <a:gd name="connsiteX3-849" fmla="*/ 908050 w 1079689"/>
                <a:gd name="connsiteY3-850" fmla="*/ 246408 h 1151775"/>
                <a:gd name="connsiteX4-851" fmla="*/ 1066800 w 1079689"/>
                <a:gd name="connsiteY4-852" fmla="*/ 754408 h 1151775"/>
                <a:gd name="connsiteX5-853" fmla="*/ 336550 w 1079689"/>
                <a:gd name="connsiteY5-854" fmla="*/ 1135408 h 1151775"/>
                <a:gd name="connsiteX6-855" fmla="*/ 28575 w 1079689"/>
                <a:gd name="connsiteY6-856" fmla="*/ 1065558 h 1151775"/>
                <a:gd name="connsiteX7-857" fmla="*/ 638175 w 1079689"/>
                <a:gd name="connsiteY7-858" fmla="*/ 913158 h 1151775"/>
                <a:gd name="connsiteX8-859" fmla="*/ 492125 w 1079689"/>
                <a:gd name="connsiteY8-860" fmla="*/ 709958 h 1151775"/>
                <a:gd name="connsiteX9-861" fmla="*/ 95250 w 1079689"/>
                <a:gd name="connsiteY9-862" fmla="*/ 697258 h 1151775"/>
                <a:gd name="connsiteX10-863" fmla="*/ 0 w 1079689"/>
                <a:gd name="connsiteY10-864" fmla="*/ 379758 h 1151775"/>
                <a:gd name="connsiteX0-865" fmla="*/ 0 w 1106676"/>
                <a:gd name="connsiteY0-866" fmla="*/ 379758 h 1151775"/>
                <a:gd name="connsiteX1-867" fmla="*/ 165100 w 1106676"/>
                <a:gd name="connsiteY1-868" fmla="*/ 55908 h 1151775"/>
                <a:gd name="connsiteX2-869" fmla="*/ 654050 w 1106676"/>
                <a:gd name="connsiteY2-870" fmla="*/ 17808 h 1151775"/>
                <a:gd name="connsiteX3-871" fmla="*/ 952500 w 1106676"/>
                <a:gd name="connsiteY3-872" fmla="*/ 246408 h 1151775"/>
                <a:gd name="connsiteX4-873" fmla="*/ 1066800 w 1106676"/>
                <a:gd name="connsiteY4-874" fmla="*/ 754408 h 1151775"/>
                <a:gd name="connsiteX5-875" fmla="*/ 336550 w 1106676"/>
                <a:gd name="connsiteY5-876" fmla="*/ 1135408 h 1151775"/>
                <a:gd name="connsiteX6-877" fmla="*/ 28575 w 1106676"/>
                <a:gd name="connsiteY6-878" fmla="*/ 1065558 h 1151775"/>
                <a:gd name="connsiteX7-879" fmla="*/ 638175 w 1106676"/>
                <a:gd name="connsiteY7-880" fmla="*/ 913158 h 1151775"/>
                <a:gd name="connsiteX8-881" fmla="*/ 492125 w 1106676"/>
                <a:gd name="connsiteY8-882" fmla="*/ 709958 h 1151775"/>
                <a:gd name="connsiteX9-883" fmla="*/ 95250 w 1106676"/>
                <a:gd name="connsiteY9-884" fmla="*/ 697258 h 1151775"/>
                <a:gd name="connsiteX10-885" fmla="*/ 0 w 1106676"/>
                <a:gd name="connsiteY10-886" fmla="*/ 379758 h 1151775"/>
                <a:gd name="connsiteX0-887" fmla="*/ 0 w 1072717"/>
                <a:gd name="connsiteY0-888" fmla="*/ 417277 h 1189294"/>
                <a:gd name="connsiteX1-889" fmla="*/ 165100 w 1072717"/>
                <a:gd name="connsiteY1-890" fmla="*/ 93427 h 1189294"/>
                <a:gd name="connsiteX2-891" fmla="*/ 654050 w 1072717"/>
                <a:gd name="connsiteY2-892" fmla="*/ 55327 h 1189294"/>
                <a:gd name="connsiteX3-893" fmla="*/ 1066800 w 1072717"/>
                <a:gd name="connsiteY3-894" fmla="*/ 791927 h 1189294"/>
                <a:gd name="connsiteX4-895" fmla="*/ 336550 w 1072717"/>
                <a:gd name="connsiteY4-896" fmla="*/ 1172927 h 1189294"/>
                <a:gd name="connsiteX5-897" fmla="*/ 28575 w 1072717"/>
                <a:gd name="connsiteY5-898" fmla="*/ 1103077 h 1189294"/>
                <a:gd name="connsiteX6-899" fmla="*/ 638175 w 1072717"/>
                <a:gd name="connsiteY6-900" fmla="*/ 950677 h 1189294"/>
                <a:gd name="connsiteX7-901" fmla="*/ 492125 w 1072717"/>
                <a:gd name="connsiteY7-902" fmla="*/ 747477 h 1189294"/>
                <a:gd name="connsiteX8-903" fmla="*/ 95250 w 1072717"/>
                <a:gd name="connsiteY8-904" fmla="*/ 734777 h 1189294"/>
                <a:gd name="connsiteX9-905" fmla="*/ 0 w 1072717"/>
                <a:gd name="connsiteY9-906" fmla="*/ 417277 h 1189294"/>
                <a:gd name="connsiteX0-907" fmla="*/ 0 w 1075826"/>
                <a:gd name="connsiteY0-908" fmla="*/ 415869 h 1187886"/>
                <a:gd name="connsiteX1-909" fmla="*/ 165100 w 1075826"/>
                <a:gd name="connsiteY1-910" fmla="*/ 92019 h 1187886"/>
                <a:gd name="connsiteX2-911" fmla="*/ 654050 w 1075826"/>
                <a:gd name="connsiteY2-912" fmla="*/ 53919 h 1187886"/>
                <a:gd name="connsiteX3-913" fmla="*/ 1066800 w 1075826"/>
                <a:gd name="connsiteY3-914" fmla="*/ 790519 h 1187886"/>
                <a:gd name="connsiteX4-915" fmla="*/ 336550 w 1075826"/>
                <a:gd name="connsiteY4-916" fmla="*/ 1171519 h 1187886"/>
                <a:gd name="connsiteX5-917" fmla="*/ 28575 w 1075826"/>
                <a:gd name="connsiteY5-918" fmla="*/ 1101669 h 1187886"/>
                <a:gd name="connsiteX6-919" fmla="*/ 638175 w 1075826"/>
                <a:gd name="connsiteY6-920" fmla="*/ 949269 h 1187886"/>
                <a:gd name="connsiteX7-921" fmla="*/ 492125 w 1075826"/>
                <a:gd name="connsiteY7-922" fmla="*/ 746069 h 1187886"/>
                <a:gd name="connsiteX8-923" fmla="*/ 95250 w 1075826"/>
                <a:gd name="connsiteY8-924" fmla="*/ 733369 h 1187886"/>
                <a:gd name="connsiteX9-925" fmla="*/ 0 w 1075826"/>
                <a:gd name="connsiteY9-926" fmla="*/ 415869 h 1187886"/>
                <a:gd name="connsiteX0-927" fmla="*/ 0 w 1075826"/>
                <a:gd name="connsiteY0-928" fmla="*/ 415869 h 1188655"/>
                <a:gd name="connsiteX1-929" fmla="*/ 165100 w 1075826"/>
                <a:gd name="connsiteY1-930" fmla="*/ 92019 h 1188655"/>
                <a:gd name="connsiteX2-931" fmla="*/ 654050 w 1075826"/>
                <a:gd name="connsiteY2-932" fmla="*/ 53919 h 1188655"/>
                <a:gd name="connsiteX3-933" fmla="*/ 1066800 w 1075826"/>
                <a:gd name="connsiteY3-934" fmla="*/ 790519 h 1188655"/>
                <a:gd name="connsiteX4-935" fmla="*/ 336550 w 1075826"/>
                <a:gd name="connsiteY4-936" fmla="*/ 1171519 h 1188655"/>
                <a:gd name="connsiteX5-937" fmla="*/ 28575 w 1075826"/>
                <a:gd name="connsiteY5-938" fmla="*/ 1101669 h 1188655"/>
                <a:gd name="connsiteX6-939" fmla="*/ 603250 w 1075826"/>
                <a:gd name="connsiteY6-940" fmla="*/ 911169 h 1188655"/>
                <a:gd name="connsiteX7-941" fmla="*/ 492125 w 1075826"/>
                <a:gd name="connsiteY7-942" fmla="*/ 746069 h 1188655"/>
                <a:gd name="connsiteX8-943" fmla="*/ 95250 w 1075826"/>
                <a:gd name="connsiteY8-944" fmla="*/ 733369 h 1188655"/>
                <a:gd name="connsiteX9-945" fmla="*/ 0 w 1075826"/>
                <a:gd name="connsiteY9-946" fmla="*/ 415869 h 1188655"/>
                <a:gd name="connsiteX0-947" fmla="*/ 0 w 1075826"/>
                <a:gd name="connsiteY0-948" fmla="*/ 415869 h 1188655"/>
                <a:gd name="connsiteX1-949" fmla="*/ 165100 w 1075826"/>
                <a:gd name="connsiteY1-950" fmla="*/ 92019 h 1188655"/>
                <a:gd name="connsiteX2-951" fmla="*/ 654050 w 1075826"/>
                <a:gd name="connsiteY2-952" fmla="*/ 53919 h 1188655"/>
                <a:gd name="connsiteX3-953" fmla="*/ 1066800 w 1075826"/>
                <a:gd name="connsiteY3-954" fmla="*/ 790519 h 1188655"/>
                <a:gd name="connsiteX4-955" fmla="*/ 336550 w 1075826"/>
                <a:gd name="connsiteY4-956" fmla="*/ 1171519 h 1188655"/>
                <a:gd name="connsiteX5-957" fmla="*/ 28575 w 1075826"/>
                <a:gd name="connsiteY5-958" fmla="*/ 1101669 h 1188655"/>
                <a:gd name="connsiteX6-959" fmla="*/ 603250 w 1075826"/>
                <a:gd name="connsiteY6-960" fmla="*/ 911169 h 1188655"/>
                <a:gd name="connsiteX7-961" fmla="*/ 441325 w 1075826"/>
                <a:gd name="connsiteY7-962" fmla="*/ 682569 h 1188655"/>
                <a:gd name="connsiteX8-963" fmla="*/ 95250 w 1075826"/>
                <a:gd name="connsiteY8-964" fmla="*/ 733369 h 1188655"/>
                <a:gd name="connsiteX9-965" fmla="*/ 0 w 1075826"/>
                <a:gd name="connsiteY9-966" fmla="*/ 415869 h 1188655"/>
                <a:gd name="connsiteX0-967" fmla="*/ 0 w 1075826"/>
                <a:gd name="connsiteY0-968" fmla="*/ 415869 h 1188655"/>
                <a:gd name="connsiteX1-969" fmla="*/ 165100 w 1075826"/>
                <a:gd name="connsiteY1-970" fmla="*/ 92019 h 1188655"/>
                <a:gd name="connsiteX2-971" fmla="*/ 654050 w 1075826"/>
                <a:gd name="connsiteY2-972" fmla="*/ 53919 h 1188655"/>
                <a:gd name="connsiteX3-973" fmla="*/ 1066800 w 1075826"/>
                <a:gd name="connsiteY3-974" fmla="*/ 790519 h 1188655"/>
                <a:gd name="connsiteX4-975" fmla="*/ 336550 w 1075826"/>
                <a:gd name="connsiteY4-976" fmla="*/ 1171519 h 1188655"/>
                <a:gd name="connsiteX5-977" fmla="*/ 28575 w 1075826"/>
                <a:gd name="connsiteY5-978" fmla="*/ 1101669 h 1188655"/>
                <a:gd name="connsiteX6-979" fmla="*/ 603250 w 1075826"/>
                <a:gd name="connsiteY6-980" fmla="*/ 911169 h 1188655"/>
                <a:gd name="connsiteX7-981" fmla="*/ 441325 w 1075826"/>
                <a:gd name="connsiteY7-982" fmla="*/ 682569 h 1188655"/>
                <a:gd name="connsiteX8-983" fmla="*/ 95250 w 1075826"/>
                <a:gd name="connsiteY8-984" fmla="*/ 650819 h 1188655"/>
                <a:gd name="connsiteX9-985" fmla="*/ 0 w 1075826"/>
                <a:gd name="connsiteY9-986" fmla="*/ 415869 h 1188655"/>
                <a:gd name="connsiteX0-987" fmla="*/ 0 w 1075826"/>
                <a:gd name="connsiteY0-988" fmla="*/ 415869 h 1188392"/>
                <a:gd name="connsiteX1-989" fmla="*/ 165100 w 1075826"/>
                <a:gd name="connsiteY1-990" fmla="*/ 92019 h 1188392"/>
                <a:gd name="connsiteX2-991" fmla="*/ 654050 w 1075826"/>
                <a:gd name="connsiteY2-992" fmla="*/ 53919 h 1188392"/>
                <a:gd name="connsiteX3-993" fmla="*/ 1066800 w 1075826"/>
                <a:gd name="connsiteY3-994" fmla="*/ 790519 h 1188392"/>
                <a:gd name="connsiteX4-995" fmla="*/ 336550 w 1075826"/>
                <a:gd name="connsiteY4-996" fmla="*/ 1171519 h 1188392"/>
                <a:gd name="connsiteX5-997" fmla="*/ 28575 w 1075826"/>
                <a:gd name="connsiteY5-998" fmla="*/ 1101669 h 1188392"/>
                <a:gd name="connsiteX6-999" fmla="*/ 561975 w 1075826"/>
                <a:gd name="connsiteY6-1000" fmla="*/ 923869 h 1188392"/>
                <a:gd name="connsiteX7-1001" fmla="*/ 441325 w 1075826"/>
                <a:gd name="connsiteY7-1002" fmla="*/ 682569 h 1188392"/>
                <a:gd name="connsiteX8-1003" fmla="*/ 95250 w 1075826"/>
                <a:gd name="connsiteY8-1004" fmla="*/ 650819 h 1188392"/>
                <a:gd name="connsiteX9-1005" fmla="*/ 0 w 1075826"/>
                <a:gd name="connsiteY9-1006" fmla="*/ 415869 h 1188392"/>
                <a:gd name="connsiteX0-1007" fmla="*/ 0 w 1075826"/>
                <a:gd name="connsiteY0-1008" fmla="*/ 415869 h 1188392"/>
                <a:gd name="connsiteX1-1009" fmla="*/ 165100 w 1075826"/>
                <a:gd name="connsiteY1-1010" fmla="*/ 92019 h 1188392"/>
                <a:gd name="connsiteX2-1011" fmla="*/ 654050 w 1075826"/>
                <a:gd name="connsiteY2-1012" fmla="*/ 53919 h 1188392"/>
                <a:gd name="connsiteX3-1013" fmla="*/ 1066800 w 1075826"/>
                <a:gd name="connsiteY3-1014" fmla="*/ 790519 h 1188392"/>
                <a:gd name="connsiteX4-1015" fmla="*/ 336550 w 1075826"/>
                <a:gd name="connsiteY4-1016" fmla="*/ 1171519 h 1188392"/>
                <a:gd name="connsiteX5-1017" fmla="*/ 28575 w 1075826"/>
                <a:gd name="connsiteY5-1018" fmla="*/ 1101669 h 1188392"/>
                <a:gd name="connsiteX6-1019" fmla="*/ 561975 w 1075826"/>
                <a:gd name="connsiteY6-1020" fmla="*/ 923869 h 1188392"/>
                <a:gd name="connsiteX7-1021" fmla="*/ 441325 w 1075826"/>
                <a:gd name="connsiteY7-1022" fmla="*/ 682569 h 1188392"/>
                <a:gd name="connsiteX8-1023" fmla="*/ 95250 w 1075826"/>
                <a:gd name="connsiteY8-1024" fmla="*/ 650819 h 1188392"/>
                <a:gd name="connsiteX9-1025" fmla="*/ 0 w 1075826"/>
                <a:gd name="connsiteY9-1026" fmla="*/ 415869 h 1188392"/>
                <a:gd name="connsiteX0-1027" fmla="*/ 0 w 1075826"/>
                <a:gd name="connsiteY0-1028" fmla="*/ 415869 h 1188392"/>
                <a:gd name="connsiteX1-1029" fmla="*/ 165100 w 1075826"/>
                <a:gd name="connsiteY1-1030" fmla="*/ 92019 h 1188392"/>
                <a:gd name="connsiteX2-1031" fmla="*/ 654050 w 1075826"/>
                <a:gd name="connsiteY2-1032" fmla="*/ 53919 h 1188392"/>
                <a:gd name="connsiteX3-1033" fmla="*/ 1066800 w 1075826"/>
                <a:gd name="connsiteY3-1034" fmla="*/ 790519 h 1188392"/>
                <a:gd name="connsiteX4-1035" fmla="*/ 336550 w 1075826"/>
                <a:gd name="connsiteY4-1036" fmla="*/ 1171519 h 1188392"/>
                <a:gd name="connsiteX5-1037" fmla="*/ 28575 w 1075826"/>
                <a:gd name="connsiteY5-1038" fmla="*/ 1101669 h 1188392"/>
                <a:gd name="connsiteX6-1039" fmla="*/ 561975 w 1075826"/>
                <a:gd name="connsiteY6-1040" fmla="*/ 923869 h 1188392"/>
                <a:gd name="connsiteX7-1041" fmla="*/ 441325 w 1075826"/>
                <a:gd name="connsiteY7-1042" fmla="*/ 682569 h 1188392"/>
                <a:gd name="connsiteX8-1043" fmla="*/ 95250 w 1075826"/>
                <a:gd name="connsiteY8-1044" fmla="*/ 650819 h 1188392"/>
                <a:gd name="connsiteX9-1045" fmla="*/ 0 w 1075826"/>
                <a:gd name="connsiteY9-1046" fmla="*/ 415869 h 1188392"/>
                <a:gd name="connsiteX0-1047" fmla="*/ 0 w 1075826"/>
                <a:gd name="connsiteY0-1048" fmla="*/ 415869 h 1188392"/>
                <a:gd name="connsiteX1-1049" fmla="*/ 165100 w 1075826"/>
                <a:gd name="connsiteY1-1050" fmla="*/ 92019 h 1188392"/>
                <a:gd name="connsiteX2-1051" fmla="*/ 654050 w 1075826"/>
                <a:gd name="connsiteY2-1052" fmla="*/ 53919 h 1188392"/>
                <a:gd name="connsiteX3-1053" fmla="*/ 1066800 w 1075826"/>
                <a:gd name="connsiteY3-1054" fmla="*/ 790519 h 1188392"/>
                <a:gd name="connsiteX4-1055" fmla="*/ 336550 w 1075826"/>
                <a:gd name="connsiteY4-1056" fmla="*/ 1171519 h 1188392"/>
                <a:gd name="connsiteX5-1057" fmla="*/ 28575 w 1075826"/>
                <a:gd name="connsiteY5-1058" fmla="*/ 1101669 h 1188392"/>
                <a:gd name="connsiteX6-1059" fmla="*/ 561975 w 1075826"/>
                <a:gd name="connsiteY6-1060" fmla="*/ 923869 h 1188392"/>
                <a:gd name="connsiteX7-1061" fmla="*/ 95250 w 1075826"/>
                <a:gd name="connsiteY7-1062" fmla="*/ 650819 h 1188392"/>
                <a:gd name="connsiteX8-1063" fmla="*/ 0 w 1075826"/>
                <a:gd name="connsiteY8-1064" fmla="*/ 415869 h 1188392"/>
                <a:gd name="connsiteX0-1065" fmla="*/ 0 w 1075826"/>
                <a:gd name="connsiteY0-1066" fmla="*/ 415869 h 1191016"/>
                <a:gd name="connsiteX1-1067" fmla="*/ 165100 w 1075826"/>
                <a:gd name="connsiteY1-1068" fmla="*/ 92019 h 1191016"/>
                <a:gd name="connsiteX2-1069" fmla="*/ 654050 w 1075826"/>
                <a:gd name="connsiteY2-1070" fmla="*/ 53919 h 1191016"/>
                <a:gd name="connsiteX3-1071" fmla="*/ 1066800 w 1075826"/>
                <a:gd name="connsiteY3-1072" fmla="*/ 790519 h 1191016"/>
                <a:gd name="connsiteX4-1073" fmla="*/ 336550 w 1075826"/>
                <a:gd name="connsiteY4-1074" fmla="*/ 1171519 h 1191016"/>
                <a:gd name="connsiteX5-1075" fmla="*/ 28575 w 1075826"/>
                <a:gd name="connsiteY5-1076" fmla="*/ 1101669 h 1191016"/>
                <a:gd name="connsiteX6-1077" fmla="*/ 488950 w 1075826"/>
                <a:gd name="connsiteY6-1078" fmla="*/ 809569 h 1191016"/>
                <a:gd name="connsiteX7-1079" fmla="*/ 95250 w 1075826"/>
                <a:gd name="connsiteY7-1080" fmla="*/ 650819 h 1191016"/>
                <a:gd name="connsiteX8-1081" fmla="*/ 0 w 1075826"/>
                <a:gd name="connsiteY8-1082" fmla="*/ 415869 h 1191016"/>
                <a:gd name="connsiteX0-1083" fmla="*/ 0 w 1075826"/>
                <a:gd name="connsiteY0-1084" fmla="*/ 415869 h 1191016"/>
                <a:gd name="connsiteX1-1085" fmla="*/ 165100 w 1075826"/>
                <a:gd name="connsiteY1-1086" fmla="*/ 92019 h 1191016"/>
                <a:gd name="connsiteX2-1087" fmla="*/ 654050 w 1075826"/>
                <a:gd name="connsiteY2-1088" fmla="*/ 53919 h 1191016"/>
                <a:gd name="connsiteX3-1089" fmla="*/ 1066800 w 1075826"/>
                <a:gd name="connsiteY3-1090" fmla="*/ 790519 h 1191016"/>
                <a:gd name="connsiteX4-1091" fmla="*/ 336550 w 1075826"/>
                <a:gd name="connsiteY4-1092" fmla="*/ 1171519 h 1191016"/>
                <a:gd name="connsiteX5-1093" fmla="*/ 28575 w 1075826"/>
                <a:gd name="connsiteY5-1094" fmla="*/ 1101669 h 1191016"/>
                <a:gd name="connsiteX6-1095" fmla="*/ 488950 w 1075826"/>
                <a:gd name="connsiteY6-1096" fmla="*/ 809569 h 1191016"/>
                <a:gd name="connsiteX7-1097" fmla="*/ 95250 w 1075826"/>
                <a:gd name="connsiteY7-1098" fmla="*/ 650819 h 1191016"/>
                <a:gd name="connsiteX8-1099" fmla="*/ 0 w 1075826"/>
                <a:gd name="connsiteY8-1100" fmla="*/ 415869 h 1191016"/>
                <a:gd name="connsiteX0-1101" fmla="*/ 0 w 1075826"/>
                <a:gd name="connsiteY0-1102" fmla="*/ 415869 h 1191514"/>
                <a:gd name="connsiteX1-1103" fmla="*/ 165100 w 1075826"/>
                <a:gd name="connsiteY1-1104" fmla="*/ 92019 h 1191514"/>
                <a:gd name="connsiteX2-1105" fmla="*/ 654050 w 1075826"/>
                <a:gd name="connsiteY2-1106" fmla="*/ 53919 h 1191514"/>
                <a:gd name="connsiteX3-1107" fmla="*/ 1066800 w 1075826"/>
                <a:gd name="connsiteY3-1108" fmla="*/ 790519 h 1191514"/>
                <a:gd name="connsiteX4-1109" fmla="*/ 336550 w 1075826"/>
                <a:gd name="connsiteY4-1110" fmla="*/ 1171519 h 1191514"/>
                <a:gd name="connsiteX5-1111" fmla="*/ 28575 w 1075826"/>
                <a:gd name="connsiteY5-1112" fmla="*/ 1101669 h 1191514"/>
                <a:gd name="connsiteX6-1113" fmla="*/ 577850 w 1075826"/>
                <a:gd name="connsiteY6-1114" fmla="*/ 790519 h 1191514"/>
                <a:gd name="connsiteX7-1115" fmla="*/ 95250 w 1075826"/>
                <a:gd name="connsiteY7-1116" fmla="*/ 650819 h 1191514"/>
                <a:gd name="connsiteX8-1117" fmla="*/ 0 w 1075826"/>
                <a:gd name="connsiteY8-1118" fmla="*/ 415869 h 1191514"/>
                <a:gd name="connsiteX0-1119" fmla="*/ 0 w 1075826"/>
                <a:gd name="connsiteY0-1120" fmla="*/ 415869 h 1192120"/>
                <a:gd name="connsiteX1-1121" fmla="*/ 165100 w 1075826"/>
                <a:gd name="connsiteY1-1122" fmla="*/ 92019 h 1192120"/>
                <a:gd name="connsiteX2-1123" fmla="*/ 654050 w 1075826"/>
                <a:gd name="connsiteY2-1124" fmla="*/ 53919 h 1192120"/>
                <a:gd name="connsiteX3-1125" fmla="*/ 1066800 w 1075826"/>
                <a:gd name="connsiteY3-1126" fmla="*/ 790519 h 1192120"/>
                <a:gd name="connsiteX4-1127" fmla="*/ 336550 w 1075826"/>
                <a:gd name="connsiteY4-1128" fmla="*/ 1171519 h 1192120"/>
                <a:gd name="connsiteX5-1129" fmla="*/ 28575 w 1075826"/>
                <a:gd name="connsiteY5-1130" fmla="*/ 1101669 h 1192120"/>
                <a:gd name="connsiteX6-1131" fmla="*/ 644525 w 1075826"/>
                <a:gd name="connsiteY6-1132" fmla="*/ 768294 h 1192120"/>
                <a:gd name="connsiteX7-1133" fmla="*/ 95250 w 1075826"/>
                <a:gd name="connsiteY7-1134" fmla="*/ 650819 h 1192120"/>
                <a:gd name="connsiteX8-1135" fmla="*/ 0 w 1075826"/>
                <a:gd name="connsiteY8-1136" fmla="*/ 415869 h 1192120"/>
                <a:gd name="connsiteX0-1137" fmla="*/ 0 w 1075826"/>
                <a:gd name="connsiteY0-1138" fmla="*/ 415869 h 1192120"/>
                <a:gd name="connsiteX1-1139" fmla="*/ 165100 w 1075826"/>
                <a:gd name="connsiteY1-1140" fmla="*/ 92019 h 1192120"/>
                <a:gd name="connsiteX2-1141" fmla="*/ 654050 w 1075826"/>
                <a:gd name="connsiteY2-1142" fmla="*/ 53919 h 1192120"/>
                <a:gd name="connsiteX3-1143" fmla="*/ 1066800 w 1075826"/>
                <a:gd name="connsiteY3-1144" fmla="*/ 790519 h 1192120"/>
                <a:gd name="connsiteX4-1145" fmla="*/ 336550 w 1075826"/>
                <a:gd name="connsiteY4-1146" fmla="*/ 1171519 h 1192120"/>
                <a:gd name="connsiteX5-1147" fmla="*/ 28575 w 1075826"/>
                <a:gd name="connsiteY5-1148" fmla="*/ 1101669 h 1192120"/>
                <a:gd name="connsiteX6-1149" fmla="*/ 644525 w 1075826"/>
                <a:gd name="connsiteY6-1150" fmla="*/ 768294 h 1192120"/>
                <a:gd name="connsiteX7-1151" fmla="*/ 95250 w 1075826"/>
                <a:gd name="connsiteY7-1152" fmla="*/ 650819 h 1192120"/>
                <a:gd name="connsiteX8-1153" fmla="*/ 0 w 1075826"/>
                <a:gd name="connsiteY8-1154" fmla="*/ 415869 h 1192120"/>
                <a:gd name="connsiteX0-1155" fmla="*/ 0 w 1075848"/>
                <a:gd name="connsiteY0-1156" fmla="*/ 417512 h 1193533"/>
                <a:gd name="connsiteX1-1157" fmla="*/ 165100 w 1075848"/>
                <a:gd name="connsiteY1-1158" fmla="*/ 93662 h 1193533"/>
                <a:gd name="connsiteX2-1159" fmla="*/ 654050 w 1075848"/>
                <a:gd name="connsiteY2-1160" fmla="*/ 55562 h 1193533"/>
                <a:gd name="connsiteX3-1161" fmla="*/ 1069975 w 1075848"/>
                <a:gd name="connsiteY3-1162" fmla="*/ 795337 h 1193533"/>
                <a:gd name="connsiteX4-1163" fmla="*/ 336550 w 1075848"/>
                <a:gd name="connsiteY4-1164" fmla="*/ 1173162 h 1193533"/>
                <a:gd name="connsiteX5-1165" fmla="*/ 28575 w 1075848"/>
                <a:gd name="connsiteY5-1166" fmla="*/ 1103312 h 1193533"/>
                <a:gd name="connsiteX6-1167" fmla="*/ 644525 w 1075848"/>
                <a:gd name="connsiteY6-1168" fmla="*/ 769937 h 1193533"/>
                <a:gd name="connsiteX7-1169" fmla="*/ 95250 w 1075848"/>
                <a:gd name="connsiteY7-1170" fmla="*/ 652462 h 1193533"/>
                <a:gd name="connsiteX8-1171" fmla="*/ 0 w 1075848"/>
                <a:gd name="connsiteY8-1172" fmla="*/ 417512 h 1193533"/>
                <a:gd name="connsiteX0-1173" fmla="*/ 0 w 1074668"/>
                <a:gd name="connsiteY0-1174" fmla="*/ 417512 h 1193533"/>
                <a:gd name="connsiteX1-1175" fmla="*/ 165100 w 1074668"/>
                <a:gd name="connsiteY1-1176" fmla="*/ 93662 h 1193533"/>
                <a:gd name="connsiteX2-1177" fmla="*/ 654050 w 1074668"/>
                <a:gd name="connsiteY2-1178" fmla="*/ 55562 h 1193533"/>
                <a:gd name="connsiteX3-1179" fmla="*/ 1069975 w 1074668"/>
                <a:gd name="connsiteY3-1180" fmla="*/ 795337 h 1193533"/>
                <a:gd name="connsiteX4-1181" fmla="*/ 336550 w 1074668"/>
                <a:gd name="connsiteY4-1182" fmla="*/ 1173162 h 1193533"/>
                <a:gd name="connsiteX5-1183" fmla="*/ 28575 w 1074668"/>
                <a:gd name="connsiteY5-1184" fmla="*/ 1103312 h 1193533"/>
                <a:gd name="connsiteX6-1185" fmla="*/ 644525 w 1074668"/>
                <a:gd name="connsiteY6-1186" fmla="*/ 769937 h 1193533"/>
                <a:gd name="connsiteX7-1187" fmla="*/ 95250 w 1074668"/>
                <a:gd name="connsiteY7-1188" fmla="*/ 652462 h 1193533"/>
                <a:gd name="connsiteX8-1189" fmla="*/ 0 w 1074668"/>
                <a:gd name="connsiteY8-1190" fmla="*/ 417512 h 1193533"/>
                <a:gd name="connsiteX0-1191" fmla="*/ 0 w 1088092"/>
                <a:gd name="connsiteY0-1192" fmla="*/ 417512 h 1193533"/>
                <a:gd name="connsiteX1-1193" fmla="*/ 165100 w 1088092"/>
                <a:gd name="connsiteY1-1194" fmla="*/ 93662 h 1193533"/>
                <a:gd name="connsiteX2-1195" fmla="*/ 654050 w 1088092"/>
                <a:gd name="connsiteY2-1196" fmla="*/ 55562 h 1193533"/>
                <a:gd name="connsiteX3-1197" fmla="*/ 1069975 w 1088092"/>
                <a:gd name="connsiteY3-1198" fmla="*/ 795337 h 1193533"/>
                <a:gd name="connsiteX4-1199" fmla="*/ 336550 w 1088092"/>
                <a:gd name="connsiteY4-1200" fmla="*/ 1173162 h 1193533"/>
                <a:gd name="connsiteX5-1201" fmla="*/ 28575 w 1088092"/>
                <a:gd name="connsiteY5-1202" fmla="*/ 1103312 h 1193533"/>
                <a:gd name="connsiteX6-1203" fmla="*/ 644525 w 1088092"/>
                <a:gd name="connsiteY6-1204" fmla="*/ 769937 h 1193533"/>
                <a:gd name="connsiteX7-1205" fmla="*/ 95250 w 1088092"/>
                <a:gd name="connsiteY7-1206" fmla="*/ 652462 h 1193533"/>
                <a:gd name="connsiteX8-1207" fmla="*/ 0 w 1088092"/>
                <a:gd name="connsiteY8-1208" fmla="*/ 417512 h 1193533"/>
                <a:gd name="connsiteX0-1209" fmla="*/ 0 w 1094577"/>
                <a:gd name="connsiteY0-1210" fmla="*/ 417512 h 1193533"/>
                <a:gd name="connsiteX1-1211" fmla="*/ 165100 w 1094577"/>
                <a:gd name="connsiteY1-1212" fmla="*/ 93662 h 1193533"/>
                <a:gd name="connsiteX2-1213" fmla="*/ 654050 w 1094577"/>
                <a:gd name="connsiteY2-1214" fmla="*/ 55562 h 1193533"/>
                <a:gd name="connsiteX3-1215" fmla="*/ 1069975 w 1094577"/>
                <a:gd name="connsiteY3-1216" fmla="*/ 795337 h 1193533"/>
                <a:gd name="connsiteX4-1217" fmla="*/ 336550 w 1094577"/>
                <a:gd name="connsiteY4-1218" fmla="*/ 1173162 h 1193533"/>
                <a:gd name="connsiteX5-1219" fmla="*/ 28575 w 1094577"/>
                <a:gd name="connsiteY5-1220" fmla="*/ 1103312 h 1193533"/>
                <a:gd name="connsiteX6-1221" fmla="*/ 644525 w 1094577"/>
                <a:gd name="connsiteY6-1222" fmla="*/ 769937 h 1193533"/>
                <a:gd name="connsiteX7-1223" fmla="*/ 95250 w 1094577"/>
                <a:gd name="connsiteY7-1224" fmla="*/ 652462 h 1193533"/>
                <a:gd name="connsiteX8-1225" fmla="*/ 0 w 1094577"/>
                <a:gd name="connsiteY8-1226" fmla="*/ 417512 h 1193533"/>
                <a:gd name="connsiteX0-1227" fmla="*/ 0 w 1098156"/>
                <a:gd name="connsiteY0-1228" fmla="*/ 411875 h 1187896"/>
                <a:gd name="connsiteX1-1229" fmla="*/ 165100 w 1098156"/>
                <a:gd name="connsiteY1-1230" fmla="*/ 88025 h 1187896"/>
                <a:gd name="connsiteX2-1231" fmla="*/ 654050 w 1098156"/>
                <a:gd name="connsiteY2-1232" fmla="*/ 49925 h 1187896"/>
                <a:gd name="connsiteX3-1233" fmla="*/ 1069975 w 1098156"/>
                <a:gd name="connsiteY3-1234" fmla="*/ 789700 h 1187896"/>
                <a:gd name="connsiteX4-1235" fmla="*/ 336550 w 1098156"/>
                <a:gd name="connsiteY4-1236" fmla="*/ 1167525 h 1187896"/>
                <a:gd name="connsiteX5-1237" fmla="*/ 28575 w 1098156"/>
                <a:gd name="connsiteY5-1238" fmla="*/ 1097675 h 1187896"/>
                <a:gd name="connsiteX6-1239" fmla="*/ 644525 w 1098156"/>
                <a:gd name="connsiteY6-1240" fmla="*/ 764300 h 1187896"/>
                <a:gd name="connsiteX7-1241" fmla="*/ 95250 w 1098156"/>
                <a:gd name="connsiteY7-1242" fmla="*/ 646825 h 1187896"/>
                <a:gd name="connsiteX8-1243" fmla="*/ 0 w 1098156"/>
                <a:gd name="connsiteY8-1244" fmla="*/ 411875 h 1187896"/>
                <a:gd name="connsiteX0-1245" fmla="*/ 0 w 1098156"/>
                <a:gd name="connsiteY0-1246" fmla="*/ 411875 h 1182737"/>
                <a:gd name="connsiteX1-1247" fmla="*/ 165100 w 1098156"/>
                <a:gd name="connsiteY1-1248" fmla="*/ 88025 h 1182737"/>
                <a:gd name="connsiteX2-1249" fmla="*/ 654050 w 1098156"/>
                <a:gd name="connsiteY2-1250" fmla="*/ 49925 h 1182737"/>
                <a:gd name="connsiteX3-1251" fmla="*/ 1069975 w 1098156"/>
                <a:gd name="connsiteY3-1252" fmla="*/ 789700 h 1182737"/>
                <a:gd name="connsiteX4-1253" fmla="*/ 336550 w 1098156"/>
                <a:gd name="connsiteY4-1254" fmla="*/ 1167525 h 1182737"/>
                <a:gd name="connsiteX5-1255" fmla="*/ 28575 w 1098156"/>
                <a:gd name="connsiteY5-1256" fmla="*/ 1097675 h 1182737"/>
                <a:gd name="connsiteX6-1257" fmla="*/ 644525 w 1098156"/>
                <a:gd name="connsiteY6-1258" fmla="*/ 764300 h 1182737"/>
                <a:gd name="connsiteX7-1259" fmla="*/ 95250 w 1098156"/>
                <a:gd name="connsiteY7-1260" fmla="*/ 646825 h 1182737"/>
                <a:gd name="connsiteX8-1261" fmla="*/ 0 w 1098156"/>
                <a:gd name="connsiteY8-1262" fmla="*/ 411875 h 11827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 rot="410855">
            <a:off x="2265251" y="1897172"/>
            <a:ext cx="1276196" cy="713549"/>
            <a:chOff x="3578023" y="1831373"/>
            <a:chExt cx="1288859" cy="720628"/>
          </a:xfrm>
        </p:grpSpPr>
        <p:sp>
          <p:nvSpPr>
            <p:cNvPr id="380" name="流程图: 手动操作 379"/>
            <p:cNvSpPr/>
            <p:nvPr/>
          </p:nvSpPr>
          <p:spPr>
            <a:xfrm rot="4511063">
              <a:off x="3886217" y="2171327"/>
              <a:ext cx="105287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1" name="流程图: 手动操作 380"/>
            <p:cNvSpPr/>
            <p:nvPr/>
          </p:nvSpPr>
          <p:spPr>
            <a:xfrm rot="18523082">
              <a:off x="4554500" y="2294826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2" name="泪滴形 381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3" name="流程图: 手动操作 382"/>
            <p:cNvSpPr/>
            <p:nvPr/>
          </p:nvSpPr>
          <p:spPr>
            <a:xfrm rot="18778135">
              <a:off x="4593938" y="2160186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4" name="流程图: 手动操作 383"/>
            <p:cNvSpPr/>
            <p:nvPr/>
          </p:nvSpPr>
          <p:spPr>
            <a:xfrm rot="3492467">
              <a:off x="3867221" y="2023355"/>
              <a:ext cx="105287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5" name="任意多边形 384"/>
            <p:cNvSpPr/>
            <p:nvPr/>
          </p:nvSpPr>
          <p:spPr>
            <a:xfrm rot="481915">
              <a:off x="3764460" y="1831373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86" name="任意多边形 385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-1" fmla="*/ 0 w 1054100"/>
                <a:gd name="connsiteY0-2" fmla="*/ 514350 h 1168400"/>
                <a:gd name="connsiteX1-3" fmla="*/ 95250 w 1054100"/>
                <a:gd name="connsiteY1-4" fmla="*/ 165100 h 1168400"/>
                <a:gd name="connsiteX2-5" fmla="*/ 254000 w 1054100"/>
                <a:gd name="connsiteY2-6" fmla="*/ 12700 h 1168400"/>
                <a:gd name="connsiteX3-7" fmla="*/ 635000 w 1054100"/>
                <a:gd name="connsiteY3-8" fmla="*/ 0 h 1168400"/>
                <a:gd name="connsiteX4-9" fmla="*/ 844550 w 1054100"/>
                <a:gd name="connsiteY4-10" fmla="*/ 279400 h 1168400"/>
                <a:gd name="connsiteX5-11" fmla="*/ 1054100 w 1054100"/>
                <a:gd name="connsiteY5-12" fmla="*/ 787400 h 1168400"/>
                <a:gd name="connsiteX6-13" fmla="*/ 723900 w 1054100"/>
                <a:gd name="connsiteY6-14" fmla="*/ 1136650 h 1168400"/>
                <a:gd name="connsiteX7-15" fmla="*/ 323850 w 1054100"/>
                <a:gd name="connsiteY7-16" fmla="*/ 1168400 h 1168400"/>
                <a:gd name="connsiteX8-17" fmla="*/ 63500 w 1054100"/>
                <a:gd name="connsiteY8-18" fmla="*/ 1060450 h 1168400"/>
                <a:gd name="connsiteX9-19" fmla="*/ 304800 w 1054100"/>
                <a:gd name="connsiteY9-20" fmla="*/ 965200 h 1168400"/>
                <a:gd name="connsiteX10-21" fmla="*/ 558800 w 1054100"/>
                <a:gd name="connsiteY10-22" fmla="*/ 984250 h 1168400"/>
                <a:gd name="connsiteX11-23" fmla="*/ 558800 w 1054100"/>
                <a:gd name="connsiteY11-24" fmla="*/ 768350 h 1168400"/>
                <a:gd name="connsiteX12-25" fmla="*/ 133350 w 1054100"/>
                <a:gd name="connsiteY12-26" fmla="*/ 755650 h 1168400"/>
                <a:gd name="connsiteX13-27" fmla="*/ 0 w 1054100"/>
                <a:gd name="connsiteY13-28" fmla="*/ 514350 h 1168400"/>
                <a:gd name="connsiteX0-29" fmla="*/ 1413 w 1055513"/>
                <a:gd name="connsiteY0-30" fmla="*/ 514350 h 1168400"/>
                <a:gd name="connsiteX1-31" fmla="*/ 96663 w 1055513"/>
                <a:gd name="connsiteY1-32" fmla="*/ 165100 h 1168400"/>
                <a:gd name="connsiteX2-33" fmla="*/ 255413 w 1055513"/>
                <a:gd name="connsiteY2-34" fmla="*/ 12700 h 1168400"/>
                <a:gd name="connsiteX3-35" fmla="*/ 636413 w 1055513"/>
                <a:gd name="connsiteY3-36" fmla="*/ 0 h 1168400"/>
                <a:gd name="connsiteX4-37" fmla="*/ 845963 w 1055513"/>
                <a:gd name="connsiteY4-38" fmla="*/ 279400 h 1168400"/>
                <a:gd name="connsiteX5-39" fmla="*/ 1055513 w 1055513"/>
                <a:gd name="connsiteY5-40" fmla="*/ 787400 h 1168400"/>
                <a:gd name="connsiteX6-41" fmla="*/ 725313 w 1055513"/>
                <a:gd name="connsiteY6-42" fmla="*/ 1136650 h 1168400"/>
                <a:gd name="connsiteX7-43" fmla="*/ 325263 w 1055513"/>
                <a:gd name="connsiteY7-44" fmla="*/ 1168400 h 1168400"/>
                <a:gd name="connsiteX8-45" fmla="*/ 64913 w 1055513"/>
                <a:gd name="connsiteY8-46" fmla="*/ 1060450 h 1168400"/>
                <a:gd name="connsiteX9-47" fmla="*/ 306213 w 1055513"/>
                <a:gd name="connsiteY9-48" fmla="*/ 965200 h 1168400"/>
                <a:gd name="connsiteX10-49" fmla="*/ 560213 w 1055513"/>
                <a:gd name="connsiteY10-50" fmla="*/ 984250 h 1168400"/>
                <a:gd name="connsiteX11-51" fmla="*/ 560213 w 1055513"/>
                <a:gd name="connsiteY11-52" fmla="*/ 768350 h 1168400"/>
                <a:gd name="connsiteX12-53" fmla="*/ 134763 w 1055513"/>
                <a:gd name="connsiteY12-54" fmla="*/ 755650 h 1168400"/>
                <a:gd name="connsiteX13-55" fmla="*/ 1413 w 1055513"/>
                <a:gd name="connsiteY13-56" fmla="*/ 514350 h 1168400"/>
                <a:gd name="connsiteX0-57" fmla="*/ 82550 w 1136650"/>
                <a:gd name="connsiteY0-58" fmla="*/ 514350 h 1168400"/>
                <a:gd name="connsiteX1-59" fmla="*/ 177800 w 1136650"/>
                <a:gd name="connsiteY1-60" fmla="*/ 165100 h 1168400"/>
                <a:gd name="connsiteX2-61" fmla="*/ 336550 w 1136650"/>
                <a:gd name="connsiteY2-62" fmla="*/ 12700 h 1168400"/>
                <a:gd name="connsiteX3-63" fmla="*/ 717550 w 1136650"/>
                <a:gd name="connsiteY3-64" fmla="*/ 0 h 1168400"/>
                <a:gd name="connsiteX4-65" fmla="*/ 927100 w 1136650"/>
                <a:gd name="connsiteY4-66" fmla="*/ 279400 h 1168400"/>
                <a:gd name="connsiteX5-67" fmla="*/ 1136650 w 1136650"/>
                <a:gd name="connsiteY5-68" fmla="*/ 787400 h 1168400"/>
                <a:gd name="connsiteX6-69" fmla="*/ 806450 w 1136650"/>
                <a:gd name="connsiteY6-70" fmla="*/ 1136650 h 1168400"/>
                <a:gd name="connsiteX7-71" fmla="*/ 406400 w 1136650"/>
                <a:gd name="connsiteY7-72" fmla="*/ 1168400 h 1168400"/>
                <a:gd name="connsiteX8-73" fmla="*/ 0 w 1136650"/>
                <a:gd name="connsiteY8-74" fmla="*/ 1073150 h 1168400"/>
                <a:gd name="connsiteX9-75" fmla="*/ 387350 w 1136650"/>
                <a:gd name="connsiteY9-76" fmla="*/ 965200 h 1168400"/>
                <a:gd name="connsiteX10-77" fmla="*/ 641350 w 1136650"/>
                <a:gd name="connsiteY10-78" fmla="*/ 984250 h 1168400"/>
                <a:gd name="connsiteX11-79" fmla="*/ 641350 w 1136650"/>
                <a:gd name="connsiteY11-80" fmla="*/ 768350 h 1168400"/>
                <a:gd name="connsiteX12-81" fmla="*/ 215900 w 1136650"/>
                <a:gd name="connsiteY12-82" fmla="*/ 755650 h 1168400"/>
                <a:gd name="connsiteX13-83" fmla="*/ 82550 w 1136650"/>
                <a:gd name="connsiteY13-84" fmla="*/ 514350 h 1168400"/>
                <a:gd name="connsiteX0-85" fmla="*/ 82576 w 1136676"/>
                <a:gd name="connsiteY0-86" fmla="*/ 514350 h 1168400"/>
                <a:gd name="connsiteX1-87" fmla="*/ 177826 w 1136676"/>
                <a:gd name="connsiteY1-88" fmla="*/ 165100 h 1168400"/>
                <a:gd name="connsiteX2-89" fmla="*/ 336576 w 1136676"/>
                <a:gd name="connsiteY2-90" fmla="*/ 12700 h 1168400"/>
                <a:gd name="connsiteX3-91" fmla="*/ 717576 w 1136676"/>
                <a:gd name="connsiteY3-92" fmla="*/ 0 h 1168400"/>
                <a:gd name="connsiteX4-93" fmla="*/ 927126 w 1136676"/>
                <a:gd name="connsiteY4-94" fmla="*/ 279400 h 1168400"/>
                <a:gd name="connsiteX5-95" fmla="*/ 1136676 w 1136676"/>
                <a:gd name="connsiteY5-96" fmla="*/ 787400 h 1168400"/>
                <a:gd name="connsiteX6-97" fmla="*/ 806476 w 1136676"/>
                <a:gd name="connsiteY6-98" fmla="*/ 1136650 h 1168400"/>
                <a:gd name="connsiteX7-99" fmla="*/ 406426 w 1136676"/>
                <a:gd name="connsiteY7-100" fmla="*/ 1168400 h 1168400"/>
                <a:gd name="connsiteX8-101" fmla="*/ 26 w 1136676"/>
                <a:gd name="connsiteY8-102" fmla="*/ 1073150 h 1168400"/>
                <a:gd name="connsiteX9-103" fmla="*/ 387376 w 1136676"/>
                <a:gd name="connsiteY9-104" fmla="*/ 965200 h 1168400"/>
                <a:gd name="connsiteX10-105" fmla="*/ 641376 w 1136676"/>
                <a:gd name="connsiteY10-106" fmla="*/ 984250 h 1168400"/>
                <a:gd name="connsiteX11-107" fmla="*/ 641376 w 1136676"/>
                <a:gd name="connsiteY11-108" fmla="*/ 768350 h 1168400"/>
                <a:gd name="connsiteX12-109" fmla="*/ 215926 w 1136676"/>
                <a:gd name="connsiteY12-110" fmla="*/ 755650 h 1168400"/>
                <a:gd name="connsiteX13-111" fmla="*/ 82576 w 1136676"/>
                <a:gd name="connsiteY13-112" fmla="*/ 514350 h 1168400"/>
                <a:gd name="connsiteX0-113" fmla="*/ 82576 w 1136676"/>
                <a:gd name="connsiteY0-114" fmla="*/ 544075 h 1198125"/>
                <a:gd name="connsiteX1-115" fmla="*/ 177826 w 1136676"/>
                <a:gd name="connsiteY1-116" fmla="*/ 194825 h 1198125"/>
                <a:gd name="connsiteX2-117" fmla="*/ 336576 w 1136676"/>
                <a:gd name="connsiteY2-118" fmla="*/ 42425 h 1198125"/>
                <a:gd name="connsiteX3-119" fmla="*/ 717576 w 1136676"/>
                <a:gd name="connsiteY3-120" fmla="*/ 29725 h 1198125"/>
                <a:gd name="connsiteX4-121" fmla="*/ 927126 w 1136676"/>
                <a:gd name="connsiteY4-122" fmla="*/ 309125 h 1198125"/>
                <a:gd name="connsiteX5-123" fmla="*/ 1136676 w 1136676"/>
                <a:gd name="connsiteY5-124" fmla="*/ 817125 h 1198125"/>
                <a:gd name="connsiteX6-125" fmla="*/ 806476 w 1136676"/>
                <a:gd name="connsiteY6-126" fmla="*/ 1166375 h 1198125"/>
                <a:gd name="connsiteX7-127" fmla="*/ 406426 w 1136676"/>
                <a:gd name="connsiteY7-128" fmla="*/ 1198125 h 1198125"/>
                <a:gd name="connsiteX8-129" fmla="*/ 26 w 1136676"/>
                <a:gd name="connsiteY8-130" fmla="*/ 1102875 h 1198125"/>
                <a:gd name="connsiteX9-131" fmla="*/ 387376 w 1136676"/>
                <a:gd name="connsiteY9-132" fmla="*/ 994925 h 1198125"/>
                <a:gd name="connsiteX10-133" fmla="*/ 641376 w 1136676"/>
                <a:gd name="connsiteY10-134" fmla="*/ 1013975 h 1198125"/>
                <a:gd name="connsiteX11-135" fmla="*/ 641376 w 1136676"/>
                <a:gd name="connsiteY11-136" fmla="*/ 798075 h 1198125"/>
                <a:gd name="connsiteX12-137" fmla="*/ 215926 w 1136676"/>
                <a:gd name="connsiteY12-138" fmla="*/ 785375 h 1198125"/>
                <a:gd name="connsiteX13-139" fmla="*/ 82576 w 1136676"/>
                <a:gd name="connsiteY13-140" fmla="*/ 544075 h 1198125"/>
                <a:gd name="connsiteX0-141" fmla="*/ 82576 w 1136676"/>
                <a:gd name="connsiteY0-142" fmla="*/ 558661 h 1212711"/>
                <a:gd name="connsiteX1-143" fmla="*/ 177826 w 1136676"/>
                <a:gd name="connsiteY1-144" fmla="*/ 209411 h 1212711"/>
                <a:gd name="connsiteX2-145" fmla="*/ 336576 w 1136676"/>
                <a:gd name="connsiteY2-146" fmla="*/ 57011 h 1212711"/>
                <a:gd name="connsiteX3-147" fmla="*/ 717576 w 1136676"/>
                <a:gd name="connsiteY3-148" fmla="*/ 44311 h 1212711"/>
                <a:gd name="connsiteX4-149" fmla="*/ 927126 w 1136676"/>
                <a:gd name="connsiteY4-150" fmla="*/ 323711 h 1212711"/>
                <a:gd name="connsiteX5-151" fmla="*/ 1136676 w 1136676"/>
                <a:gd name="connsiteY5-152" fmla="*/ 831711 h 1212711"/>
                <a:gd name="connsiteX6-153" fmla="*/ 806476 w 1136676"/>
                <a:gd name="connsiteY6-154" fmla="*/ 1180961 h 1212711"/>
                <a:gd name="connsiteX7-155" fmla="*/ 406426 w 1136676"/>
                <a:gd name="connsiteY7-156" fmla="*/ 1212711 h 1212711"/>
                <a:gd name="connsiteX8-157" fmla="*/ 26 w 1136676"/>
                <a:gd name="connsiteY8-158" fmla="*/ 1117461 h 1212711"/>
                <a:gd name="connsiteX9-159" fmla="*/ 387376 w 1136676"/>
                <a:gd name="connsiteY9-160" fmla="*/ 1009511 h 1212711"/>
                <a:gd name="connsiteX10-161" fmla="*/ 641376 w 1136676"/>
                <a:gd name="connsiteY10-162" fmla="*/ 1028561 h 1212711"/>
                <a:gd name="connsiteX11-163" fmla="*/ 641376 w 1136676"/>
                <a:gd name="connsiteY11-164" fmla="*/ 812661 h 1212711"/>
                <a:gd name="connsiteX12-165" fmla="*/ 215926 w 1136676"/>
                <a:gd name="connsiteY12-166" fmla="*/ 799961 h 1212711"/>
                <a:gd name="connsiteX13-167" fmla="*/ 82576 w 1136676"/>
                <a:gd name="connsiteY13-168" fmla="*/ 558661 h 1212711"/>
                <a:gd name="connsiteX0-169" fmla="*/ 82576 w 1138411"/>
                <a:gd name="connsiteY0-170" fmla="*/ 558661 h 1212711"/>
                <a:gd name="connsiteX1-171" fmla="*/ 177826 w 1138411"/>
                <a:gd name="connsiteY1-172" fmla="*/ 209411 h 1212711"/>
                <a:gd name="connsiteX2-173" fmla="*/ 336576 w 1138411"/>
                <a:gd name="connsiteY2-174" fmla="*/ 57011 h 1212711"/>
                <a:gd name="connsiteX3-175" fmla="*/ 717576 w 1138411"/>
                <a:gd name="connsiteY3-176" fmla="*/ 44311 h 1212711"/>
                <a:gd name="connsiteX4-177" fmla="*/ 927126 w 1138411"/>
                <a:gd name="connsiteY4-178" fmla="*/ 323711 h 1212711"/>
                <a:gd name="connsiteX5-179" fmla="*/ 1136676 w 1138411"/>
                <a:gd name="connsiteY5-180" fmla="*/ 831711 h 1212711"/>
                <a:gd name="connsiteX6-181" fmla="*/ 806476 w 1138411"/>
                <a:gd name="connsiteY6-182" fmla="*/ 1180961 h 1212711"/>
                <a:gd name="connsiteX7-183" fmla="*/ 406426 w 1138411"/>
                <a:gd name="connsiteY7-184" fmla="*/ 1212711 h 1212711"/>
                <a:gd name="connsiteX8-185" fmla="*/ 26 w 1138411"/>
                <a:gd name="connsiteY8-186" fmla="*/ 1117461 h 1212711"/>
                <a:gd name="connsiteX9-187" fmla="*/ 387376 w 1138411"/>
                <a:gd name="connsiteY9-188" fmla="*/ 1009511 h 1212711"/>
                <a:gd name="connsiteX10-189" fmla="*/ 641376 w 1138411"/>
                <a:gd name="connsiteY10-190" fmla="*/ 1028561 h 1212711"/>
                <a:gd name="connsiteX11-191" fmla="*/ 641376 w 1138411"/>
                <a:gd name="connsiteY11-192" fmla="*/ 812661 h 1212711"/>
                <a:gd name="connsiteX12-193" fmla="*/ 215926 w 1138411"/>
                <a:gd name="connsiteY12-194" fmla="*/ 799961 h 1212711"/>
                <a:gd name="connsiteX13-195" fmla="*/ 82576 w 1138411"/>
                <a:gd name="connsiteY13-196" fmla="*/ 558661 h 1212711"/>
                <a:gd name="connsiteX0-197" fmla="*/ 82576 w 1164295"/>
                <a:gd name="connsiteY0-198" fmla="*/ 558661 h 1212711"/>
                <a:gd name="connsiteX1-199" fmla="*/ 177826 w 1164295"/>
                <a:gd name="connsiteY1-200" fmla="*/ 209411 h 1212711"/>
                <a:gd name="connsiteX2-201" fmla="*/ 336576 w 1164295"/>
                <a:gd name="connsiteY2-202" fmla="*/ 57011 h 1212711"/>
                <a:gd name="connsiteX3-203" fmla="*/ 717576 w 1164295"/>
                <a:gd name="connsiteY3-204" fmla="*/ 44311 h 1212711"/>
                <a:gd name="connsiteX4-205" fmla="*/ 927126 w 1164295"/>
                <a:gd name="connsiteY4-206" fmla="*/ 323711 h 1212711"/>
                <a:gd name="connsiteX5-207" fmla="*/ 1136676 w 1164295"/>
                <a:gd name="connsiteY5-208" fmla="*/ 831711 h 1212711"/>
                <a:gd name="connsiteX6-209" fmla="*/ 806476 w 1164295"/>
                <a:gd name="connsiteY6-210" fmla="*/ 1180961 h 1212711"/>
                <a:gd name="connsiteX7-211" fmla="*/ 406426 w 1164295"/>
                <a:gd name="connsiteY7-212" fmla="*/ 1212711 h 1212711"/>
                <a:gd name="connsiteX8-213" fmla="*/ 26 w 1164295"/>
                <a:gd name="connsiteY8-214" fmla="*/ 1117461 h 1212711"/>
                <a:gd name="connsiteX9-215" fmla="*/ 387376 w 1164295"/>
                <a:gd name="connsiteY9-216" fmla="*/ 1009511 h 1212711"/>
                <a:gd name="connsiteX10-217" fmla="*/ 641376 w 1164295"/>
                <a:gd name="connsiteY10-218" fmla="*/ 1028561 h 1212711"/>
                <a:gd name="connsiteX11-219" fmla="*/ 641376 w 1164295"/>
                <a:gd name="connsiteY11-220" fmla="*/ 812661 h 1212711"/>
                <a:gd name="connsiteX12-221" fmla="*/ 215926 w 1164295"/>
                <a:gd name="connsiteY12-222" fmla="*/ 799961 h 1212711"/>
                <a:gd name="connsiteX13-223" fmla="*/ 82576 w 1164295"/>
                <a:gd name="connsiteY13-224" fmla="*/ 558661 h 1212711"/>
                <a:gd name="connsiteX0-225" fmla="*/ 82576 w 1164295"/>
                <a:gd name="connsiteY0-226" fmla="*/ 558661 h 1245664"/>
                <a:gd name="connsiteX1-227" fmla="*/ 177826 w 1164295"/>
                <a:gd name="connsiteY1-228" fmla="*/ 209411 h 1245664"/>
                <a:gd name="connsiteX2-229" fmla="*/ 336576 w 1164295"/>
                <a:gd name="connsiteY2-230" fmla="*/ 57011 h 1245664"/>
                <a:gd name="connsiteX3-231" fmla="*/ 717576 w 1164295"/>
                <a:gd name="connsiteY3-232" fmla="*/ 44311 h 1245664"/>
                <a:gd name="connsiteX4-233" fmla="*/ 927126 w 1164295"/>
                <a:gd name="connsiteY4-234" fmla="*/ 323711 h 1245664"/>
                <a:gd name="connsiteX5-235" fmla="*/ 1136676 w 1164295"/>
                <a:gd name="connsiteY5-236" fmla="*/ 831711 h 1245664"/>
                <a:gd name="connsiteX6-237" fmla="*/ 806476 w 1164295"/>
                <a:gd name="connsiteY6-238" fmla="*/ 1180961 h 1245664"/>
                <a:gd name="connsiteX7-239" fmla="*/ 406426 w 1164295"/>
                <a:gd name="connsiteY7-240" fmla="*/ 1212711 h 1245664"/>
                <a:gd name="connsiteX8-241" fmla="*/ 26 w 1164295"/>
                <a:gd name="connsiteY8-242" fmla="*/ 1117461 h 1245664"/>
                <a:gd name="connsiteX9-243" fmla="*/ 387376 w 1164295"/>
                <a:gd name="connsiteY9-244" fmla="*/ 1009511 h 1245664"/>
                <a:gd name="connsiteX10-245" fmla="*/ 641376 w 1164295"/>
                <a:gd name="connsiteY10-246" fmla="*/ 1028561 h 1245664"/>
                <a:gd name="connsiteX11-247" fmla="*/ 641376 w 1164295"/>
                <a:gd name="connsiteY11-248" fmla="*/ 812661 h 1245664"/>
                <a:gd name="connsiteX12-249" fmla="*/ 215926 w 1164295"/>
                <a:gd name="connsiteY12-250" fmla="*/ 799961 h 1245664"/>
                <a:gd name="connsiteX13-251" fmla="*/ 82576 w 1164295"/>
                <a:gd name="connsiteY13-252" fmla="*/ 558661 h 1245664"/>
                <a:gd name="connsiteX0-253" fmla="*/ 82576 w 1164295"/>
                <a:gd name="connsiteY0-254" fmla="*/ 558661 h 1245664"/>
                <a:gd name="connsiteX1-255" fmla="*/ 177826 w 1164295"/>
                <a:gd name="connsiteY1-256" fmla="*/ 209411 h 1245664"/>
                <a:gd name="connsiteX2-257" fmla="*/ 336576 w 1164295"/>
                <a:gd name="connsiteY2-258" fmla="*/ 57011 h 1245664"/>
                <a:gd name="connsiteX3-259" fmla="*/ 717576 w 1164295"/>
                <a:gd name="connsiteY3-260" fmla="*/ 44311 h 1245664"/>
                <a:gd name="connsiteX4-261" fmla="*/ 927126 w 1164295"/>
                <a:gd name="connsiteY4-262" fmla="*/ 323711 h 1245664"/>
                <a:gd name="connsiteX5-263" fmla="*/ 1136676 w 1164295"/>
                <a:gd name="connsiteY5-264" fmla="*/ 831711 h 1245664"/>
                <a:gd name="connsiteX6-265" fmla="*/ 806476 w 1164295"/>
                <a:gd name="connsiteY6-266" fmla="*/ 1180961 h 1245664"/>
                <a:gd name="connsiteX7-267" fmla="*/ 406426 w 1164295"/>
                <a:gd name="connsiteY7-268" fmla="*/ 1212711 h 1245664"/>
                <a:gd name="connsiteX8-269" fmla="*/ 26 w 1164295"/>
                <a:gd name="connsiteY8-270" fmla="*/ 1117461 h 1245664"/>
                <a:gd name="connsiteX9-271" fmla="*/ 387376 w 1164295"/>
                <a:gd name="connsiteY9-272" fmla="*/ 1009511 h 1245664"/>
                <a:gd name="connsiteX10-273" fmla="*/ 641376 w 1164295"/>
                <a:gd name="connsiteY10-274" fmla="*/ 1028561 h 1245664"/>
                <a:gd name="connsiteX11-275" fmla="*/ 641376 w 1164295"/>
                <a:gd name="connsiteY11-276" fmla="*/ 812661 h 1245664"/>
                <a:gd name="connsiteX12-277" fmla="*/ 215926 w 1164295"/>
                <a:gd name="connsiteY12-278" fmla="*/ 799961 h 1245664"/>
                <a:gd name="connsiteX13-279" fmla="*/ 82576 w 1164295"/>
                <a:gd name="connsiteY13-280" fmla="*/ 558661 h 1245664"/>
                <a:gd name="connsiteX0-281" fmla="*/ 82576 w 1164295"/>
                <a:gd name="connsiteY0-282" fmla="*/ 558661 h 1245664"/>
                <a:gd name="connsiteX1-283" fmla="*/ 177826 w 1164295"/>
                <a:gd name="connsiteY1-284" fmla="*/ 209411 h 1245664"/>
                <a:gd name="connsiteX2-285" fmla="*/ 336576 w 1164295"/>
                <a:gd name="connsiteY2-286" fmla="*/ 57011 h 1245664"/>
                <a:gd name="connsiteX3-287" fmla="*/ 717576 w 1164295"/>
                <a:gd name="connsiteY3-288" fmla="*/ 44311 h 1245664"/>
                <a:gd name="connsiteX4-289" fmla="*/ 927126 w 1164295"/>
                <a:gd name="connsiteY4-290" fmla="*/ 323711 h 1245664"/>
                <a:gd name="connsiteX5-291" fmla="*/ 1136676 w 1164295"/>
                <a:gd name="connsiteY5-292" fmla="*/ 831711 h 1245664"/>
                <a:gd name="connsiteX6-293" fmla="*/ 806476 w 1164295"/>
                <a:gd name="connsiteY6-294" fmla="*/ 1180961 h 1245664"/>
                <a:gd name="connsiteX7-295" fmla="*/ 406426 w 1164295"/>
                <a:gd name="connsiteY7-296" fmla="*/ 1212711 h 1245664"/>
                <a:gd name="connsiteX8-297" fmla="*/ 26 w 1164295"/>
                <a:gd name="connsiteY8-298" fmla="*/ 1117461 h 1245664"/>
                <a:gd name="connsiteX9-299" fmla="*/ 387376 w 1164295"/>
                <a:gd name="connsiteY9-300" fmla="*/ 1009511 h 1245664"/>
                <a:gd name="connsiteX10-301" fmla="*/ 641376 w 1164295"/>
                <a:gd name="connsiteY10-302" fmla="*/ 1028561 h 1245664"/>
                <a:gd name="connsiteX11-303" fmla="*/ 641376 w 1164295"/>
                <a:gd name="connsiteY11-304" fmla="*/ 812661 h 1245664"/>
                <a:gd name="connsiteX12-305" fmla="*/ 215926 w 1164295"/>
                <a:gd name="connsiteY12-306" fmla="*/ 799961 h 1245664"/>
                <a:gd name="connsiteX13-307" fmla="*/ 82576 w 1164295"/>
                <a:gd name="connsiteY13-308" fmla="*/ 558661 h 1245664"/>
                <a:gd name="connsiteX0-309" fmla="*/ 82576 w 1164295"/>
                <a:gd name="connsiteY0-310" fmla="*/ 558661 h 1245664"/>
                <a:gd name="connsiteX1-311" fmla="*/ 177826 w 1164295"/>
                <a:gd name="connsiteY1-312" fmla="*/ 209411 h 1245664"/>
                <a:gd name="connsiteX2-313" fmla="*/ 336576 w 1164295"/>
                <a:gd name="connsiteY2-314" fmla="*/ 57011 h 1245664"/>
                <a:gd name="connsiteX3-315" fmla="*/ 717576 w 1164295"/>
                <a:gd name="connsiteY3-316" fmla="*/ 44311 h 1245664"/>
                <a:gd name="connsiteX4-317" fmla="*/ 927126 w 1164295"/>
                <a:gd name="connsiteY4-318" fmla="*/ 323711 h 1245664"/>
                <a:gd name="connsiteX5-319" fmla="*/ 1136676 w 1164295"/>
                <a:gd name="connsiteY5-320" fmla="*/ 831711 h 1245664"/>
                <a:gd name="connsiteX6-321" fmla="*/ 806476 w 1164295"/>
                <a:gd name="connsiteY6-322" fmla="*/ 1180961 h 1245664"/>
                <a:gd name="connsiteX7-323" fmla="*/ 406426 w 1164295"/>
                <a:gd name="connsiteY7-324" fmla="*/ 1212711 h 1245664"/>
                <a:gd name="connsiteX8-325" fmla="*/ 26 w 1164295"/>
                <a:gd name="connsiteY8-326" fmla="*/ 1117461 h 1245664"/>
                <a:gd name="connsiteX9-327" fmla="*/ 387376 w 1164295"/>
                <a:gd name="connsiteY9-328" fmla="*/ 1009511 h 1245664"/>
                <a:gd name="connsiteX10-329" fmla="*/ 641376 w 1164295"/>
                <a:gd name="connsiteY10-330" fmla="*/ 1028561 h 1245664"/>
                <a:gd name="connsiteX11-331" fmla="*/ 641376 w 1164295"/>
                <a:gd name="connsiteY11-332" fmla="*/ 812661 h 1245664"/>
                <a:gd name="connsiteX12-333" fmla="*/ 215926 w 1164295"/>
                <a:gd name="connsiteY12-334" fmla="*/ 799961 h 1245664"/>
                <a:gd name="connsiteX13-335" fmla="*/ 82576 w 1164295"/>
                <a:gd name="connsiteY13-336" fmla="*/ 558661 h 1245664"/>
                <a:gd name="connsiteX0-337" fmla="*/ 82575 w 1164294"/>
                <a:gd name="connsiteY0-338" fmla="*/ 558661 h 1245664"/>
                <a:gd name="connsiteX1-339" fmla="*/ 177825 w 1164294"/>
                <a:gd name="connsiteY1-340" fmla="*/ 209411 h 1245664"/>
                <a:gd name="connsiteX2-341" fmla="*/ 336575 w 1164294"/>
                <a:gd name="connsiteY2-342" fmla="*/ 57011 h 1245664"/>
                <a:gd name="connsiteX3-343" fmla="*/ 717575 w 1164294"/>
                <a:gd name="connsiteY3-344" fmla="*/ 44311 h 1245664"/>
                <a:gd name="connsiteX4-345" fmla="*/ 927125 w 1164294"/>
                <a:gd name="connsiteY4-346" fmla="*/ 323711 h 1245664"/>
                <a:gd name="connsiteX5-347" fmla="*/ 1136675 w 1164294"/>
                <a:gd name="connsiteY5-348" fmla="*/ 831711 h 1245664"/>
                <a:gd name="connsiteX6-349" fmla="*/ 806475 w 1164294"/>
                <a:gd name="connsiteY6-350" fmla="*/ 1180961 h 1245664"/>
                <a:gd name="connsiteX7-351" fmla="*/ 406425 w 1164294"/>
                <a:gd name="connsiteY7-352" fmla="*/ 1212711 h 1245664"/>
                <a:gd name="connsiteX8-353" fmla="*/ 25 w 1164294"/>
                <a:gd name="connsiteY8-354" fmla="*/ 1117461 h 1245664"/>
                <a:gd name="connsiteX9-355" fmla="*/ 387375 w 1164294"/>
                <a:gd name="connsiteY9-356" fmla="*/ 1009511 h 1245664"/>
                <a:gd name="connsiteX10-357" fmla="*/ 641375 w 1164294"/>
                <a:gd name="connsiteY10-358" fmla="*/ 1028561 h 1245664"/>
                <a:gd name="connsiteX11-359" fmla="*/ 641375 w 1164294"/>
                <a:gd name="connsiteY11-360" fmla="*/ 812661 h 1245664"/>
                <a:gd name="connsiteX12-361" fmla="*/ 215925 w 1164294"/>
                <a:gd name="connsiteY12-362" fmla="*/ 799961 h 1245664"/>
                <a:gd name="connsiteX13-363" fmla="*/ 82575 w 1164294"/>
                <a:gd name="connsiteY13-364" fmla="*/ 558661 h 1245664"/>
                <a:gd name="connsiteX0-365" fmla="*/ 82575 w 1164294"/>
                <a:gd name="connsiteY0-366" fmla="*/ 558661 h 1224763"/>
                <a:gd name="connsiteX1-367" fmla="*/ 177825 w 1164294"/>
                <a:gd name="connsiteY1-368" fmla="*/ 209411 h 1224763"/>
                <a:gd name="connsiteX2-369" fmla="*/ 336575 w 1164294"/>
                <a:gd name="connsiteY2-370" fmla="*/ 57011 h 1224763"/>
                <a:gd name="connsiteX3-371" fmla="*/ 717575 w 1164294"/>
                <a:gd name="connsiteY3-372" fmla="*/ 44311 h 1224763"/>
                <a:gd name="connsiteX4-373" fmla="*/ 927125 w 1164294"/>
                <a:gd name="connsiteY4-374" fmla="*/ 323711 h 1224763"/>
                <a:gd name="connsiteX5-375" fmla="*/ 1136675 w 1164294"/>
                <a:gd name="connsiteY5-376" fmla="*/ 831711 h 1224763"/>
                <a:gd name="connsiteX6-377" fmla="*/ 806475 w 1164294"/>
                <a:gd name="connsiteY6-378" fmla="*/ 1180961 h 1224763"/>
                <a:gd name="connsiteX7-379" fmla="*/ 406425 w 1164294"/>
                <a:gd name="connsiteY7-380" fmla="*/ 1212711 h 1224763"/>
                <a:gd name="connsiteX8-381" fmla="*/ 25 w 1164294"/>
                <a:gd name="connsiteY8-382" fmla="*/ 1117461 h 1224763"/>
                <a:gd name="connsiteX9-383" fmla="*/ 387375 w 1164294"/>
                <a:gd name="connsiteY9-384" fmla="*/ 1009511 h 1224763"/>
                <a:gd name="connsiteX10-385" fmla="*/ 641375 w 1164294"/>
                <a:gd name="connsiteY10-386" fmla="*/ 1028561 h 1224763"/>
                <a:gd name="connsiteX11-387" fmla="*/ 641375 w 1164294"/>
                <a:gd name="connsiteY11-388" fmla="*/ 812661 h 1224763"/>
                <a:gd name="connsiteX12-389" fmla="*/ 215925 w 1164294"/>
                <a:gd name="connsiteY12-390" fmla="*/ 799961 h 1224763"/>
                <a:gd name="connsiteX13-391" fmla="*/ 82575 w 1164294"/>
                <a:gd name="connsiteY13-392" fmla="*/ 558661 h 1224763"/>
                <a:gd name="connsiteX0-393" fmla="*/ 82575 w 1164213"/>
                <a:gd name="connsiteY0-394" fmla="*/ 524673 h 1190775"/>
                <a:gd name="connsiteX1-395" fmla="*/ 177825 w 1164213"/>
                <a:gd name="connsiteY1-396" fmla="*/ 175423 h 1190775"/>
                <a:gd name="connsiteX2-397" fmla="*/ 336575 w 1164213"/>
                <a:gd name="connsiteY2-398" fmla="*/ 23023 h 1190775"/>
                <a:gd name="connsiteX3-399" fmla="*/ 723925 w 1164213"/>
                <a:gd name="connsiteY3-400" fmla="*/ 61123 h 1190775"/>
                <a:gd name="connsiteX4-401" fmla="*/ 927125 w 1164213"/>
                <a:gd name="connsiteY4-402" fmla="*/ 289723 h 1190775"/>
                <a:gd name="connsiteX5-403" fmla="*/ 1136675 w 1164213"/>
                <a:gd name="connsiteY5-404" fmla="*/ 797723 h 1190775"/>
                <a:gd name="connsiteX6-405" fmla="*/ 806475 w 1164213"/>
                <a:gd name="connsiteY6-406" fmla="*/ 1146973 h 1190775"/>
                <a:gd name="connsiteX7-407" fmla="*/ 406425 w 1164213"/>
                <a:gd name="connsiteY7-408" fmla="*/ 1178723 h 1190775"/>
                <a:gd name="connsiteX8-409" fmla="*/ 25 w 1164213"/>
                <a:gd name="connsiteY8-410" fmla="*/ 1083473 h 1190775"/>
                <a:gd name="connsiteX9-411" fmla="*/ 387375 w 1164213"/>
                <a:gd name="connsiteY9-412" fmla="*/ 975523 h 1190775"/>
                <a:gd name="connsiteX10-413" fmla="*/ 641375 w 1164213"/>
                <a:gd name="connsiteY10-414" fmla="*/ 994573 h 1190775"/>
                <a:gd name="connsiteX11-415" fmla="*/ 641375 w 1164213"/>
                <a:gd name="connsiteY11-416" fmla="*/ 778673 h 1190775"/>
                <a:gd name="connsiteX12-417" fmla="*/ 215925 w 1164213"/>
                <a:gd name="connsiteY12-418" fmla="*/ 765973 h 1190775"/>
                <a:gd name="connsiteX13-419" fmla="*/ 82575 w 1164213"/>
                <a:gd name="connsiteY13-420" fmla="*/ 524673 h 1190775"/>
                <a:gd name="connsiteX0-421" fmla="*/ 82575 w 1164213"/>
                <a:gd name="connsiteY0-422" fmla="*/ 531286 h 1197388"/>
                <a:gd name="connsiteX1-423" fmla="*/ 82575 w 1164213"/>
                <a:gd name="connsiteY1-424" fmla="*/ 283636 h 1197388"/>
                <a:gd name="connsiteX2-425" fmla="*/ 336575 w 1164213"/>
                <a:gd name="connsiteY2-426" fmla="*/ 29636 h 1197388"/>
                <a:gd name="connsiteX3-427" fmla="*/ 723925 w 1164213"/>
                <a:gd name="connsiteY3-428" fmla="*/ 67736 h 1197388"/>
                <a:gd name="connsiteX4-429" fmla="*/ 927125 w 1164213"/>
                <a:gd name="connsiteY4-430" fmla="*/ 296336 h 1197388"/>
                <a:gd name="connsiteX5-431" fmla="*/ 1136675 w 1164213"/>
                <a:gd name="connsiteY5-432" fmla="*/ 804336 h 1197388"/>
                <a:gd name="connsiteX6-433" fmla="*/ 806475 w 1164213"/>
                <a:gd name="connsiteY6-434" fmla="*/ 1153586 h 1197388"/>
                <a:gd name="connsiteX7-435" fmla="*/ 406425 w 1164213"/>
                <a:gd name="connsiteY7-436" fmla="*/ 1185336 h 1197388"/>
                <a:gd name="connsiteX8-437" fmla="*/ 25 w 1164213"/>
                <a:gd name="connsiteY8-438" fmla="*/ 1090086 h 1197388"/>
                <a:gd name="connsiteX9-439" fmla="*/ 387375 w 1164213"/>
                <a:gd name="connsiteY9-440" fmla="*/ 982136 h 1197388"/>
                <a:gd name="connsiteX10-441" fmla="*/ 641375 w 1164213"/>
                <a:gd name="connsiteY10-442" fmla="*/ 1001186 h 1197388"/>
                <a:gd name="connsiteX11-443" fmla="*/ 641375 w 1164213"/>
                <a:gd name="connsiteY11-444" fmla="*/ 785286 h 1197388"/>
                <a:gd name="connsiteX12-445" fmla="*/ 215925 w 1164213"/>
                <a:gd name="connsiteY12-446" fmla="*/ 772586 h 1197388"/>
                <a:gd name="connsiteX13-447" fmla="*/ 82575 w 1164213"/>
                <a:gd name="connsiteY13-448" fmla="*/ 531286 h 1197388"/>
                <a:gd name="connsiteX0-449" fmla="*/ 82575 w 1164213"/>
                <a:gd name="connsiteY0-450" fmla="*/ 532138 h 1198240"/>
                <a:gd name="connsiteX1-451" fmla="*/ 101625 w 1164213"/>
                <a:gd name="connsiteY1-452" fmla="*/ 297188 h 1198240"/>
                <a:gd name="connsiteX2-453" fmla="*/ 336575 w 1164213"/>
                <a:gd name="connsiteY2-454" fmla="*/ 30488 h 1198240"/>
                <a:gd name="connsiteX3-455" fmla="*/ 723925 w 1164213"/>
                <a:gd name="connsiteY3-456" fmla="*/ 68588 h 1198240"/>
                <a:gd name="connsiteX4-457" fmla="*/ 927125 w 1164213"/>
                <a:gd name="connsiteY4-458" fmla="*/ 297188 h 1198240"/>
                <a:gd name="connsiteX5-459" fmla="*/ 1136675 w 1164213"/>
                <a:gd name="connsiteY5-460" fmla="*/ 805188 h 1198240"/>
                <a:gd name="connsiteX6-461" fmla="*/ 806475 w 1164213"/>
                <a:gd name="connsiteY6-462" fmla="*/ 1154438 h 1198240"/>
                <a:gd name="connsiteX7-463" fmla="*/ 406425 w 1164213"/>
                <a:gd name="connsiteY7-464" fmla="*/ 1186188 h 1198240"/>
                <a:gd name="connsiteX8-465" fmla="*/ 25 w 1164213"/>
                <a:gd name="connsiteY8-466" fmla="*/ 1090938 h 1198240"/>
                <a:gd name="connsiteX9-467" fmla="*/ 387375 w 1164213"/>
                <a:gd name="connsiteY9-468" fmla="*/ 982988 h 1198240"/>
                <a:gd name="connsiteX10-469" fmla="*/ 641375 w 1164213"/>
                <a:gd name="connsiteY10-470" fmla="*/ 1002038 h 1198240"/>
                <a:gd name="connsiteX11-471" fmla="*/ 641375 w 1164213"/>
                <a:gd name="connsiteY11-472" fmla="*/ 786138 h 1198240"/>
                <a:gd name="connsiteX12-473" fmla="*/ 215925 w 1164213"/>
                <a:gd name="connsiteY12-474" fmla="*/ 773438 h 1198240"/>
                <a:gd name="connsiteX13-475" fmla="*/ 82575 w 1164213"/>
                <a:gd name="connsiteY13-476" fmla="*/ 532138 h 1198240"/>
                <a:gd name="connsiteX0-477" fmla="*/ 82575 w 1164213"/>
                <a:gd name="connsiteY0-478" fmla="*/ 532138 h 1198240"/>
                <a:gd name="connsiteX1-479" fmla="*/ 336575 w 1164213"/>
                <a:gd name="connsiteY1-480" fmla="*/ 30488 h 1198240"/>
                <a:gd name="connsiteX2-481" fmla="*/ 723925 w 1164213"/>
                <a:gd name="connsiteY2-482" fmla="*/ 68588 h 1198240"/>
                <a:gd name="connsiteX3-483" fmla="*/ 927125 w 1164213"/>
                <a:gd name="connsiteY3-484" fmla="*/ 297188 h 1198240"/>
                <a:gd name="connsiteX4-485" fmla="*/ 1136675 w 1164213"/>
                <a:gd name="connsiteY4-486" fmla="*/ 805188 h 1198240"/>
                <a:gd name="connsiteX5-487" fmla="*/ 806475 w 1164213"/>
                <a:gd name="connsiteY5-488" fmla="*/ 1154438 h 1198240"/>
                <a:gd name="connsiteX6-489" fmla="*/ 406425 w 1164213"/>
                <a:gd name="connsiteY6-490" fmla="*/ 1186188 h 1198240"/>
                <a:gd name="connsiteX7-491" fmla="*/ 25 w 1164213"/>
                <a:gd name="connsiteY7-492" fmla="*/ 1090938 h 1198240"/>
                <a:gd name="connsiteX8-493" fmla="*/ 387375 w 1164213"/>
                <a:gd name="connsiteY8-494" fmla="*/ 982988 h 1198240"/>
                <a:gd name="connsiteX9-495" fmla="*/ 641375 w 1164213"/>
                <a:gd name="connsiteY9-496" fmla="*/ 1002038 h 1198240"/>
                <a:gd name="connsiteX10-497" fmla="*/ 641375 w 1164213"/>
                <a:gd name="connsiteY10-498" fmla="*/ 786138 h 1198240"/>
                <a:gd name="connsiteX11-499" fmla="*/ 215925 w 1164213"/>
                <a:gd name="connsiteY11-500" fmla="*/ 773438 h 1198240"/>
                <a:gd name="connsiteX12-501" fmla="*/ 82575 w 1164213"/>
                <a:gd name="connsiteY12-502" fmla="*/ 532138 h 1198240"/>
                <a:gd name="connsiteX0-503" fmla="*/ 82575 w 1164213"/>
                <a:gd name="connsiteY0-504" fmla="*/ 476547 h 1142649"/>
                <a:gd name="connsiteX1-505" fmla="*/ 234975 w 1164213"/>
                <a:gd name="connsiteY1-506" fmla="*/ 51097 h 1142649"/>
                <a:gd name="connsiteX2-507" fmla="*/ 723925 w 1164213"/>
                <a:gd name="connsiteY2-508" fmla="*/ 12997 h 1142649"/>
                <a:gd name="connsiteX3-509" fmla="*/ 927125 w 1164213"/>
                <a:gd name="connsiteY3-510" fmla="*/ 241597 h 1142649"/>
                <a:gd name="connsiteX4-511" fmla="*/ 1136675 w 1164213"/>
                <a:gd name="connsiteY4-512" fmla="*/ 749597 h 1142649"/>
                <a:gd name="connsiteX5-513" fmla="*/ 806475 w 1164213"/>
                <a:gd name="connsiteY5-514" fmla="*/ 1098847 h 1142649"/>
                <a:gd name="connsiteX6-515" fmla="*/ 406425 w 1164213"/>
                <a:gd name="connsiteY6-516" fmla="*/ 1130597 h 1142649"/>
                <a:gd name="connsiteX7-517" fmla="*/ 25 w 1164213"/>
                <a:gd name="connsiteY7-518" fmla="*/ 1035347 h 1142649"/>
                <a:gd name="connsiteX8-519" fmla="*/ 387375 w 1164213"/>
                <a:gd name="connsiteY8-520" fmla="*/ 927397 h 1142649"/>
                <a:gd name="connsiteX9-521" fmla="*/ 641375 w 1164213"/>
                <a:gd name="connsiteY9-522" fmla="*/ 946447 h 1142649"/>
                <a:gd name="connsiteX10-523" fmla="*/ 641375 w 1164213"/>
                <a:gd name="connsiteY10-524" fmla="*/ 730547 h 1142649"/>
                <a:gd name="connsiteX11-525" fmla="*/ 215925 w 1164213"/>
                <a:gd name="connsiteY11-526" fmla="*/ 717847 h 1142649"/>
                <a:gd name="connsiteX12-527" fmla="*/ 82575 w 1164213"/>
                <a:gd name="connsiteY12-528" fmla="*/ 476547 h 1142649"/>
                <a:gd name="connsiteX0-529" fmla="*/ 82575 w 1141038"/>
                <a:gd name="connsiteY0-530" fmla="*/ 476547 h 1142649"/>
                <a:gd name="connsiteX1-531" fmla="*/ 234975 w 1141038"/>
                <a:gd name="connsiteY1-532" fmla="*/ 51097 h 1142649"/>
                <a:gd name="connsiteX2-533" fmla="*/ 723925 w 1141038"/>
                <a:gd name="connsiteY2-534" fmla="*/ 12997 h 1142649"/>
                <a:gd name="connsiteX3-535" fmla="*/ 977925 w 1141038"/>
                <a:gd name="connsiteY3-536" fmla="*/ 241597 h 1142649"/>
                <a:gd name="connsiteX4-537" fmla="*/ 1136675 w 1141038"/>
                <a:gd name="connsiteY4-538" fmla="*/ 749597 h 1142649"/>
                <a:gd name="connsiteX5-539" fmla="*/ 806475 w 1141038"/>
                <a:gd name="connsiteY5-540" fmla="*/ 1098847 h 1142649"/>
                <a:gd name="connsiteX6-541" fmla="*/ 406425 w 1141038"/>
                <a:gd name="connsiteY6-542" fmla="*/ 1130597 h 1142649"/>
                <a:gd name="connsiteX7-543" fmla="*/ 25 w 1141038"/>
                <a:gd name="connsiteY7-544" fmla="*/ 1035347 h 1142649"/>
                <a:gd name="connsiteX8-545" fmla="*/ 387375 w 1141038"/>
                <a:gd name="connsiteY8-546" fmla="*/ 927397 h 1142649"/>
                <a:gd name="connsiteX9-547" fmla="*/ 641375 w 1141038"/>
                <a:gd name="connsiteY9-548" fmla="*/ 946447 h 1142649"/>
                <a:gd name="connsiteX10-549" fmla="*/ 641375 w 1141038"/>
                <a:gd name="connsiteY10-550" fmla="*/ 730547 h 1142649"/>
                <a:gd name="connsiteX11-551" fmla="*/ 215925 w 1141038"/>
                <a:gd name="connsiteY11-552" fmla="*/ 717847 h 1142649"/>
                <a:gd name="connsiteX12-553" fmla="*/ 82575 w 1141038"/>
                <a:gd name="connsiteY12-554" fmla="*/ 476547 h 1142649"/>
                <a:gd name="connsiteX0-555" fmla="*/ 82575 w 1142194"/>
                <a:gd name="connsiteY0-556" fmla="*/ 476547 h 1142649"/>
                <a:gd name="connsiteX1-557" fmla="*/ 234975 w 1142194"/>
                <a:gd name="connsiteY1-558" fmla="*/ 51097 h 1142649"/>
                <a:gd name="connsiteX2-559" fmla="*/ 723925 w 1142194"/>
                <a:gd name="connsiteY2-560" fmla="*/ 12997 h 1142649"/>
                <a:gd name="connsiteX3-561" fmla="*/ 977925 w 1142194"/>
                <a:gd name="connsiteY3-562" fmla="*/ 241597 h 1142649"/>
                <a:gd name="connsiteX4-563" fmla="*/ 1136675 w 1142194"/>
                <a:gd name="connsiteY4-564" fmla="*/ 749597 h 1142649"/>
                <a:gd name="connsiteX5-565" fmla="*/ 806475 w 1142194"/>
                <a:gd name="connsiteY5-566" fmla="*/ 1098847 h 1142649"/>
                <a:gd name="connsiteX6-567" fmla="*/ 406425 w 1142194"/>
                <a:gd name="connsiteY6-568" fmla="*/ 1130597 h 1142649"/>
                <a:gd name="connsiteX7-569" fmla="*/ 25 w 1142194"/>
                <a:gd name="connsiteY7-570" fmla="*/ 1035347 h 1142649"/>
                <a:gd name="connsiteX8-571" fmla="*/ 387375 w 1142194"/>
                <a:gd name="connsiteY8-572" fmla="*/ 927397 h 1142649"/>
                <a:gd name="connsiteX9-573" fmla="*/ 641375 w 1142194"/>
                <a:gd name="connsiteY9-574" fmla="*/ 946447 h 1142649"/>
                <a:gd name="connsiteX10-575" fmla="*/ 641375 w 1142194"/>
                <a:gd name="connsiteY10-576" fmla="*/ 730547 h 1142649"/>
                <a:gd name="connsiteX11-577" fmla="*/ 215925 w 1142194"/>
                <a:gd name="connsiteY11-578" fmla="*/ 717847 h 1142649"/>
                <a:gd name="connsiteX12-579" fmla="*/ 82575 w 1142194"/>
                <a:gd name="connsiteY12-580" fmla="*/ 476547 h 1142649"/>
                <a:gd name="connsiteX0-581" fmla="*/ 82575 w 1145190"/>
                <a:gd name="connsiteY0-582" fmla="*/ 476547 h 1142649"/>
                <a:gd name="connsiteX1-583" fmla="*/ 234975 w 1145190"/>
                <a:gd name="connsiteY1-584" fmla="*/ 51097 h 1142649"/>
                <a:gd name="connsiteX2-585" fmla="*/ 723925 w 1145190"/>
                <a:gd name="connsiteY2-586" fmla="*/ 12997 h 1142649"/>
                <a:gd name="connsiteX3-587" fmla="*/ 977925 w 1145190"/>
                <a:gd name="connsiteY3-588" fmla="*/ 241597 h 1142649"/>
                <a:gd name="connsiteX4-589" fmla="*/ 1136675 w 1145190"/>
                <a:gd name="connsiteY4-590" fmla="*/ 749597 h 1142649"/>
                <a:gd name="connsiteX5-591" fmla="*/ 806475 w 1145190"/>
                <a:gd name="connsiteY5-592" fmla="*/ 1098847 h 1142649"/>
                <a:gd name="connsiteX6-593" fmla="*/ 406425 w 1145190"/>
                <a:gd name="connsiteY6-594" fmla="*/ 1130597 h 1142649"/>
                <a:gd name="connsiteX7-595" fmla="*/ 25 w 1145190"/>
                <a:gd name="connsiteY7-596" fmla="*/ 1035347 h 1142649"/>
                <a:gd name="connsiteX8-597" fmla="*/ 387375 w 1145190"/>
                <a:gd name="connsiteY8-598" fmla="*/ 927397 h 1142649"/>
                <a:gd name="connsiteX9-599" fmla="*/ 641375 w 1145190"/>
                <a:gd name="connsiteY9-600" fmla="*/ 946447 h 1142649"/>
                <a:gd name="connsiteX10-601" fmla="*/ 641375 w 1145190"/>
                <a:gd name="connsiteY10-602" fmla="*/ 730547 h 1142649"/>
                <a:gd name="connsiteX11-603" fmla="*/ 215925 w 1145190"/>
                <a:gd name="connsiteY11-604" fmla="*/ 717847 h 1142649"/>
                <a:gd name="connsiteX12-605" fmla="*/ 82575 w 1145190"/>
                <a:gd name="connsiteY12-606" fmla="*/ 476547 h 1142649"/>
                <a:gd name="connsiteX0-607" fmla="*/ 82575 w 1166640"/>
                <a:gd name="connsiteY0-608" fmla="*/ 476547 h 1142451"/>
                <a:gd name="connsiteX1-609" fmla="*/ 234975 w 1166640"/>
                <a:gd name="connsiteY1-610" fmla="*/ 51097 h 1142451"/>
                <a:gd name="connsiteX2-611" fmla="*/ 723925 w 1166640"/>
                <a:gd name="connsiteY2-612" fmla="*/ 12997 h 1142451"/>
                <a:gd name="connsiteX3-613" fmla="*/ 977925 w 1166640"/>
                <a:gd name="connsiteY3-614" fmla="*/ 241597 h 1142451"/>
                <a:gd name="connsiteX4-615" fmla="*/ 1136675 w 1166640"/>
                <a:gd name="connsiteY4-616" fmla="*/ 749597 h 1142451"/>
                <a:gd name="connsiteX5-617" fmla="*/ 406425 w 1166640"/>
                <a:gd name="connsiteY5-618" fmla="*/ 1130597 h 1142451"/>
                <a:gd name="connsiteX6-619" fmla="*/ 25 w 1166640"/>
                <a:gd name="connsiteY6-620" fmla="*/ 1035347 h 1142451"/>
                <a:gd name="connsiteX7-621" fmla="*/ 387375 w 1166640"/>
                <a:gd name="connsiteY7-622" fmla="*/ 927397 h 1142451"/>
                <a:gd name="connsiteX8-623" fmla="*/ 641375 w 1166640"/>
                <a:gd name="connsiteY8-624" fmla="*/ 946447 h 1142451"/>
                <a:gd name="connsiteX9-625" fmla="*/ 641375 w 1166640"/>
                <a:gd name="connsiteY9-626" fmla="*/ 730547 h 1142451"/>
                <a:gd name="connsiteX10-627" fmla="*/ 215925 w 1166640"/>
                <a:gd name="connsiteY10-628" fmla="*/ 717847 h 1142451"/>
                <a:gd name="connsiteX11-629" fmla="*/ 82575 w 1166640"/>
                <a:gd name="connsiteY11-630" fmla="*/ 476547 h 1142451"/>
                <a:gd name="connsiteX0-631" fmla="*/ 82575 w 1149564"/>
                <a:gd name="connsiteY0-632" fmla="*/ 476547 h 1142451"/>
                <a:gd name="connsiteX1-633" fmla="*/ 234975 w 1149564"/>
                <a:gd name="connsiteY1-634" fmla="*/ 51097 h 1142451"/>
                <a:gd name="connsiteX2-635" fmla="*/ 723925 w 1149564"/>
                <a:gd name="connsiteY2-636" fmla="*/ 12997 h 1142451"/>
                <a:gd name="connsiteX3-637" fmla="*/ 977925 w 1149564"/>
                <a:gd name="connsiteY3-638" fmla="*/ 241597 h 1142451"/>
                <a:gd name="connsiteX4-639" fmla="*/ 1136675 w 1149564"/>
                <a:gd name="connsiteY4-640" fmla="*/ 749597 h 1142451"/>
                <a:gd name="connsiteX5-641" fmla="*/ 406425 w 1149564"/>
                <a:gd name="connsiteY5-642" fmla="*/ 1130597 h 1142451"/>
                <a:gd name="connsiteX6-643" fmla="*/ 25 w 1149564"/>
                <a:gd name="connsiteY6-644" fmla="*/ 1035347 h 1142451"/>
                <a:gd name="connsiteX7-645" fmla="*/ 387375 w 1149564"/>
                <a:gd name="connsiteY7-646" fmla="*/ 927397 h 1142451"/>
                <a:gd name="connsiteX8-647" fmla="*/ 641375 w 1149564"/>
                <a:gd name="connsiteY8-648" fmla="*/ 946447 h 1142451"/>
                <a:gd name="connsiteX9-649" fmla="*/ 641375 w 1149564"/>
                <a:gd name="connsiteY9-650" fmla="*/ 730547 h 1142451"/>
                <a:gd name="connsiteX10-651" fmla="*/ 215925 w 1149564"/>
                <a:gd name="connsiteY10-652" fmla="*/ 717847 h 1142451"/>
                <a:gd name="connsiteX11-653" fmla="*/ 82575 w 1149564"/>
                <a:gd name="connsiteY11-654" fmla="*/ 476547 h 1142451"/>
                <a:gd name="connsiteX0-655" fmla="*/ 82559 w 1149548"/>
                <a:gd name="connsiteY0-656" fmla="*/ 476547 h 1141558"/>
                <a:gd name="connsiteX1-657" fmla="*/ 234959 w 1149548"/>
                <a:gd name="connsiteY1-658" fmla="*/ 51097 h 1141558"/>
                <a:gd name="connsiteX2-659" fmla="*/ 723909 w 1149548"/>
                <a:gd name="connsiteY2-660" fmla="*/ 12997 h 1141558"/>
                <a:gd name="connsiteX3-661" fmla="*/ 977909 w 1149548"/>
                <a:gd name="connsiteY3-662" fmla="*/ 241597 h 1141558"/>
                <a:gd name="connsiteX4-663" fmla="*/ 1136659 w 1149548"/>
                <a:gd name="connsiteY4-664" fmla="*/ 749597 h 1141558"/>
                <a:gd name="connsiteX5-665" fmla="*/ 406409 w 1149548"/>
                <a:gd name="connsiteY5-666" fmla="*/ 1130597 h 1141558"/>
                <a:gd name="connsiteX6-667" fmla="*/ 9 w 1149548"/>
                <a:gd name="connsiteY6-668" fmla="*/ 1035347 h 1141558"/>
                <a:gd name="connsiteX7-669" fmla="*/ 415934 w 1149548"/>
                <a:gd name="connsiteY7-670" fmla="*/ 1003597 h 1141558"/>
                <a:gd name="connsiteX8-671" fmla="*/ 641359 w 1149548"/>
                <a:gd name="connsiteY8-672" fmla="*/ 946447 h 1141558"/>
                <a:gd name="connsiteX9-673" fmla="*/ 641359 w 1149548"/>
                <a:gd name="connsiteY9-674" fmla="*/ 730547 h 1141558"/>
                <a:gd name="connsiteX10-675" fmla="*/ 215909 w 1149548"/>
                <a:gd name="connsiteY10-676" fmla="*/ 717847 h 1141558"/>
                <a:gd name="connsiteX11-677" fmla="*/ 82559 w 1149548"/>
                <a:gd name="connsiteY11-678" fmla="*/ 476547 h 1141558"/>
                <a:gd name="connsiteX0-679" fmla="*/ 82559 w 1149548"/>
                <a:gd name="connsiteY0-680" fmla="*/ 476547 h 1141558"/>
                <a:gd name="connsiteX1-681" fmla="*/ 234959 w 1149548"/>
                <a:gd name="connsiteY1-682" fmla="*/ 51097 h 1141558"/>
                <a:gd name="connsiteX2-683" fmla="*/ 723909 w 1149548"/>
                <a:gd name="connsiteY2-684" fmla="*/ 12997 h 1141558"/>
                <a:gd name="connsiteX3-685" fmla="*/ 977909 w 1149548"/>
                <a:gd name="connsiteY3-686" fmla="*/ 241597 h 1141558"/>
                <a:gd name="connsiteX4-687" fmla="*/ 1136659 w 1149548"/>
                <a:gd name="connsiteY4-688" fmla="*/ 749597 h 1141558"/>
                <a:gd name="connsiteX5-689" fmla="*/ 406409 w 1149548"/>
                <a:gd name="connsiteY5-690" fmla="*/ 1130597 h 1141558"/>
                <a:gd name="connsiteX6-691" fmla="*/ 9 w 1149548"/>
                <a:gd name="connsiteY6-692" fmla="*/ 1035347 h 1141558"/>
                <a:gd name="connsiteX7-693" fmla="*/ 415934 w 1149548"/>
                <a:gd name="connsiteY7-694" fmla="*/ 1003597 h 1141558"/>
                <a:gd name="connsiteX8-695" fmla="*/ 641359 w 1149548"/>
                <a:gd name="connsiteY8-696" fmla="*/ 946447 h 1141558"/>
                <a:gd name="connsiteX9-697" fmla="*/ 641359 w 1149548"/>
                <a:gd name="connsiteY9-698" fmla="*/ 730547 h 1141558"/>
                <a:gd name="connsiteX10-699" fmla="*/ 215909 w 1149548"/>
                <a:gd name="connsiteY10-700" fmla="*/ 717847 h 1141558"/>
                <a:gd name="connsiteX11-701" fmla="*/ 82559 w 1149548"/>
                <a:gd name="connsiteY11-702" fmla="*/ 476547 h 1141558"/>
                <a:gd name="connsiteX0-703" fmla="*/ 0 w 1066989"/>
                <a:gd name="connsiteY0-704" fmla="*/ 476547 h 1145278"/>
                <a:gd name="connsiteX1-705" fmla="*/ 152400 w 1066989"/>
                <a:gd name="connsiteY1-706" fmla="*/ 51097 h 1145278"/>
                <a:gd name="connsiteX2-707" fmla="*/ 641350 w 1066989"/>
                <a:gd name="connsiteY2-708" fmla="*/ 12997 h 1145278"/>
                <a:gd name="connsiteX3-709" fmla="*/ 895350 w 1066989"/>
                <a:gd name="connsiteY3-710" fmla="*/ 241597 h 1145278"/>
                <a:gd name="connsiteX4-711" fmla="*/ 1054100 w 1066989"/>
                <a:gd name="connsiteY4-712" fmla="*/ 749597 h 1145278"/>
                <a:gd name="connsiteX5-713" fmla="*/ 323850 w 1066989"/>
                <a:gd name="connsiteY5-714" fmla="*/ 1130597 h 1145278"/>
                <a:gd name="connsiteX6-715" fmla="*/ 15875 w 1066989"/>
                <a:gd name="connsiteY6-716" fmla="*/ 1060747 h 1145278"/>
                <a:gd name="connsiteX7-717" fmla="*/ 333375 w 1066989"/>
                <a:gd name="connsiteY7-718" fmla="*/ 1003597 h 1145278"/>
                <a:gd name="connsiteX8-719" fmla="*/ 558800 w 1066989"/>
                <a:gd name="connsiteY8-720" fmla="*/ 946447 h 1145278"/>
                <a:gd name="connsiteX9-721" fmla="*/ 558800 w 1066989"/>
                <a:gd name="connsiteY9-722" fmla="*/ 730547 h 1145278"/>
                <a:gd name="connsiteX10-723" fmla="*/ 133350 w 1066989"/>
                <a:gd name="connsiteY10-724" fmla="*/ 717847 h 1145278"/>
                <a:gd name="connsiteX11-725" fmla="*/ 0 w 1066989"/>
                <a:gd name="connsiteY11-726" fmla="*/ 476547 h 1145278"/>
                <a:gd name="connsiteX0-727" fmla="*/ 0 w 1066989"/>
                <a:gd name="connsiteY0-728" fmla="*/ 476547 h 1145278"/>
                <a:gd name="connsiteX1-729" fmla="*/ 152400 w 1066989"/>
                <a:gd name="connsiteY1-730" fmla="*/ 51097 h 1145278"/>
                <a:gd name="connsiteX2-731" fmla="*/ 641350 w 1066989"/>
                <a:gd name="connsiteY2-732" fmla="*/ 12997 h 1145278"/>
                <a:gd name="connsiteX3-733" fmla="*/ 895350 w 1066989"/>
                <a:gd name="connsiteY3-734" fmla="*/ 241597 h 1145278"/>
                <a:gd name="connsiteX4-735" fmla="*/ 1054100 w 1066989"/>
                <a:gd name="connsiteY4-736" fmla="*/ 749597 h 1145278"/>
                <a:gd name="connsiteX5-737" fmla="*/ 323850 w 1066989"/>
                <a:gd name="connsiteY5-738" fmla="*/ 1130597 h 1145278"/>
                <a:gd name="connsiteX6-739" fmla="*/ 15875 w 1066989"/>
                <a:gd name="connsiteY6-740" fmla="*/ 1060747 h 1145278"/>
                <a:gd name="connsiteX7-741" fmla="*/ 333375 w 1066989"/>
                <a:gd name="connsiteY7-742" fmla="*/ 1003597 h 1145278"/>
                <a:gd name="connsiteX8-743" fmla="*/ 558800 w 1066989"/>
                <a:gd name="connsiteY8-744" fmla="*/ 946447 h 1145278"/>
                <a:gd name="connsiteX9-745" fmla="*/ 479425 w 1066989"/>
                <a:gd name="connsiteY9-746" fmla="*/ 705147 h 1145278"/>
                <a:gd name="connsiteX10-747" fmla="*/ 133350 w 1066989"/>
                <a:gd name="connsiteY10-748" fmla="*/ 717847 h 1145278"/>
                <a:gd name="connsiteX11-749" fmla="*/ 0 w 1066989"/>
                <a:gd name="connsiteY11-750" fmla="*/ 476547 h 1145278"/>
                <a:gd name="connsiteX0-751" fmla="*/ 0 w 1066989"/>
                <a:gd name="connsiteY0-752" fmla="*/ 476547 h 1145278"/>
                <a:gd name="connsiteX1-753" fmla="*/ 152400 w 1066989"/>
                <a:gd name="connsiteY1-754" fmla="*/ 51097 h 1145278"/>
                <a:gd name="connsiteX2-755" fmla="*/ 641350 w 1066989"/>
                <a:gd name="connsiteY2-756" fmla="*/ 12997 h 1145278"/>
                <a:gd name="connsiteX3-757" fmla="*/ 895350 w 1066989"/>
                <a:gd name="connsiteY3-758" fmla="*/ 241597 h 1145278"/>
                <a:gd name="connsiteX4-759" fmla="*/ 1054100 w 1066989"/>
                <a:gd name="connsiteY4-760" fmla="*/ 749597 h 1145278"/>
                <a:gd name="connsiteX5-761" fmla="*/ 323850 w 1066989"/>
                <a:gd name="connsiteY5-762" fmla="*/ 1130597 h 1145278"/>
                <a:gd name="connsiteX6-763" fmla="*/ 15875 w 1066989"/>
                <a:gd name="connsiteY6-764" fmla="*/ 1060747 h 1145278"/>
                <a:gd name="connsiteX7-765" fmla="*/ 333375 w 1066989"/>
                <a:gd name="connsiteY7-766" fmla="*/ 1003597 h 1145278"/>
                <a:gd name="connsiteX8-767" fmla="*/ 625475 w 1066989"/>
                <a:gd name="connsiteY8-768" fmla="*/ 908347 h 1145278"/>
                <a:gd name="connsiteX9-769" fmla="*/ 479425 w 1066989"/>
                <a:gd name="connsiteY9-770" fmla="*/ 705147 h 1145278"/>
                <a:gd name="connsiteX10-771" fmla="*/ 133350 w 1066989"/>
                <a:gd name="connsiteY10-772" fmla="*/ 717847 h 1145278"/>
                <a:gd name="connsiteX11-773" fmla="*/ 0 w 1066989"/>
                <a:gd name="connsiteY11-774" fmla="*/ 476547 h 1145278"/>
                <a:gd name="connsiteX0-775" fmla="*/ 0 w 1066989"/>
                <a:gd name="connsiteY0-776" fmla="*/ 476547 h 1145278"/>
                <a:gd name="connsiteX1-777" fmla="*/ 152400 w 1066989"/>
                <a:gd name="connsiteY1-778" fmla="*/ 51097 h 1145278"/>
                <a:gd name="connsiteX2-779" fmla="*/ 641350 w 1066989"/>
                <a:gd name="connsiteY2-780" fmla="*/ 12997 h 1145278"/>
                <a:gd name="connsiteX3-781" fmla="*/ 895350 w 1066989"/>
                <a:gd name="connsiteY3-782" fmla="*/ 241597 h 1145278"/>
                <a:gd name="connsiteX4-783" fmla="*/ 1054100 w 1066989"/>
                <a:gd name="connsiteY4-784" fmla="*/ 749597 h 1145278"/>
                <a:gd name="connsiteX5-785" fmla="*/ 323850 w 1066989"/>
                <a:gd name="connsiteY5-786" fmla="*/ 1130597 h 1145278"/>
                <a:gd name="connsiteX6-787" fmla="*/ 15875 w 1066989"/>
                <a:gd name="connsiteY6-788" fmla="*/ 1060747 h 1145278"/>
                <a:gd name="connsiteX7-789" fmla="*/ 333375 w 1066989"/>
                <a:gd name="connsiteY7-790" fmla="*/ 1003597 h 1145278"/>
                <a:gd name="connsiteX8-791" fmla="*/ 625475 w 1066989"/>
                <a:gd name="connsiteY8-792" fmla="*/ 908347 h 1145278"/>
                <a:gd name="connsiteX9-793" fmla="*/ 479425 w 1066989"/>
                <a:gd name="connsiteY9-794" fmla="*/ 705147 h 1145278"/>
                <a:gd name="connsiteX10-795" fmla="*/ 133350 w 1066989"/>
                <a:gd name="connsiteY10-796" fmla="*/ 717847 h 1145278"/>
                <a:gd name="connsiteX11-797" fmla="*/ 0 w 1066989"/>
                <a:gd name="connsiteY11-798" fmla="*/ 476547 h 1145278"/>
                <a:gd name="connsiteX0-799" fmla="*/ 0 w 1066989"/>
                <a:gd name="connsiteY0-800" fmla="*/ 476547 h 1146964"/>
                <a:gd name="connsiteX1-801" fmla="*/ 152400 w 1066989"/>
                <a:gd name="connsiteY1-802" fmla="*/ 51097 h 1146964"/>
                <a:gd name="connsiteX2-803" fmla="*/ 641350 w 1066989"/>
                <a:gd name="connsiteY2-804" fmla="*/ 12997 h 1146964"/>
                <a:gd name="connsiteX3-805" fmla="*/ 895350 w 1066989"/>
                <a:gd name="connsiteY3-806" fmla="*/ 241597 h 1146964"/>
                <a:gd name="connsiteX4-807" fmla="*/ 1054100 w 1066989"/>
                <a:gd name="connsiteY4-808" fmla="*/ 749597 h 1146964"/>
                <a:gd name="connsiteX5-809" fmla="*/ 323850 w 1066989"/>
                <a:gd name="connsiteY5-810" fmla="*/ 1130597 h 1146964"/>
                <a:gd name="connsiteX6-811" fmla="*/ 15875 w 1066989"/>
                <a:gd name="connsiteY6-812" fmla="*/ 1060747 h 1146964"/>
                <a:gd name="connsiteX7-813" fmla="*/ 625475 w 1066989"/>
                <a:gd name="connsiteY7-814" fmla="*/ 908347 h 1146964"/>
                <a:gd name="connsiteX8-815" fmla="*/ 479425 w 1066989"/>
                <a:gd name="connsiteY8-816" fmla="*/ 705147 h 1146964"/>
                <a:gd name="connsiteX9-817" fmla="*/ 133350 w 1066989"/>
                <a:gd name="connsiteY9-818" fmla="*/ 717847 h 1146964"/>
                <a:gd name="connsiteX10-819" fmla="*/ 0 w 1066989"/>
                <a:gd name="connsiteY10-820" fmla="*/ 476547 h 1146964"/>
                <a:gd name="connsiteX0-821" fmla="*/ 0 w 1066989"/>
                <a:gd name="connsiteY0-822" fmla="*/ 476547 h 1146964"/>
                <a:gd name="connsiteX1-823" fmla="*/ 152400 w 1066989"/>
                <a:gd name="connsiteY1-824" fmla="*/ 51097 h 1146964"/>
                <a:gd name="connsiteX2-825" fmla="*/ 641350 w 1066989"/>
                <a:gd name="connsiteY2-826" fmla="*/ 12997 h 1146964"/>
                <a:gd name="connsiteX3-827" fmla="*/ 895350 w 1066989"/>
                <a:gd name="connsiteY3-828" fmla="*/ 241597 h 1146964"/>
                <a:gd name="connsiteX4-829" fmla="*/ 1054100 w 1066989"/>
                <a:gd name="connsiteY4-830" fmla="*/ 749597 h 1146964"/>
                <a:gd name="connsiteX5-831" fmla="*/ 323850 w 1066989"/>
                <a:gd name="connsiteY5-832" fmla="*/ 1130597 h 1146964"/>
                <a:gd name="connsiteX6-833" fmla="*/ 15875 w 1066989"/>
                <a:gd name="connsiteY6-834" fmla="*/ 1060747 h 1146964"/>
                <a:gd name="connsiteX7-835" fmla="*/ 625475 w 1066989"/>
                <a:gd name="connsiteY7-836" fmla="*/ 908347 h 1146964"/>
                <a:gd name="connsiteX8-837" fmla="*/ 479425 w 1066989"/>
                <a:gd name="connsiteY8-838" fmla="*/ 705147 h 1146964"/>
                <a:gd name="connsiteX9-839" fmla="*/ 82550 w 1066989"/>
                <a:gd name="connsiteY9-840" fmla="*/ 692447 h 1146964"/>
                <a:gd name="connsiteX10-841" fmla="*/ 0 w 1066989"/>
                <a:gd name="connsiteY10-842" fmla="*/ 476547 h 1146964"/>
                <a:gd name="connsiteX0-843" fmla="*/ 0 w 1079689"/>
                <a:gd name="connsiteY0-844" fmla="*/ 379758 h 1151775"/>
                <a:gd name="connsiteX1-845" fmla="*/ 165100 w 1079689"/>
                <a:gd name="connsiteY1-846" fmla="*/ 55908 h 1151775"/>
                <a:gd name="connsiteX2-847" fmla="*/ 654050 w 1079689"/>
                <a:gd name="connsiteY2-848" fmla="*/ 17808 h 1151775"/>
                <a:gd name="connsiteX3-849" fmla="*/ 908050 w 1079689"/>
                <a:gd name="connsiteY3-850" fmla="*/ 246408 h 1151775"/>
                <a:gd name="connsiteX4-851" fmla="*/ 1066800 w 1079689"/>
                <a:gd name="connsiteY4-852" fmla="*/ 754408 h 1151775"/>
                <a:gd name="connsiteX5-853" fmla="*/ 336550 w 1079689"/>
                <a:gd name="connsiteY5-854" fmla="*/ 1135408 h 1151775"/>
                <a:gd name="connsiteX6-855" fmla="*/ 28575 w 1079689"/>
                <a:gd name="connsiteY6-856" fmla="*/ 1065558 h 1151775"/>
                <a:gd name="connsiteX7-857" fmla="*/ 638175 w 1079689"/>
                <a:gd name="connsiteY7-858" fmla="*/ 913158 h 1151775"/>
                <a:gd name="connsiteX8-859" fmla="*/ 492125 w 1079689"/>
                <a:gd name="connsiteY8-860" fmla="*/ 709958 h 1151775"/>
                <a:gd name="connsiteX9-861" fmla="*/ 95250 w 1079689"/>
                <a:gd name="connsiteY9-862" fmla="*/ 697258 h 1151775"/>
                <a:gd name="connsiteX10-863" fmla="*/ 0 w 1079689"/>
                <a:gd name="connsiteY10-864" fmla="*/ 379758 h 1151775"/>
                <a:gd name="connsiteX0-865" fmla="*/ 0 w 1106676"/>
                <a:gd name="connsiteY0-866" fmla="*/ 379758 h 1151775"/>
                <a:gd name="connsiteX1-867" fmla="*/ 165100 w 1106676"/>
                <a:gd name="connsiteY1-868" fmla="*/ 55908 h 1151775"/>
                <a:gd name="connsiteX2-869" fmla="*/ 654050 w 1106676"/>
                <a:gd name="connsiteY2-870" fmla="*/ 17808 h 1151775"/>
                <a:gd name="connsiteX3-871" fmla="*/ 952500 w 1106676"/>
                <a:gd name="connsiteY3-872" fmla="*/ 246408 h 1151775"/>
                <a:gd name="connsiteX4-873" fmla="*/ 1066800 w 1106676"/>
                <a:gd name="connsiteY4-874" fmla="*/ 754408 h 1151775"/>
                <a:gd name="connsiteX5-875" fmla="*/ 336550 w 1106676"/>
                <a:gd name="connsiteY5-876" fmla="*/ 1135408 h 1151775"/>
                <a:gd name="connsiteX6-877" fmla="*/ 28575 w 1106676"/>
                <a:gd name="connsiteY6-878" fmla="*/ 1065558 h 1151775"/>
                <a:gd name="connsiteX7-879" fmla="*/ 638175 w 1106676"/>
                <a:gd name="connsiteY7-880" fmla="*/ 913158 h 1151775"/>
                <a:gd name="connsiteX8-881" fmla="*/ 492125 w 1106676"/>
                <a:gd name="connsiteY8-882" fmla="*/ 709958 h 1151775"/>
                <a:gd name="connsiteX9-883" fmla="*/ 95250 w 1106676"/>
                <a:gd name="connsiteY9-884" fmla="*/ 697258 h 1151775"/>
                <a:gd name="connsiteX10-885" fmla="*/ 0 w 1106676"/>
                <a:gd name="connsiteY10-886" fmla="*/ 379758 h 1151775"/>
                <a:gd name="connsiteX0-887" fmla="*/ 0 w 1072717"/>
                <a:gd name="connsiteY0-888" fmla="*/ 417277 h 1189294"/>
                <a:gd name="connsiteX1-889" fmla="*/ 165100 w 1072717"/>
                <a:gd name="connsiteY1-890" fmla="*/ 93427 h 1189294"/>
                <a:gd name="connsiteX2-891" fmla="*/ 654050 w 1072717"/>
                <a:gd name="connsiteY2-892" fmla="*/ 55327 h 1189294"/>
                <a:gd name="connsiteX3-893" fmla="*/ 1066800 w 1072717"/>
                <a:gd name="connsiteY3-894" fmla="*/ 791927 h 1189294"/>
                <a:gd name="connsiteX4-895" fmla="*/ 336550 w 1072717"/>
                <a:gd name="connsiteY4-896" fmla="*/ 1172927 h 1189294"/>
                <a:gd name="connsiteX5-897" fmla="*/ 28575 w 1072717"/>
                <a:gd name="connsiteY5-898" fmla="*/ 1103077 h 1189294"/>
                <a:gd name="connsiteX6-899" fmla="*/ 638175 w 1072717"/>
                <a:gd name="connsiteY6-900" fmla="*/ 950677 h 1189294"/>
                <a:gd name="connsiteX7-901" fmla="*/ 492125 w 1072717"/>
                <a:gd name="connsiteY7-902" fmla="*/ 747477 h 1189294"/>
                <a:gd name="connsiteX8-903" fmla="*/ 95250 w 1072717"/>
                <a:gd name="connsiteY8-904" fmla="*/ 734777 h 1189294"/>
                <a:gd name="connsiteX9-905" fmla="*/ 0 w 1072717"/>
                <a:gd name="connsiteY9-906" fmla="*/ 417277 h 1189294"/>
                <a:gd name="connsiteX0-907" fmla="*/ 0 w 1075826"/>
                <a:gd name="connsiteY0-908" fmla="*/ 415869 h 1187886"/>
                <a:gd name="connsiteX1-909" fmla="*/ 165100 w 1075826"/>
                <a:gd name="connsiteY1-910" fmla="*/ 92019 h 1187886"/>
                <a:gd name="connsiteX2-911" fmla="*/ 654050 w 1075826"/>
                <a:gd name="connsiteY2-912" fmla="*/ 53919 h 1187886"/>
                <a:gd name="connsiteX3-913" fmla="*/ 1066800 w 1075826"/>
                <a:gd name="connsiteY3-914" fmla="*/ 790519 h 1187886"/>
                <a:gd name="connsiteX4-915" fmla="*/ 336550 w 1075826"/>
                <a:gd name="connsiteY4-916" fmla="*/ 1171519 h 1187886"/>
                <a:gd name="connsiteX5-917" fmla="*/ 28575 w 1075826"/>
                <a:gd name="connsiteY5-918" fmla="*/ 1101669 h 1187886"/>
                <a:gd name="connsiteX6-919" fmla="*/ 638175 w 1075826"/>
                <a:gd name="connsiteY6-920" fmla="*/ 949269 h 1187886"/>
                <a:gd name="connsiteX7-921" fmla="*/ 492125 w 1075826"/>
                <a:gd name="connsiteY7-922" fmla="*/ 746069 h 1187886"/>
                <a:gd name="connsiteX8-923" fmla="*/ 95250 w 1075826"/>
                <a:gd name="connsiteY8-924" fmla="*/ 733369 h 1187886"/>
                <a:gd name="connsiteX9-925" fmla="*/ 0 w 1075826"/>
                <a:gd name="connsiteY9-926" fmla="*/ 415869 h 1187886"/>
                <a:gd name="connsiteX0-927" fmla="*/ 0 w 1075826"/>
                <a:gd name="connsiteY0-928" fmla="*/ 415869 h 1188655"/>
                <a:gd name="connsiteX1-929" fmla="*/ 165100 w 1075826"/>
                <a:gd name="connsiteY1-930" fmla="*/ 92019 h 1188655"/>
                <a:gd name="connsiteX2-931" fmla="*/ 654050 w 1075826"/>
                <a:gd name="connsiteY2-932" fmla="*/ 53919 h 1188655"/>
                <a:gd name="connsiteX3-933" fmla="*/ 1066800 w 1075826"/>
                <a:gd name="connsiteY3-934" fmla="*/ 790519 h 1188655"/>
                <a:gd name="connsiteX4-935" fmla="*/ 336550 w 1075826"/>
                <a:gd name="connsiteY4-936" fmla="*/ 1171519 h 1188655"/>
                <a:gd name="connsiteX5-937" fmla="*/ 28575 w 1075826"/>
                <a:gd name="connsiteY5-938" fmla="*/ 1101669 h 1188655"/>
                <a:gd name="connsiteX6-939" fmla="*/ 603250 w 1075826"/>
                <a:gd name="connsiteY6-940" fmla="*/ 911169 h 1188655"/>
                <a:gd name="connsiteX7-941" fmla="*/ 492125 w 1075826"/>
                <a:gd name="connsiteY7-942" fmla="*/ 746069 h 1188655"/>
                <a:gd name="connsiteX8-943" fmla="*/ 95250 w 1075826"/>
                <a:gd name="connsiteY8-944" fmla="*/ 733369 h 1188655"/>
                <a:gd name="connsiteX9-945" fmla="*/ 0 w 1075826"/>
                <a:gd name="connsiteY9-946" fmla="*/ 415869 h 1188655"/>
                <a:gd name="connsiteX0-947" fmla="*/ 0 w 1075826"/>
                <a:gd name="connsiteY0-948" fmla="*/ 415869 h 1188655"/>
                <a:gd name="connsiteX1-949" fmla="*/ 165100 w 1075826"/>
                <a:gd name="connsiteY1-950" fmla="*/ 92019 h 1188655"/>
                <a:gd name="connsiteX2-951" fmla="*/ 654050 w 1075826"/>
                <a:gd name="connsiteY2-952" fmla="*/ 53919 h 1188655"/>
                <a:gd name="connsiteX3-953" fmla="*/ 1066800 w 1075826"/>
                <a:gd name="connsiteY3-954" fmla="*/ 790519 h 1188655"/>
                <a:gd name="connsiteX4-955" fmla="*/ 336550 w 1075826"/>
                <a:gd name="connsiteY4-956" fmla="*/ 1171519 h 1188655"/>
                <a:gd name="connsiteX5-957" fmla="*/ 28575 w 1075826"/>
                <a:gd name="connsiteY5-958" fmla="*/ 1101669 h 1188655"/>
                <a:gd name="connsiteX6-959" fmla="*/ 603250 w 1075826"/>
                <a:gd name="connsiteY6-960" fmla="*/ 911169 h 1188655"/>
                <a:gd name="connsiteX7-961" fmla="*/ 441325 w 1075826"/>
                <a:gd name="connsiteY7-962" fmla="*/ 682569 h 1188655"/>
                <a:gd name="connsiteX8-963" fmla="*/ 95250 w 1075826"/>
                <a:gd name="connsiteY8-964" fmla="*/ 733369 h 1188655"/>
                <a:gd name="connsiteX9-965" fmla="*/ 0 w 1075826"/>
                <a:gd name="connsiteY9-966" fmla="*/ 415869 h 1188655"/>
                <a:gd name="connsiteX0-967" fmla="*/ 0 w 1075826"/>
                <a:gd name="connsiteY0-968" fmla="*/ 415869 h 1188655"/>
                <a:gd name="connsiteX1-969" fmla="*/ 165100 w 1075826"/>
                <a:gd name="connsiteY1-970" fmla="*/ 92019 h 1188655"/>
                <a:gd name="connsiteX2-971" fmla="*/ 654050 w 1075826"/>
                <a:gd name="connsiteY2-972" fmla="*/ 53919 h 1188655"/>
                <a:gd name="connsiteX3-973" fmla="*/ 1066800 w 1075826"/>
                <a:gd name="connsiteY3-974" fmla="*/ 790519 h 1188655"/>
                <a:gd name="connsiteX4-975" fmla="*/ 336550 w 1075826"/>
                <a:gd name="connsiteY4-976" fmla="*/ 1171519 h 1188655"/>
                <a:gd name="connsiteX5-977" fmla="*/ 28575 w 1075826"/>
                <a:gd name="connsiteY5-978" fmla="*/ 1101669 h 1188655"/>
                <a:gd name="connsiteX6-979" fmla="*/ 603250 w 1075826"/>
                <a:gd name="connsiteY6-980" fmla="*/ 911169 h 1188655"/>
                <a:gd name="connsiteX7-981" fmla="*/ 441325 w 1075826"/>
                <a:gd name="connsiteY7-982" fmla="*/ 682569 h 1188655"/>
                <a:gd name="connsiteX8-983" fmla="*/ 95250 w 1075826"/>
                <a:gd name="connsiteY8-984" fmla="*/ 650819 h 1188655"/>
                <a:gd name="connsiteX9-985" fmla="*/ 0 w 1075826"/>
                <a:gd name="connsiteY9-986" fmla="*/ 415869 h 1188655"/>
                <a:gd name="connsiteX0-987" fmla="*/ 0 w 1075826"/>
                <a:gd name="connsiteY0-988" fmla="*/ 415869 h 1188392"/>
                <a:gd name="connsiteX1-989" fmla="*/ 165100 w 1075826"/>
                <a:gd name="connsiteY1-990" fmla="*/ 92019 h 1188392"/>
                <a:gd name="connsiteX2-991" fmla="*/ 654050 w 1075826"/>
                <a:gd name="connsiteY2-992" fmla="*/ 53919 h 1188392"/>
                <a:gd name="connsiteX3-993" fmla="*/ 1066800 w 1075826"/>
                <a:gd name="connsiteY3-994" fmla="*/ 790519 h 1188392"/>
                <a:gd name="connsiteX4-995" fmla="*/ 336550 w 1075826"/>
                <a:gd name="connsiteY4-996" fmla="*/ 1171519 h 1188392"/>
                <a:gd name="connsiteX5-997" fmla="*/ 28575 w 1075826"/>
                <a:gd name="connsiteY5-998" fmla="*/ 1101669 h 1188392"/>
                <a:gd name="connsiteX6-999" fmla="*/ 561975 w 1075826"/>
                <a:gd name="connsiteY6-1000" fmla="*/ 923869 h 1188392"/>
                <a:gd name="connsiteX7-1001" fmla="*/ 441325 w 1075826"/>
                <a:gd name="connsiteY7-1002" fmla="*/ 682569 h 1188392"/>
                <a:gd name="connsiteX8-1003" fmla="*/ 95250 w 1075826"/>
                <a:gd name="connsiteY8-1004" fmla="*/ 650819 h 1188392"/>
                <a:gd name="connsiteX9-1005" fmla="*/ 0 w 1075826"/>
                <a:gd name="connsiteY9-1006" fmla="*/ 415869 h 1188392"/>
                <a:gd name="connsiteX0-1007" fmla="*/ 0 w 1075826"/>
                <a:gd name="connsiteY0-1008" fmla="*/ 415869 h 1188392"/>
                <a:gd name="connsiteX1-1009" fmla="*/ 165100 w 1075826"/>
                <a:gd name="connsiteY1-1010" fmla="*/ 92019 h 1188392"/>
                <a:gd name="connsiteX2-1011" fmla="*/ 654050 w 1075826"/>
                <a:gd name="connsiteY2-1012" fmla="*/ 53919 h 1188392"/>
                <a:gd name="connsiteX3-1013" fmla="*/ 1066800 w 1075826"/>
                <a:gd name="connsiteY3-1014" fmla="*/ 790519 h 1188392"/>
                <a:gd name="connsiteX4-1015" fmla="*/ 336550 w 1075826"/>
                <a:gd name="connsiteY4-1016" fmla="*/ 1171519 h 1188392"/>
                <a:gd name="connsiteX5-1017" fmla="*/ 28575 w 1075826"/>
                <a:gd name="connsiteY5-1018" fmla="*/ 1101669 h 1188392"/>
                <a:gd name="connsiteX6-1019" fmla="*/ 561975 w 1075826"/>
                <a:gd name="connsiteY6-1020" fmla="*/ 923869 h 1188392"/>
                <a:gd name="connsiteX7-1021" fmla="*/ 441325 w 1075826"/>
                <a:gd name="connsiteY7-1022" fmla="*/ 682569 h 1188392"/>
                <a:gd name="connsiteX8-1023" fmla="*/ 95250 w 1075826"/>
                <a:gd name="connsiteY8-1024" fmla="*/ 650819 h 1188392"/>
                <a:gd name="connsiteX9-1025" fmla="*/ 0 w 1075826"/>
                <a:gd name="connsiteY9-1026" fmla="*/ 415869 h 1188392"/>
                <a:gd name="connsiteX0-1027" fmla="*/ 0 w 1075826"/>
                <a:gd name="connsiteY0-1028" fmla="*/ 415869 h 1188392"/>
                <a:gd name="connsiteX1-1029" fmla="*/ 165100 w 1075826"/>
                <a:gd name="connsiteY1-1030" fmla="*/ 92019 h 1188392"/>
                <a:gd name="connsiteX2-1031" fmla="*/ 654050 w 1075826"/>
                <a:gd name="connsiteY2-1032" fmla="*/ 53919 h 1188392"/>
                <a:gd name="connsiteX3-1033" fmla="*/ 1066800 w 1075826"/>
                <a:gd name="connsiteY3-1034" fmla="*/ 790519 h 1188392"/>
                <a:gd name="connsiteX4-1035" fmla="*/ 336550 w 1075826"/>
                <a:gd name="connsiteY4-1036" fmla="*/ 1171519 h 1188392"/>
                <a:gd name="connsiteX5-1037" fmla="*/ 28575 w 1075826"/>
                <a:gd name="connsiteY5-1038" fmla="*/ 1101669 h 1188392"/>
                <a:gd name="connsiteX6-1039" fmla="*/ 561975 w 1075826"/>
                <a:gd name="connsiteY6-1040" fmla="*/ 923869 h 1188392"/>
                <a:gd name="connsiteX7-1041" fmla="*/ 441325 w 1075826"/>
                <a:gd name="connsiteY7-1042" fmla="*/ 682569 h 1188392"/>
                <a:gd name="connsiteX8-1043" fmla="*/ 95250 w 1075826"/>
                <a:gd name="connsiteY8-1044" fmla="*/ 650819 h 1188392"/>
                <a:gd name="connsiteX9-1045" fmla="*/ 0 w 1075826"/>
                <a:gd name="connsiteY9-1046" fmla="*/ 415869 h 1188392"/>
                <a:gd name="connsiteX0-1047" fmla="*/ 0 w 1075826"/>
                <a:gd name="connsiteY0-1048" fmla="*/ 415869 h 1188392"/>
                <a:gd name="connsiteX1-1049" fmla="*/ 165100 w 1075826"/>
                <a:gd name="connsiteY1-1050" fmla="*/ 92019 h 1188392"/>
                <a:gd name="connsiteX2-1051" fmla="*/ 654050 w 1075826"/>
                <a:gd name="connsiteY2-1052" fmla="*/ 53919 h 1188392"/>
                <a:gd name="connsiteX3-1053" fmla="*/ 1066800 w 1075826"/>
                <a:gd name="connsiteY3-1054" fmla="*/ 790519 h 1188392"/>
                <a:gd name="connsiteX4-1055" fmla="*/ 336550 w 1075826"/>
                <a:gd name="connsiteY4-1056" fmla="*/ 1171519 h 1188392"/>
                <a:gd name="connsiteX5-1057" fmla="*/ 28575 w 1075826"/>
                <a:gd name="connsiteY5-1058" fmla="*/ 1101669 h 1188392"/>
                <a:gd name="connsiteX6-1059" fmla="*/ 561975 w 1075826"/>
                <a:gd name="connsiteY6-1060" fmla="*/ 923869 h 1188392"/>
                <a:gd name="connsiteX7-1061" fmla="*/ 95250 w 1075826"/>
                <a:gd name="connsiteY7-1062" fmla="*/ 650819 h 1188392"/>
                <a:gd name="connsiteX8-1063" fmla="*/ 0 w 1075826"/>
                <a:gd name="connsiteY8-1064" fmla="*/ 415869 h 1188392"/>
                <a:gd name="connsiteX0-1065" fmla="*/ 0 w 1075826"/>
                <a:gd name="connsiteY0-1066" fmla="*/ 415869 h 1191016"/>
                <a:gd name="connsiteX1-1067" fmla="*/ 165100 w 1075826"/>
                <a:gd name="connsiteY1-1068" fmla="*/ 92019 h 1191016"/>
                <a:gd name="connsiteX2-1069" fmla="*/ 654050 w 1075826"/>
                <a:gd name="connsiteY2-1070" fmla="*/ 53919 h 1191016"/>
                <a:gd name="connsiteX3-1071" fmla="*/ 1066800 w 1075826"/>
                <a:gd name="connsiteY3-1072" fmla="*/ 790519 h 1191016"/>
                <a:gd name="connsiteX4-1073" fmla="*/ 336550 w 1075826"/>
                <a:gd name="connsiteY4-1074" fmla="*/ 1171519 h 1191016"/>
                <a:gd name="connsiteX5-1075" fmla="*/ 28575 w 1075826"/>
                <a:gd name="connsiteY5-1076" fmla="*/ 1101669 h 1191016"/>
                <a:gd name="connsiteX6-1077" fmla="*/ 488950 w 1075826"/>
                <a:gd name="connsiteY6-1078" fmla="*/ 809569 h 1191016"/>
                <a:gd name="connsiteX7-1079" fmla="*/ 95250 w 1075826"/>
                <a:gd name="connsiteY7-1080" fmla="*/ 650819 h 1191016"/>
                <a:gd name="connsiteX8-1081" fmla="*/ 0 w 1075826"/>
                <a:gd name="connsiteY8-1082" fmla="*/ 415869 h 1191016"/>
                <a:gd name="connsiteX0-1083" fmla="*/ 0 w 1075826"/>
                <a:gd name="connsiteY0-1084" fmla="*/ 415869 h 1191016"/>
                <a:gd name="connsiteX1-1085" fmla="*/ 165100 w 1075826"/>
                <a:gd name="connsiteY1-1086" fmla="*/ 92019 h 1191016"/>
                <a:gd name="connsiteX2-1087" fmla="*/ 654050 w 1075826"/>
                <a:gd name="connsiteY2-1088" fmla="*/ 53919 h 1191016"/>
                <a:gd name="connsiteX3-1089" fmla="*/ 1066800 w 1075826"/>
                <a:gd name="connsiteY3-1090" fmla="*/ 790519 h 1191016"/>
                <a:gd name="connsiteX4-1091" fmla="*/ 336550 w 1075826"/>
                <a:gd name="connsiteY4-1092" fmla="*/ 1171519 h 1191016"/>
                <a:gd name="connsiteX5-1093" fmla="*/ 28575 w 1075826"/>
                <a:gd name="connsiteY5-1094" fmla="*/ 1101669 h 1191016"/>
                <a:gd name="connsiteX6-1095" fmla="*/ 488950 w 1075826"/>
                <a:gd name="connsiteY6-1096" fmla="*/ 809569 h 1191016"/>
                <a:gd name="connsiteX7-1097" fmla="*/ 95250 w 1075826"/>
                <a:gd name="connsiteY7-1098" fmla="*/ 650819 h 1191016"/>
                <a:gd name="connsiteX8-1099" fmla="*/ 0 w 1075826"/>
                <a:gd name="connsiteY8-1100" fmla="*/ 415869 h 1191016"/>
                <a:gd name="connsiteX0-1101" fmla="*/ 0 w 1075826"/>
                <a:gd name="connsiteY0-1102" fmla="*/ 415869 h 1191514"/>
                <a:gd name="connsiteX1-1103" fmla="*/ 165100 w 1075826"/>
                <a:gd name="connsiteY1-1104" fmla="*/ 92019 h 1191514"/>
                <a:gd name="connsiteX2-1105" fmla="*/ 654050 w 1075826"/>
                <a:gd name="connsiteY2-1106" fmla="*/ 53919 h 1191514"/>
                <a:gd name="connsiteX3-1107" fmla="*/ 1066800 w 1075826"/>
                <a:gd name="connsiteY3-1108" fmla="*/ 790519 h 1191514"/>
                <a:gd name="connsiteX4-1109" fmla="*/ 336550 w 1075826"/>
                <a:gd name="connsiteY4-1110" fmla="*/ 1171519 h 1191514"/>
                <a:gd name="connsiteX5-1111" fmla="*/ 28575 w 1075826"/>
                <a:gd name="connsiteY5-1112" fmla="*/ 1101669 h 1191514"/>
                <a:gd name="connsiteX6-1113" fmla="*/ 577850 w 1075826"/>
                <a:gd name="connsiteY6-1114" fmla="*/ 790519 h 1191514"/>
                <a:gd name="connsiteX7-1115" fmla="*/ 95250 w 1075826"/>
                <a:gd name="connsiteY7-1116" fmla="*/ 650819 h 1191514"/>
                <a:gd name="connsiteX8-1117" fmla="*/ 0 w 1075826"/>
                <a:gd name="connsiteY8-1118" fmla="*/ 415869 h 1191514"/>
                <a:gd name="connsiteX0-1119" fmla="*/ 0 w 1075826"/>
                <a:gd name="connsiteY0-1120" fmla="*/ 415869 h 1192120"/>
                <a:gd name="connsiteX1-1121" fmla="*/ 165100 w 1075826"/>
                <a:gd name="connsiteY1-1122" fmla="*/ 92019 h 1192120"/>
                <a:gd name="connsiteX2-1123" fmla="*/ 654050 w 1075826"/>
                <a:gd name="connsiteY2-1124" fmla="*/ 53919 h 1192120"/>
                <a:gd name="connsiteX3-1125" fmla="*/ 1066800 w 1075826"/>
                <a:gd name="connsiteY3-1126" fmla="*/ 790519 h 1192120"/>
                <a:gd name="connsiteX4-1127" fmla="*/ 336550 w 1075826"/>
                <a:gd name="connsiteY4-1128" fmla="*/ 1171519 h 1192120"/>
                <a:gd name="connsiteX5-1129" fmla="*/ 28575 w 1075826"/>
                <a:gd name="connsiteY5-1130" fmla="*/ 1101669 h 1192120"/>
                <a:gd name="connsiteX6-1131" fmla="*/ 644525 w 1075826"/>
                <a:gd name="connsiteY6-1132" fmla="*/ 768294 h 1192120"/>
                <a:gd name="connsiteX7-1133" fmla="*/ 95250 w 1075826"/>
                <a:gd name="connsiteY7-1134" fmla="*/ 650819 h 1192120"/>
                <a:gd name="connsiteX8-1135" fmla="*/ 0 w 1075826"/>
                <a:gd name="connsiteY8-1136" fmla="*/ 415869 h 1192120"/>
                <a:gd name="connsiteX0-1137" fmla="*/ 0 w 1075826"/>
                <a:gd name="connsiteY0-1138" fmla="*/ 415869 h 1192120"/>
                <a:gd name="connsiteX1-1139" fmla="*/ 165100 w 1075826"/>
                <a:gd name="connsiteY1-1140" fmla="*/ 92019 h 1192120"/>
                <a:gd name="connsiteX2-1141" fmla="*/ 654050 w 1075826"/>
                <a:gd name="connsiteY2-1142" fmla="*/ 53919 h 1192120"/>
                <a:gd name="connsiteX3-1143" fmla="*/ 1066800 w 1075826"/>
                <a:gd name="connsiteY3-1144" fmla="*/ 790519 h 1192120"/>
                <a:gd name="connsiteX4-1145" fmla="*/ 336550 w 1075826"/>
                <a:gd name="connsiteY4-1146" fmla="*/ 1171519 h 1192120"/>
                <a:gd name="connsiteX5-1147" fmla="*/ 28575 w 1075826"/>
                <a:gd name="connsiteY5-1148" fmla="*/ 1101669 h 1192120"/>
                <a:gd name="connsiteX6-1149" fmla="*/ 644525 w 1075826"/>
                <a:gd name="connsiteY6-1150" fmla="*/ 768294 h 1192120"/>
                <a:gd name="connsiteX7-1151" fmla="*/ 95250 w 1075826"/>
                <a:gd name="connsiteY7-1152" fmla="*/ 650819 h 1192120"/>
                <a:gd name="connsiteX8-1153" fmla="*/ 0 w 1075826"/>
                <a:gd name="connsiteY8-1154" fmla="*/ 415869 h 1192120"/>
                <a:gd name="connsiteX0-1155" fmla="*/ 0 w 1075848"/>
                <a:gd name="connsiteY0-1156" fmla="*/ 417512 h 1193533"/>
                <a:gd name="connsiteX1-1157" fmla="*/ 165100 w 1075848"/>
                <a:gd name="connsiteY1-1158" fmla="*/ 93662 h 1193533"/>
                <a:gd name="connsiteX2-1159" fmla="*/ 654050 w 1075848"/>
                <a:gd name="connsiteY2-1160" fmla="*/ 55562 h 1193533"/>
                <a:gd name="connsiteX3-1161" fmla="*/ 1069975 w 1075848"/>
                <a:gd name="connsiteY3-1162" fmla="*/ 795337 h 1193533"/>
                <a:gd name="connsiteX4-1163" fmla="*/ 336550 w 1075848"/>
                <a:gd name="connsiteY4-1164" fmla="*/ 1173162 h 1193533"/>
                <a:gd name="connsiteX5-1165" fmla="*/ 28575 w 1075848"/>
                <a:gd name="connsiteY5-1166" fmla="*/ 1103312 h 1193533"/>
                <a:gd name="connsiteX6-1167" fmla="*/ 644525 w 1075848"/>
                <a:gd name="connsiteY6-1168" fmla="*/ 769937 h 1193533"/>
                <a:gd name="connsiteX7-1169" fmla="*/ 95250 w 1075848"/>
                <a:gd name="connsiteY7-1170" fmla="*/ 652462 h 1193533"/>
                <a:gd name="connsiteX8-1171" fmla="*/ 0 w 1075848"/>
                <a:gd name="connsiteY8-1172" fmla="*/ 417512 h 1193533"/>
                <a:gd name="connsiteX0-1173" fmla="*/ 0 w 1074668"/>
                <a:gd name="connsiteY0-1174" fmla="*/ 417512 h 1193533"/>
                <a:gd name="connsiteX1-1175" fmla="*/ 165100 w 1074668"/>
                <a:gd name="connsiteY1-1176" fmla="*/ 93662 h 1193533"/>
                <a:gd name="connsiteX2-1177" fmla="*/ 654050 w 1074668"/>
                <a:gd name="connsiteY2-1178" fmla="*/ 55562 h 1193533"/>
                <a:gd name="connsiteX3-1179" fmla="*/ 1069975 w 1074668"/>
                <a:gd name="connsiteY3-1180" fmla="*/ 795337 h 1193533"/>
                <a:gd name="connsiteX4-1181" fmla="*/ 336550 w 1074668"/>
                <a:gd name="connsiteY4-1182" fmla="*/ 1173162 h 1193533"/>
                <a:gd name="connsiteX5-1183" fmla="*/ 28575 w 1074668"/>
                <a:gd name="connsiteY5-1184" fmla="*/ 1103312 h 1193533"/>
                <a:gd name="connsiteX6-1185" fmla="*/ 644525 w 1074668"/>
                <a:gd name="connsiteY6-1186" fmla="*/ 769937 h 1193533"/>
                <a:gd name="connsiteX7-1187" fmla="*/ 95250 w 1074668"/>
                <a:gd name="connsiteY7-1188" fmla="*/ 652462 h 1193533"/>
                <a:gd name="connsiteX8-1189" fmla="*/ 0 w 1074668"/>
                <a:gd name="connsiteY8-1190" fmla="*/ 417512 h 1193533"/>
                <a:gd name="connsiteX0-1191" fmla="*/ 0 w 1088092"/>
                <a:gd name="connsiteY0-1192" fmla="*/ 417512 h 1193533"/>
                <a:gd name="connsiteX1-1193" fmla="*/ 165100 w 1088092"/>
                <a:gd name="connsiteY1-1194" fmla="*/ 93662 h 1193533"/>
                <a:gd name="connsiteX2-1195" fmla="*/ 654050 w 1088092"/>
                <a:gd name="connsiteY2-1196" fmla="*/ 55562 h 1193533"/>
                <a:gd name="connsiteX3-1197" fmla="*/ 1069975 w 1088092"/>
                <a:gd name="connsiteY3-1198" fmla="*/ 795337 h 1193533"/>
                <a:gd name="connsiteX4-1199" fmla="*/ 336550 w 1088092"/>
                <a:gd name="connsiteY4-1200" fmla="*/ 1173162 h 1193533"/>
                <a:gd name="connsiteX5-1201" fmla="*/ 28575 w 1088092"/>
                <a:gd name="connsiteY5-1202" fmla="*/ 1103312 h 1193533"/>
                <a:gd name="connsiteX6-1203" fmla="*/ 644525 w 1088092"/>
                <a:gd name="connsiteY6-1204" fmla="*/ 769937 h 1193533"/>
                <a:gd name="connsiteX7-1205" fmla="*/ 95250 w 1088092"/>
                <a:gd name="connsiteY7-1206" fmla="*/ 652462 h 1193533"/>
                <a:gd name="connsiteX8-1207" fmla="*/ 0 w 1088092"/>
                <a:gd name="connsiteY8-1208" fmla="*/ 417512 h 1193533"/>
                <a:gd name="connsiteX0-1209" fmla="*/ 0 w 1094577"/>
                <a:gd name="connsiteY0-1210" fmla="*/ 417512 h 1193533"/>
                <a:gd name="connsiteX1-1211" fmla="*/ 165100 w 1094577"/>
                <a:gd name="connsiteY1-1212" fmla="*/ 93662 h 1193533"/>
                <a:gd name="connsiteX2-1213" fmla="*/ 654050 w 1094577"/>
                <a:gd name="connsiteY2-1214" fmla="*/ 55562 h 1193533"/>
                <a:gd name="connsiteX3-1215" fmla="*/ 1069975 w 1094577"/>
                <a:gd name="connsiteY3-1216" fmla="*/ 795337 h 1193533"/>
                <a:gd name="connsiteX4-1217" fmla="*/ 336550 w 1094577"/>
                <a:gd name="connsiteY4-1218" fmla="*/ 1173162 h 1193533"/>
                <a:gd name="connsiteX5-1219" fmla="*/ 28575 w 1094577"/>
                <a:gd name="connsiteY5-1220" fmla="*/ 1103312 h 1193533"/>
                <a:gd name="connsiteX6-1221" fmla="*/ 644525 w 1094577"/>
                <a:gd name="connsiteY6-1222" fmla="*/ 769937 h 1193533"/>
                <a:gd name="connsiteX7-1223" fmla="*/ 95250 w 1094577"/>
                <a:gd name="connsiteY7-1224" fmla="*/ 652462 h 1193533"/>
                <a:gd name="connsiteX8-1225" fmla="*/ 0 w 1094577"/>
                <a:gd name="connsiteY8-1226" fmla="*/ 417512 h 1193533"/>
                <a:gd name="connsiteX0-1227" fmla="*/ 0 w 1098156"/>
                <a:gd name="connsiteY0-1228" fmla="*/ 411875 h 1187896"/>
                <a:gd name="connsiteX1-1229" fmla="*/ 165100 w 1098156"/>
                <a:gd name="connsiteY1-1230" fmla="*/ 88025 h 1187896"/>
                <a:gd name="connsiteX2-1231" fmla="*/ 654050 w 1098156"/>
                <a:gd name="connsiteY2-1232" fmla="*/ 49925 h 1187896"/>
                <a:gd name="connsiteX3-1233" fmla="*/ 1069975 w 1098156"/>
                <a:gd name="connsiteY3-1234" fmla="*/ 789700 h 1187896"/>
                <a:gd name="connsiteX4-1235" fmla="*/ 336550 w 1098156"/>
                <a:gd name="connsiteY4-1236" fmla="*/ 1167525 h 1187896"/>
                <a:gd name="connsiteX5-1237" fmla="*/ 28575 w 1098156"/>
                <a:gd name="connsiteY5-1238" fmla="*/ 1097675 h 1187896"/>
                <a:gd name="connsiteX6-1239" fmla="*/ 644525 w 1098156"/>
                <a:gd name="connsiteY6-1240" fmla="*/ 764300 h 1187896"/>
                <a:gd name="connsiteX7-1241" fmla="*/ 95250 w 1098156"/>
                <a:gd name="connsiteY7-1242" fmla="*/ 646825 h 1187896"/>
                <a:gd name="connsiteX8-1243" fmla="*/ 0 w 1098156"/>
                <a:gd name="connsiteY8-1244" fmla="*/ 411875 h 1187896"/>
                <a:gd name="connsiteX0-1245" fmla="*/ 0 w 1098156"/>
                <a:gd name="connsiteY0-1246" fmla="*/ 411875 h 1182737"/>
                <a:gd name="connsiteX1-1247" fmla="*/ 165100 w 1098156"/>
                <a:gd name="connsiteY1-1248" fmla="*/ 88025 h 1182737"/>
                <a:gd name="connsiteX2-1249" fmla="*/ 654050 w 1098156"/>
                <a:gd name="connsiteY2-1250" fmla="*/ 49925 h 1182737"/>
                <a:gd name="connsiteX3-1251" fmla="*/ 1069975 w 1098156"/>
                <a:gd name="connsiteY3-1252" fmla="*/ 789700 h 1182737"/>
                <a:gd name="connsiteX4-1253" fmla="*/ 336550 w 1098156"/>
                <a:gd name="connsiteY4-1254" fmla="*/ 1167525 h 1182737"/>
                <a:gd name="connsiteX5-1255" fmla="*/ 28575 w 1098156"/>
                <a:gd name="connsiteY5-1256" fmla="*/ 1097675 h 1182737"/>
                <a:gd name="connsiteX6-1257" fmla="*/ 644525 w 1098156"/>
                <a:gd name="connsiteY6-1258" fmla="*/ 764300 h 1182737"/>
                <a:gd name="connsiteX7-1259" fmla="*/ 95250 w 1098156"/>
                <a:gd name="connsiteY7-1260" fmla="*/ 646825 h 1182737"/>
                <a:gd name="connsiteX8-1261" fmla="*/ 0 w 1098156"/>
                <a:gd name="connsiteY8-1262" fmla="*/ 411875 h 11827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144570" y="4712"/>
            <a:ext cx="9863774" cy="7405799"/>
            <a:chOff x="-1299" y="-979"/>
            <a:chExt cx="8355" cy="6273"/>
          </a:xfrm>
          <a:solidFill>
            <a:schemeClr val="bg1">
              <a:alpha val="94000"/>
            </a:schemeClr>
          </a:solidFill>
          <a:effectLst>
            <a:outerShdw blurRad="63500" algn="ctr" rotWithShape="0">
              <a:prstClr val="black">
                <a:alpha val="10000"/>
              </a:prstClr>
            </a:outerShdw>
          </a:effectLst>
        </p:grpSpPr>
        <p:sp>
          <p:nvSpPr>
            <p:cNvPr id="13" name="Freeform 5"/>
            <p:cNvSpPr/>
            <p:nvPr/>
          </p:nvSpPr>
          <p:spPr bwMode="auto">
            <a:xfrm>
              <a:off x="6104" y="4989"/>
              <a:ext cx="132" cy="128"/>
            </a:xfrm>
            <a:custGeom>
              <a:avLst/>
              <a:gdLst>
                <a:gd name="T0" fmla="*/ 39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1 w 56"/>
                <a:gd name="T7" fmla="*/ 7 h 54"/>
                <a:gd name="T8" fmla="*/ 39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0" y="5"/>
                    <a:pt x="45" y="0"/>
                    <a:pt x="51" y="7"/>
                  </a:cubicBezTo>
                  <a:cubicBezTo>
                    <a:pt x="56" y="13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-859" y="1071"/>
              <a:ext cx="135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7 h 54"/>
                <a:gd name="T4" fmla="*/ 18 w 57"/>
                <a:gd name="T5" fmla="*/ 15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6335" y="3753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7 h 54"/>
                <a:gd name="T4" fmla="*/ 18 w 57"/>
                <a:gd name="T5" fmla="*/ 16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6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6104" y="-298"/>
              <a:ext cx="132" cy="128"/>
            </a:xfrm>
            <a:custGeom>
              <a:avLst/>
              <a:gdLst>
                <a:gd name="T0" fmla="*/ 39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1 w 56"/>
                <a:gd name="T7" fmla="*/ 6 h 54"/>
                <a:gd name="T8" fmla="*/ 39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3590" y="45"/>
              <a:ext cx="132" cy="125"/>
            </a:xfrm>
            <a:custGeom>
              <a:avLst/>
              <a:gdLst>
                <a:gd name="T0" fmla="*/ 39 w 56"/>
                <a:gd name="T1" fmla="*/ 38 h 53"/>
                <a:gd name="T2" fmla="*/ 6 w 56"/>
                <a:gd name="T3" fmla="*/ 47 h 53"/>
                <a:gd name="T4" fmla="*/ 18 w 56"/>
                <a:gd name="T5" fmla="*/ 15 h 53"/>
                <a:gd name="T6" fmla="*/ 51 w 56"/>
                <a:gd name="T7" fmla="*/ 6 h 53"/>
                <a:gd name="T8" fmla="*/ 39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2009" y="2757"/>
              <a:ext cx="135" cy="125"/>
            </a:xfrm>
            <a:custGeom>
              <a:avLst/>
              <a:gdLst>
                <a:gd name="T0" fmla="*/ 39 w 57"/>
                <a:gd name="T1" fmla="*/ 38 h 53"/>
                <a:gd name="T2" fmla="*/ 6 w 57"/>
                <a:gd name="T3" fmla="*/ 47 h 53"/>
                <a:gd name="T4" fmla="*/ 18 w 57"/>
                <a:gd name="T5" fmla="*/ 15 h 53"/>
                <a:gd name="T6" fmla="*/ 51 w 57"/>
                <a:gd name="T7" fmla="*/ 6 h 53"/>
                <a:gd name="T8" fmla="*/ 39 w 57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4931" y="-83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0 w 56"/>
                <a:gd name="T7" fmla="*/ 7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5" y="27"/>
                    <a:pt x="18" y="16"/>
                  </a:cubicBezTo>
                  <a:cubicBezTo>
                    <a:pt x="30" y="5"/>
                    <a:pt x="45" y="0"/>
                    <a:pt x="50" y="7"/>
                  </a:cubicBezTo>
                  <a:cubicBezTo>
                    <a:pt x="56" y="13"/>
                    <a:pt x="51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6401" y="4131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6957" y="3405"/>
              <a:ext cx="99" cy="147"/>
            </a:xfrm>
            <a:custGeom>
              <a:avLst/>
              <a:gdLst>
                <a:gd name="T0" fmla="*/ 35 w 42"/>
                <a:gd name="T1" fmla="*/ 37 h 62"/>
                <a:gd name="T2" fmla="*/ 8 w 42"/>
                <a:gd name="T3" fmla="*/ 58 h 62"/>
                <a:gd name="T4" fmla="*/ 7 w 42"/>
                <a:gd name="T5" fmla="*/ 24 h 62"/>
                <a:gd name="T6" fmla="*/ 35 w 42"/>
                <a:gd name="T7" fmla="*/ 3 h 62"/>
                <a:gd name="T8" fmla="*/ 35 w 42"/>
                <a:gd name="T9" fmla="*/ 3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5" y="37"/>
                  </a:moveTo>
                  <a:cubicBezTo>
                    <a:pt x="27" y="53"/>
                    <a:pt x="15" y="62"/>
                    <a:pt x="8" y="58"/>
                  </a:cubicBezTo>
                  <a:cubicBezTo>
                    <a:pt x="0" y="54"/>
                    <a:pt x="0" y="39"/>
                    <a:pt x="7" y="24"/>
                  </a:cubicBezTo>
                  <a:cubicBezTo>
                    <a:pt x="15" y="9"/>
                    <a:pt x="27" y="0"/>
                    <a:pt x="35" y="3"/>
                  </a:cubicBezTo>
                  <a:cubicBezTo>
                    <a:pt x="42" y="7"/>
                    <a:pt x="42" y="22"/>
                    <a:pt x="3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4775" y="4379"/>
              <a:ext cx="130" cy="130"/>
            </a:xfrm>
            <a:custGeom>
              <a:avLst/>
              <a:gdLst>
                <a:gd name="T0" fmla="*/ 17 w 55"/>
                <a:gd name="T1" fmla="*/ 17 h 55"/>
                <a:gd name="T2" fmla="*/ 49 w 55"/>
                <a:gd name="T3" fmla="*/ 6 h 55"/>
                <a:gd name="T4" fmla="*/ 38 w 55"/>
                <a:gd name="T5" fmla="*/ 38 h 55"/>
                <a:gd name="T6" fmla="*/ 6 w 55"/>
                <a:gd name="T7" fmla="*/ 50 h 55"/>
                <a:gd name="T8" fmla="*/ 17 w 55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50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4595" y="3634"/>
              <a:ext cx="130" cy="130"/>
            </a:xfrm>
            <a:custGeom>
              <a:avLst/>
              <a:gdLst>
                <a:gd name="T0" fmla="*/ 17 w 55"/>
                <a:gd name="T1" fmla="*/ 17 h 55"/>
                <a:gd name="T2" fmla="*/ 49 w 55"/>
                <a:gd name="T3" fmla="*/ 6 h 55"/>
                <a:gd name="T4" fmla="*/ 38 w 55"/>
                <a:gd name="T5" fmla="*/ 38 h 55"/>
                <a:gd name="T6" fmla="*/ 6 w 55"/>
                <a:gd name="T7" fmla="*/ 49 h 55"/>
                <a:gd name="T8" fmla="*/ 17 w 55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49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9"/>
            <p:cNvSpPr/>
            <p:nvPr/>
          </p:nvSpPr>
          <p:spPr bwMode="auto">
            <a:xfrm>
              <a:off x="6000" y="790"/>
              <a:ext cx="148" cy="89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7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8"/>
                    <a:pt x="63" y="18"/>
                    <a:pt x="61" y="26"/>
                  </a:cubicBezTo>
                  <a:cubicBezTo>
                    <a:pt x="58" y="35"/>
                    <a:pt x="43" y="38"/>
                    <a:pt x="27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1"/>
            <p:cNvSpPr/>
            <p:nvPr/>
          </p:nvSpPr>
          <p:spPr bwMode="auto">
            <a:xfrm>
              <a:off x="-131" y="3615"/>
              <a:ext cx="152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2"/>
            <p:cNvSpPr/>
            <p:nvPr/>
          </p:nvSpPr>
          <p:spPr bwMode="auto">
            <a:xfrm>
              <a:off x="484" y="4062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3"/>
            <p:cNvSpPr/>
            <p:nvPr/>
          </p:nvSpPr>
          <p:spPr bwMode="auto">
            <a:xfrm>
              <a:off x="-1131" y="2776"/>
              <a:ext cx="152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4"/>
            <p:cNvSpPr/>
            <p:nvPr/>
          </p:nvSpPr>
          <p:spPr bwMode="auto">
            <a:xfrm>
              <a:off x="-471" y="589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"/>
            <p:cNvSpPr/>
            <p:nvPr/>
          </p:nvSpPr>
          <p:spPr bwMode="auto">
            <a:xfrm>
              <a:off x="-471" y="4360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6"/>
            <p:cNvSpPr/>
            <p:nvPr/>
          </p:nvSpPr>
          <p:spPr bwMode="auto">
            <a:xfrm>
              <a:off x="6253" y="-903"/>
              <a:ext cx="148" cy="89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7"/>
            <p:cNvSpPr/>
            <p:nvPr/>
          </p:nvSpPr>
          <p:spPr bwMode="auto">
            <a:xfrm>
              <a:off x="5094" y="-516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8"/>
            <p:cNvSpPr/>
            <p:nvPr/>
          </p:nvSpPr>
          <p:spPr bwMode="auto">
            <a:xfrm>
              <a:off x="3586" y="-946"/>
              <a:ext cx="149" cy="97"/>
            </a:xfrm>
            <a:custGeom>
              <a:avLst/>
              <a:gdLst>
                <a:gd name="T0" fmla="*/ 37 w 63"/>
                <a:gd name="T1" fmla="*/ 35 h 41"/>
                <a:gd name="T2" fmla="*/ 3 w 63"/>
                <a:gd name="T3" fmla="*/ 32 h 41"/>
                <a:gd name="T4" fmla="*/ 26 w 63"/>
                <a:gd name="T5" fmla="*/ 7 h 41"/>
                <a:gd name="T6" fmla="*/ 60 w 63"/>
                <a:gd name="T7" fmla="*/ 9 h 41"/>
                <a:gd name="T8" fmla="*/ 37 w 63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1">
                  <a:moveTo>
                    <a:pt x="37" y="35"/>
                  </a:moveTo>
                  <a:cubicBezTo>
                    <a:pt x="22" y="41"/>
                    <a:pt x="6" y="40"/>
                    <a:pt x="3" y="32"/>
                  </a:cubicBezTo>
                  <a:cubicBezTo>
                    <a:pt x="0" y="24"/>
                    <a:pt x="10" y="13"/>
                    <a:pt x="26" y="7"/>
                  </a:cubicBezTo>
                  <a:cubicBezTo>
                    <a:pt x="41" y="0"/>
                    <a:pt x="57" y="1"/>
                    <a:pt x="60" y="9"/>
                  </a:cubicBezTo>
                  <a:cubicBezTo>
                    <a:pt x="63" y="17"/>
                    <a:pt x="53" y="28"/>
                    <a:pt x="3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9"/>
            <p:cNvSpPr/>
            <p:nvPr/>
          </p:nvSpPr>
          <p:spPr bwMode="auto">
            <a:xfrm>
              <a:off x="5446" y="-88"/>
              <a:ext cx="78" cy="67"/>
            </a:xfrm>
            <a:custGeom>
              <a:avLst/>
              <a:gdLst>
                <a:gd name="T0" fmla="*/ 11 w 33"/>
                <a:gd name="T1" fmla="*/ 4 h 28"/>
                <a:gd name="T2" fmla="*/ 29 w 33"/>
                <a:gd name="T3" fmla="*/ 6 h 28"/>
                <a:gd name="T4" fmla="*/ 22 w 33"/>
                <a:gd name="T5" fmla="*/ 24 h 28"/>
                <a:gd name="T6" fmla="*/ 3 w 33"/>
                <a:gd name="T7" fmla="*/ 22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9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3108" y="4119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29 w 33"/>
                <a:gd name="T3" fmla="*/ 6 h 28"/>
                <a:gd name="T4" fmla="*/ 22 w 33"/>
                <a:gd name="T5" fmla="*/ 24 h 28"/>
                <a:gd name="T6" fmla="*/ 3 w 33"/>
                <a:gd name="T7" fmla="*/ 22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3"/>
            <p:cNvSpPr/>
            <p:nvPr/>
          </p:nvSpPr>
          <p:spPr bwMode="auto">
            <a:xfrm>
              <a:off x="945" y="-887"/>
              <a:ext cx="76" cy="66"/>
            </a:xfrm>
            <a:custGeom>
              <a:avLst/>
              <a:gdLst>
                <a:gd name="T0" fmla="*/ 11 w 32"/>
                <a:gd name="T1" fmla="*/ 4 h 28"/>
                <a:gd name="T2" fmla="*/ 29 w 32"/>
                <a:gd name="T3" fmla="*/ 6 h 28"/>
                <a:gd name="T4" fmla="*/ 22 w 32"/>
                <a:gd name="T5" fmla="*/ 24 h 28"/>
                <a:gd name="T6" fmla="*/ 3 w 32"/>
                <a:gd name="T7" fmla="*/ 21 h 28"/>
                <a:gd name="T8" fmla="*/ 11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2" y="11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4"/>
            <p:cNvSpPr/>
            <p:nvPr/>
          </p:nvSpPr>
          <p:spPr bwMode="auto">
            <a:xfrm>
              <a:off x="567" y="2400"/>
              <a:ext cx="78" cy="64"/>
            </a:xfrm>
            <a:custGeom>
              <a:avLst/>
              <a:gdLst>
                <a:gd name="T0" fmla="*/ 11 w 33"/>
                <a:gd name="T1" fmla="*/ 4 h 27"/>
                <a:gd name="T2" fmla="*/ 30 w 33"/>
                <a:gd name="T3" fmla="*/ 6 h 27"/>
                <a:gd name="T4" fmla="*/ 22 w 33"/>
                <a:gd name="T5" fmla="*/ 23 h 27"/>
                <a:gd name="T6" fmla="*/ 3 w 33"/>
                <a:gd name="T7" fmla="*/ 21 h 27"/>
                <a:gd name="T8" fmla="*/ 11 w 33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1" y="4"/>
                  </a:moveTo>
                  <a:cubicBezTo>
                    <a:pt x="18" y="0"/>
                    <a:pt x="26" y="0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7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5"/>
            <p:cNvSpPr/>
            <p:nvPr/>
          </p:nvSpPr>
          <p:spPr bwMode="auto">
            <a:xfrm>
              <a:off x="6678" y="1683"/>
              <a:ext cx="151" cy="90"/>
            </a:xfrm>
            <a:custGeom>
              <a:avLst/>
              <a:gdLst>
                <a:gd name="T0" fmla="*/ 36 w 64"/>
                <a:gd name="T1" fmla="*/ 5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2 h 38"/>
                <a:gd name="T8" fmla="*/ 36 w 64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6"/>
            <p:cNvSpPr/>
            <p:nvPr/>
          </p:nvSpPr>
          <p:spPr bwMode="auto">
            <a:xfrm>
              <a:off x="3151" y="1144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7"/>
            <p:cNvSpPr/>
            <p:nvPr/>
          </p:nvSpPr>
          <p:spPr bwMode="auto">
            <a:xfrm>
              <a:off x="3711" y="4076"/>
              <a:ext cx="149" cy="93"/>
            </a:xfrm>
            <a:custGeom>
              <a:avLst/>
              <a:gdLst>
                <a:gd name="T0" fmla="*/ 35 w 63"/>
                <a:gd name="T1" fmla="*/ 5 h 39"/>
                <a:gd name="T2" fmla="*/ 61 w 63"/>
                <a:gd name="T3" fmla="*/ 27 h 39"/>
                <a:gd name="T4" fmla="*/ 27 w 63"/>
                <a:gd name="T5" fmla="*/ 34 h 39"/>
                <a:gd name="T6" fmla="*/ 2 w 63"/>
                <a:gd name="T7" fmla="*/ 12 h 39"/>
                <a:gd name="T8" fmla="*/ 35 w 63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9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4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8"/>
            <p:cNvSpPr/>
            <p:nvPr/>
          </p:nvSpPr>
          <p:spPr bwMode="auto">
            <a:xfrm>
              <a:off x="2867" y="3202"/>
              <a:ext cx="151" cy="89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9"/>
            <p:cNvSpPr/>
            <p:nvPr/>
          </p:nvSpPr>
          <p:spPr bwMode="auto">
            <a:xfrm>
              <a:off x="3756" y="2599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4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0"/>
            <p:cNvSpPr/>
            <p:nvPr/>
          </p:nvSpPr>
          <p:spPr bwMode="auto">
            <a:xfrm>
              <a:off x="1758" y="3315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1"/>
            <p:cNvSpPr/>
            <p:nvPr/>
          </p:nvSpPr>
          <p:spPr bwMode="auto">
            <a:xfrm>
              <a:off x="-291" y="-967"/>
              <a:ext cx="151" cy="90"/>
            </a:xfrm>
            <a:custGeom>
              <a:avLst/>
              <a:gdLst>
                <a:gd name="T0" fmla="*/ 36 w 64"/>
                <a:gd name="T1" fmla="*/ 5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2 h 38"/>
                <a:gd name="T8" fmla="*/ 36 w 64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2"/>
            <p:cNvSpPr/>
            <p:nvPr/>
          </p:nvSpPr>
          <p:spPr bwMode="auto">
            <a:xfrm>
              <a:off x="288" y="298"/>
              <a:ext cx="149" cy="90"/>
            </a:xfrm>
            <a:custGeom>
              <a:avLst/>
              <a:gdLst>
                <a:gd name="T0" fmla="*/ 36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3"/>
            <p:cNvSpPr/>
            <p:nvPr/>
          </p:nvSpPr>
          <p:spPr bwMode="auto">
            <a:xfrm>
              <a:off x="1640" y="-863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3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4"/>
            <p:cNvSpPr/>
            <p:nvPr/>
          </p:nvSpPr>
          <p:spPr bwMode="auto">
            <a:xfrm>
              <a:off x="-1289" y="-823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5"/>
            <p:cNvSpPr/>
            <p:nvPr/>
          </p:nvSpPr>
          <p:spPr bwMode="auto">
            <a:xfrm>
              <a:off x="3976" y="-350"/>
              <a:ext cx="127" cy="71"/>
            </a:xfrm>
            <a:custGeom>
              <a:avLst/>
              <a:gdLst>
                <a:gd name="T0" fmla="*/ 25 w 54"/>
                <a:gd name="T1" fmla="*/ 28 h 30"/>
                <a:gd name="T2" fmla="*/ 1 w 54"/>
                <a:gd name="T3" fmla="*/ 12 h 30"/>
                <a:gd name="T4" fmla="*/ 29 w 54"/>
                <a:gd name="T5" fmla="*/ 2 h 30"/>
                <a:gd name="T6" fmla="*/ 53 w 54"/>
                <a:gd name="T7" fmla="*/ 19 h 30"/>
                <a:gd name="T8" fmla="*/ 25 w 54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0">
                  <a:moveTo>
                    <a:pt x="25" y="28"/>
                  </a:moveTo>
                  <a:cubicBezTo>
                    <a:pt x="11" y="26"/>
                    <a:pt x="0" y="19"/>
                    <a:pt x="1" y="12"/>
                  </a:cubicBezTo>
                  <a:cubicBezTo>
                    <a:pt x="2" y="4"/>
                    <a:pt x="14" y="0"/>
                    <a:pt x="29" y="2"/>
                  </a:cubicBezTo>
                  <a:cubicBezTo>
                    <a:pt x="43" y="4"/>
                    <a:pt x="54" y="11"/>
                    <a:pt x="53" y="19"/>
                  </a:cubicBezTo>
                  <a:cubicBezTo>
                    <a:pt x="52" y="26"/>
                    <a:pt x="40" y="3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6"/>
            <p:cNvSpPr/>
            <p:nvPr/>
          </p:nvSpPr>
          <p:spPr bwMode="auto">
            <a:xfrm>
              <a:off x="1285" y="28"/>
              <a:ext cx="152" cy="144"/>
            </a:xfrm>
            <a:custGeom>
              <a:avLst/>
              <a:gdLst>
                <a:gd name="T0" fmla="*/ 44 w 64"/>
                <a:gd name="T1" fmla="*/ 43 h 61"/>
                <a:gd name="T2" fmla="*/ 7 w 64"/>
                <a:gd name="T3" fmla="*/ 54 h 61"/>
                <a:gd name="T4" fmla="*/ 20 w 64"/>
                <a:gd name="T5" fmla="*/ 18 h 61"/>
                <a:gd name="T6" fmla="*/ 58 w 64"/>
                <a:gd name="T7" fmla="*/ 7 h 61"/>
                <a:gd name="T8" fmla="*/ 44 w 64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4" y="43"/>
                  </a:moveTo>
                  <a:cubicBezTo>
                    <a:pt x="30" y="56"/>
                    <a:pt x="13" y="61"/>
                    <a:pt x="7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0"/>
                    <a:pt x="4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7"/>
            <p:cNvSpPr/>
            <p:nvPr/>
          </p:nvSpPr>
          <p:spPr bwMode="auto">
            <a:xfrm>
              <a:off x="6553" y="-428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6 w 91"/>
                <a:gd name="T5" fmla="*/ 23 h 87"/>
                <a:gd name="T6" fmla="*/ 80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6" y="23"/>
                  </a:cubicBezTo>
                  <a:cubicBezTo>
                    <a:pt x="46" y="5"/>
                    <a:pt x="70" y="0"/>
                    <a:pt x="80" y="11"/>
                  </a:cubicBezTo>
                  <a:cubicBezTo>
                    <a:pt x="91" y="22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9"/>
            <p:cNvSpPr/>
            <p:nvPr/>
          </p:nvSpPr>
          <p:spPr bwMode="auto">
            <a:xfrm>
              <a:off x="5768" y="4642"/>
              <a:ext cx="135" cy="130"/>
            </a:xfrm>
            <a:custGeom>
              <a:avLst/>
              <a:gdLst>
                <a:gd name="T0" fmla="*/ 41 w 57"/>
                <a:gd name="T1" fmla="*/ 40 h 55"/>
                <a:gd name="T2" fmla="*/ 7 w 57"/>
                <a:gd name="T3" fmla="*/ 48 h 55"/>
                <a:gd name="T4" fmla="*/ 17 w 57"/>
                <a:gd name="T5" fmla="*/ 15 h 55"/>
                <a:gd name="T6" fmla="*/ 51 w 57"/>
                <a:gd name="T7" fmla="*/ 7 h 55"/>
                <a:gd name="T8" fmla="*/ 41 w 57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41" y="40"/>
                  </a:moveTo>
                  <a:cubicBezTo>
                    <a:pt x="28" y="52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4"/>
                    <a:pt x="44" y="0"/>
                    <a:pt x="51" y="7"/>
                  </a:cubicBezTo>
                  <a:cubicBezTo>
                    <a:pt x="57" y="14"/>
                    <a:pt x="53" y="29"/>
                    <a:pt x="4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50"/>
            <p:cNvSpPr/>
            <p:nvPr/>
          </p:nvSpPr>
          <p:spPr bwMode="auto">
            <a:xfrm>
              <a:off x="1302" y="3826"/>
              <a:ext cx="137" cy="130"/>
            </a:xfrm>
            <a:custGeom>
              <a:avLst/>
              <a:gdLst>
                <a:gd name="T0" fmla="*/ 41 w 58"/>
                <a:gd name="T1" fmla="*/ 40 h 55"/>
                <a:gd name="T2" fmla="*/ 7 w 58"/>
                <a:gd name="T3" fmla="*/ 48 h 55"/>
                <a:gd name="T4" fmla="*/ 17 w 58"/>
                <a:gd name="T5" fmla="*/ 15 h 55"/>
                <a:gd name="T6" fmla="*/ 51 w 58"/>
                <a:gd name="T7" fmla="*/ 7 h 55"/>
                <a:gd name="T8" fmla="*/ 41 w 58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5">
                  <a:moveTo>
                    <a:pt x="41" y="40"/>
                  </a:moveTo>
                  <a:cubicBezTo>
                    <a:pt x="29" y="51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3"/>
                    <a:pt x="45" y="0"/>
                    <a:pt x="51" y="7"/>
                  </a:cubicBezTo>
                  <a:cubicBezTo>
                    <a:pt x="58" y="14"/>
                    <a:pt x="53" y="29"/>
                    <a:pt x="4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51"/>
            <p:cNvSpPr/>
            <p:nvPr/>
          </p:nvSpPr>
          <p:spPr bwMode="auto">
            <a:xfrm>
              <a:off x="-462" y="3071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4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4"/>
                  </a:cubicBezTo>
                  <a:cubicBezTo>
                    <a:pt x="46" y="6"/>
                    <a:pt x="70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52"/>
            <p:cNvSpPr/>
            <p:nvPr/>
          </p:nvSpPr>
          <p:spPr bwMode="auto">
            <a:xfrm>
              <a:off x="772" y="1771"/>
              <a:ext cx="216" cy="206"/>
            </a:xfrm>
            <a:custGeom>
              <a:avLst/>
              <a:gdLst>
                <a:gd name="T0" fmla="*/ 64 w 91"/>
                <a:gd name="T1" fmla="*/ 64 h 87"/>
                <a:gd name="T2" fmla="*/ 11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3"/>
                  </a:cubicBezTo>
                  <a:cubicBezTo>
                    <a:pt x="46" y="6"/>
                    <a:pt x="71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53"/>
            <p:cNvSpPr/>
            <p:nvPr/>
          </p:nvSpPr>
          <p:spPr bwMode="auto">
            <a:xfrm>
              <a:off x="5944" y="1104"/>
              <a:ext cx="215" cy="208"/>
            </a:xfrm>
            <a:custGeom>
              <a:avLst/>
              <a:gdLst>
                <a:gd name="T0" fmla="*/ 64 w 91"/>
                <a:gd name="T1" fmla="*/ 64 h 88"/>
                <a:gd name="T2" fmla="*/ 10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4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4" y="64"/>
                  </a:moveTo>
                  <a:cubicBezTo>
                    <a:pt x="45" y="82"/>
                    <a:pt x="21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1" y="12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55"/>
            <p:cNvSpPr/>
            <p:nvPr/>
          </p:nvSpPr>
          <p:spPr bwMode="auto">
            <a:xfrm>
              <a:off x="6678" y="600"/>
              <a:ext cx="151" cy="145"/>
            </a:xfrm>
            <a:custGeom>
              <a:avLst/>
              <a:gdLst>
                <a:gd name="T0" fmla="*/ 44 w 64"/>
                <a:gd name="T1" fmla="*/ 44 h 61"/>
                <a:gd name="T2" fmla="*/ 6 w 64"/>
                <a:gd name="T3" fmla="*/ 54 h 61"/>
                <a:gd name="T4" fmla="*/ 20 w 64"/>
                <a:gd name="T5" fmla="*/ 18 h 61"/>
                <a:gd name="T6" fmla="*/ 58 w 64"/>
                <a:gd name="T7" fmla="*/ 7 h 61"/>
                <a:gd name="T8" fmla="*/ 44 w 64"/>
                <a:gd name="T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4" y="44"/>
                  </a:moveTo>
                  <a:cubicBezTo>
                    <a:pt x="30" y="57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56"/>
            <p:cNvSpPr/>
            <p:nvPr/>
          </p:nvSpPr>
          <p:spPr bwMode="auto">
            <a:xfrm>
              <a:off x="6579" y="3743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57"/>
            <p:cNvSpPr/>
            <p:nvPr/>
          </p:nvSpPr>
          <p:spPr bwMode="auto">
            <a:xfrm>
              <a:off x="-696" y="2629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58"/>
            <p:cNvSpPr/>
            <p:nvPr/>
          </p:nvSpPr>
          <p:spPr bwMode="auto">
            <a:xfrm>
              <a:off x="139" y="3277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59"/>
            <p:cNvSpPr/>
            <p:nvPr/>
          </p:nvSpPr>
          <p:spPr bwMode="auto">
            <a:xfrm>
              <a:off x="-412" y="1244"/>
              <a:ext cx="90" cy="82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61"/>
            <p:cNvSpPr/>
            <p:nvPr/>
          </p:nvSpPr>
          <p:spPr bwMode="auto">
            <a:xfrm>
              <a:off x="765" y="-2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62"/>
            <p:cNvSpPr/>
            <p:nvPr/>
          </p:nvSpPr>
          <p:spPr bwMode="auto">
            <a:xfrm>
              <a:off x="1486" y="-52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63"/>
            <p:cNvSpPr/>
            <p:nvPr/>
          </p:nvSpPr>
          <p:spPr bwMode="auto">
            <a:xfrm>
              <a:off x="-637" y="3769"/>
              <a:ext cx="93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64"/>
            <p:cNvSpPr/>
            <p:nvPr/>
          </p:nvSpPr>
          <p:spPr bwMode="auto">
            <a:xfrm>
              <a:off x="512" y="695"/>
              <a:ext cx="93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65"/>
            <p:cNvSpPr/>
            <p:nvPr/>
          </p:nvSpPr>
          <p:spPr bwMode="auto">
            <a:xfrm>
              <a:off x="952" y="1010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66"/>
            <p:cNvSpPr/>
            <p:nvPr/>
          </p:nvSpPr>
          <p:spPr bwMode="auto">
            <a:xfrm>
              <a:off x="-1013" y="2270"/>
              <a:ext cx="93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67"/>
            <p:cNvSpPr/>
            <p:nvPr/>
          </p:nvSpPr>
          <p:spPr bwMode="auto">
            <a:xfrm>
              <a:off x="-171" y="4102"/>
              <a:ext cx="90" cy="83"/>
            </a:xfrm>
            <a:custGeom>
              <a:avLst/>
              <a:gdLst>
                <a:gd name="T0" fmla="*/ 26 w 38"/>
                <a:gd name="T1" fmla="*/ 3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68"/>
            <p:cNvSpPr/>
            <p:nvPr/>
          </p:nvSpPr>
          <p:spPr bwMode="auto">
            <a:xfrm>
              <a:off x="5245" y="-771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69"/>
            <p:cNvSpPr/>
            <p:nvPr/>
          </p:nvSpPr>
          <p:spPr bwMode="auto">
            <a:xfrm>
              <a:off x="6650" y="1057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70"/>
            <p:cNvSpPr/>
            <p:nvPr/>
          </p:nvSpPr>
          <p:spPr bwMode="auto">
            <a:xfrm>
              <a:off x="259" y="785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71"/>
            <p:cNvSpPr/>
            <p:nvPr/>
          </p:nvSpPr>
          <p:spPr bwMode="auto">
            <a:xfrm>
              <a:off x="5340" y="104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72"/>
            <p:cNvSpPr/>
            <p:nvPr/>
          </p:nvSpPr>
          <p:spPr bwMode="auto">
            <a:xfrm>
              <a:off x="4843" y="1371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73"/>
            <p:cNvSpPr/>
            <p:nvPr/>
          </p:nvSpPr>
          <p:spPr bwMode="auto">
            <a:xfrm>
              <a:off x="5924" y="170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74"/>
            <p:cNvSpPr/>
            <p:nvPr/>
          </p:nvSpPr>
          <p:spPr bwMode="auto">
            <a:xfrm>
              <a:off x="5290" y="41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76"/>
            <p:cNvSpPr/>
            <p:nvPr/>
          </p:nvSpPr>
          <p:spPr bwMode="auto">
            <a:xfrm>
              <a:off x="6279" y="253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77"/>
            <p:cNvSpPr/>
            <p:nvPr/>
          </p:nvSpPr>
          <p:spPr bwMode="auto">
            <a:xfrm>
              <a:off x="5524" y="2256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78"/>
            <p:cNvSpPr/>
            <p:nvPr/>
          </p:nvSpPr>
          <p:spPr bwMode="auto">
            <a:xfrm>
              <a:off x="5803" y="1816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79"/>
            <p:cNvSpPr/>
            <p:nvPr/>
          </p:nvSpPr>
          <p:spPr bwMode="auto">
            <a:xfrm>
              <a:off x="5725" y="-542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81"/>
            <p:cNvSpPr/>
            <p:nvPr/>
          </p:nvSpPr>
          <p:spPr bwMode="auto">
            <a:xfrm>
              <a:off x="6950" y="411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82"/>
            <p:cNvSpPr/>
            <p:nvPr/>
          </p:nvSpPr>
          <p:spPr bwMode="auto">
            <a:xfrm>
              <a:off x="6210" y="4353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83"/>
            <p:cNvSpPr/>
            <p:nvPr/>
          </p:nvSpPr>
          <p:spPr bwMode="auto">
            <a:xfrm>
              <a:off x="5534" y="4504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85"/>
            <p:cNvSpPr/>
            <p:nvPr/>
          </p:nvSpPr>
          <p:spPr bwMode="auto">
            <a:xfrm>
              <a:off x="5430" y="385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86"/>
            <p:cNvSpPr/>
            <p:nvPr/>
          </p:nvSpPr>
          <p:spPr bwMode="auto">
            <a:xfrm>
              <a:off x="5070" y="3287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87"/>
            <p:cNvSpPr/>
            <p:nvPr/>
          </p:nvSpPr>
          <p:spPr bwMode="auto">
            <a:xfrm>
              <a:off x="4777" y="401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88"/>
            <p:cNvSpPr/>
            <p:nvPr/>
          </p:nvSpPr>
          <p:spPr bwMode="auto">
            <a:xfrm>
              <a:off x="3271" y="2639"/>
              <a:ext cx="64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89"/>
            <p:cNvSpPr/>
            <p:nvPr/>
          </p:nvSpPr>
          <p:spPr bwMode="auto">
            <a:xfrm>
              <a:off x="4189" y="209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90"/>
            <p:cNvSpPr/>
            <p:nvPr/>
          </p:nvSpPr>
          <p:spPr bwMode="auto">
            <a:xfrm>
              <a:off x="4390" y="-42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91"/>
            <p:cNvSpPr/>
            <p:nvPr/>
          </p:nvSpPr>
          <p:spPr bwMode="auto">
            <a:xfrm>
              <a:off x="602" y="-568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92"/>
            <p:cNvSpPr/>
            <p:nvPr/>
          </p:nvSpPr>
          <p:spPr bwMode="auto">
            <a:xfrm>
              <a:off x="-187" y="154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93"/>
            <p:cNvSpPr/>
            <p:nvPr/>
          </p:nvSpPr>
          <p:spPr bwMode="auto">
            <a:xfrm>
              <a:off x="198" y="437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94"/>
            <p:cNvSpPr/>
            <p:nvPr/>
          </p:nvSpPr>
          <p:spPr bwMode="auto">
            <a:xfrm>
              <a:off x="723" y="385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95"/>
            <p:cNvSpPr/>
            <p:nvPr/>
          </p:nvSpPr>
          <p:spPr bwMode="auto">
            <a:xfrm>
              <a:off x="749" y="4469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96"/>
            <p:cNvSpPr/>
            <p:nvPr/>
          </p:nvSpPr>
          <p:spPr bwMode="auto">
            <a:xfrm>
              <a:off x="-1247" y="447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97"/>
            <p:cNvSpPr/>
            <p:nvPr/>
          </p:nvSpPr>
          <p:spPr bwMode="auto">
            <a:xfrm>
              <a:off x="1538" y="4876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98"/>
            <p:cNvSpPr/>
            <p:nvPr/>
          </p:nvSpPr>
          <p:spPr bwMode="auto">
            <a:xfrm>
              <a:off x="2605" y="401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99"/>
            <p:cNvSpPr/>
            <p:nvPr/>
          </p:nvSpPr>
          <p:spPr bwMode="auto">
            <a:xfrm>
              <a:off x="-50" y="484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100"/>
            <p:cNvSpPr/>
            <p:nvPr/>
          </p:nvSpPr>
          <p:spPr bwMode="auto">
            <a:xfrm>
              <a:off x="-497" y="5233"/>
              <a:ext cx="64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101"/>
            <p:cNvSpPr/>
            <p:nvPr/>
          </p:nvSpPr>
          <p:spPr bwMode="auto">
            <a:xfrm>
              <a:off x="2633" y="4876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4" y="20"/>
                    <a:pt x="0" y="13"/>
                    <a:pt x="3" y="7"/>
                  </a:cubicBezTo>
                  <a:cubicBezTo>
                    <a:pt x="6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02"/>
            <p:cNvSpPr/>
            <p:nvPr/>
          </p:nvSpPr>
          <p:spPr bwMode="auto">
            <a:xfrm>
              <a:off x="1063" y="2589"/>
              <a:ext cx="66" cy="62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03"/>
            <p:cNvSpPr/>
            <p:nvPr/>
          </p:nvSpPr>
          <p:spPr bwMode="auto">
            <a:xfrm>
              <a:off x="6919" y="-97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04"/>
            <p:cNvSpPr/>
            <p:nvPr/>
          </p:nvSpPr>
          <p:spPr bwMode="auto">
            <a:xfrm>
              <a:off x="6444" y="3107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05"/>
            <p:cNvSpPr/>
            <p:nvPr/>
          </p:nvSpPr>
          <p:spPr bwMode="auto">
            <a:xfrm>
              <a:off x="6728" y="267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06"/>
            <p:cNvSpPr/>
            <p:nvPr/>
          </p:nvSpPr>
          <p:spPr bwMode="auto">
            <a:xfrm>
              <a:off x="6919" y="221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07"/>
            <p:cNvSpPr/>
            <p:nvPr/>
          </p:nvSpPr>
          <p:spPr bwMode="auto">
            <a:xfrm>
              <a:off x="2829" y="428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08"/>
            <p:cNvSpPr/>
            <p:nvPr/>
          </p:nvSpPr>
          <p:spPr bwMode="auto">
            <a:xfrm>
              <a:off x="1900" y="379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09"/>
            <p:cNvSpPr/>
            <p:nvPr/>
          </p:nvSpPr>
          <p:spPr bwMode="auto">
            <a:xfrm>
              <a:off x="2274" y="1447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10"/>
            <p:cNvSpPr/>
            <p:nvPr/>
          </p:nvSpPr>
          <p:spPr bwMode="auto">
            <a:xfrm>
              <a:off x="1869" y="2282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11"/>
            <p:cNvSpPr/>
            <p:nvPr/>
          </p:nvSpPr>
          <p:spPr bwMode="auto">
            <a:xfrm>
              <a:off x="4255" y="428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112"/>
            <p:cNvSpPr/>
            <p:nvPr/>
          </p:nvSpPr>
          <p:spPr bwMode="auto">
            <a:xfrm>
              <a:off x="1709" y="1400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13"/>
            <p:cNvSpPr/>
            <p:nvPr/>
          </p:nvSpPr>
          <p:spPr bwMode="auto">
            <a:xfrm>
              <a:off x="4401" y="123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115"/>
            <p:cNvSpPr/>
            <p:nvPr/>
          </p:nvSpPr>
          <p:spPr bwMode="auto">
            <a:xfrm>
              <a:off x="4697" y="499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116"/>
            <p:cNvSpPr/>
            <p:nvPr/>
          </p:nvSpPr>
          <p:spPr bwMode="auto">
            <a:xfrm>
              <a:off x="4002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117"/>
            <p:cNvSpPr/>
            <p:nvPr/>
          </p:nvSpPr>
          <p:spPr bwMode="auto">
            <a:xfrm>
              <a:off x="3676" y="3367"/>
              <a:ext cx="63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9 h 26"/>
                <a:gd name="T4" fmla="*/ 9 w 27"/>
                <a:gd name="T5" fmla="*/ 24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9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18"/>
            <p:cNvSpPr/>
            <p:nvPr/>
          </p:nvSpPr>
          <p:spPr bwMode="auto">
            <a:xfrm>
              <a:off x="4900" y="4646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19"/>
            <p:cNvSpPr/>
            <p:nvPr/>
          </p:nvSpPr>
          <p:spPr bwMode="auto">
            <a:xfrm>
              <a:off x="3751" y="-653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20"/>
            <p:cNvSpPr/>
            <p:nvPr/>
          </p:nvSpPr>
          <p:spPr bwMode="auto">
            <a:xfrm>
              <a:off x="2548" y="-452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4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21"/>
            <p:cNvSpPr/>
            <p:nvPr/>
          </p:nvSpPr>
          <p:spPr bwMode="auto">
            <a:xfrm>
              <a:off x="2413" y="312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22"/>
            <p:cNvSpPr/>
            <p:nvPr/>
          </p:nvSpPr>
          <p:spPr bwMode="auto">
            <a:xfrm>
              <a:off x="-684" y="196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23"/>
            <p:cNvSpPr/>
            <p:nvPr/>
          </p:nvSpPr>
          <p:spPr bwMode="auto">
            <a:xfrm>
              <a:off x="-79" y="1816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24"/>
            <p:cNvSpPr/>
            <p:nvPr/>
          </p:nvSpPr>
          <p:spPr bwMode="auto">
            <a:xfrm>
              <a:off x="1985" y="-51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25"/>
            <p:cNvSpPr/>
            <p:nvPr/>
          </p:nvSpPr>
          <p:spPr bwMode="auto">
            <a:xfrm>
              <a:off x="1751" y="2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26"/>
            <p:cNvSpPr/>
            <p:nvPr/>
          </p:nvSpPr>
          <p:spPr bwMode="auto">
            <a:xfrm>
              <a:off x="-663" y="-797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27"/>
            <p:cNvSpPr/>
            <p:nvPr/>
          </p:nvSpPr>
          <p:spPr bwMode="auto">
            <a:xfrm>
              <a:off x="5165" y="4968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28"/>
            <p:cNvSpPr/>
            <p:nvPr/>
          </p:nvSpPr>
          <p:spPr bwMode="auto">
            <a:xfrm>
              <a:off x="5262" y="4145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29"/>
            <p:cNvSpPr/>
            <p:nvPr/>
          </p:nvSpPr>
          <p:spPr bwMode="auto">
            <a:xfrm>
              <a:off x="4359" y="331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30"/>
            <p:cNvSpPr/>
            <p:nvPr/>
          </p:nvSpPr>
          <p:spPr bwMode="auto">
            <a:xfrm>
              <a:off x="5860" y="4121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31"/>
            <p:cNvSpPr/>
            <p:nvPr/>
          </p:nvSpPr>
          <p:spPr bwMode="auto">
            <a:xfrm>
              <a:off x="2304" y="4545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32"/>
            <p:cNvSpPr/>
            <p:nvPr/>
          </p:nvSpPr>
          <p:spPr bwMode="auto">
            <a:xfrm>
              <a:off x="2179" y="3135"/>
              <a:ext cx="66" cy="62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33"/>
            <p:cNvSpPr/>
            <p:nvPr/>
          </p:nvSpPr>
          <p:spPr bwMode="auto">
            <a:xfrm>
              <a:off x="2652" y="2554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134"/>
            <p:cNvSpPr/>
            <p:nvPr/>
          </p:nvSpPr>
          <p:spPr bwMode="auto">
            <a:xfrm>
              <a:off x="3241" y="187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35"/>
            <p:cNvSpPr/>
            <p:nvPr/>
          </p:nvSpPr>
          <p:spPr bwMode="auto">
            <a:xfrm>
              <a:off x="3411" y="4585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36"/>
            <p:cNvSpPr/>
            <p:nvPr/>
          </p:nvSpPr>
          <p:spPr bwMode="auto">
            <a:xfrm>
              <a:off x="-823" y="4646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37"/>
            <p:cNvSpPr/>
            <p:nvPr/>
          </p:nvSpPr>
          <p:spPr bwMode="auto">
            <a:xfrm>
              <a:off x="1432" y="321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38"/>
            <p:cNvSpPr/>
            <p:nvPr/>
          </p:nvSpPr>
          <p:spPr bwMode="auto">
            <a:xfrm>
              <a:off x="-1029" y="391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39"/>
            <p:cNvSpPr/>
            <p:nvPr/>
          </p:nvSpPr>
          <p:spPr bwMode="auto">
            <a:xfrm>
              <a:off x="-429" y="2502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140"/>
            <p:cNvSpPr/>
            <p:nvPr/>
          </p:nvSpPr>
          <p:spPr bwMode="auto">
            <a:xfrm>
              <a:off x="-8" y="256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41"/>
            <p:cNvSpPr/>
            <p:nvPr/>
          </p:nvSpPr>
          <p:spPr bwMode="auto">
            <a:xfrm>
              <a:off x="463" y="1844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42"/>
            <p:cNvSpPr/>
            <p:nvPr/>
          </p:nvSpPr>
          <p:spPr bwMode="auto">
            <a:xfrm>
              <a:off x="-1069" y="830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44"/>
            <p:cNvSpPr/>
            <p:nvPr/>
          </p:nvSpPr>
          <p:spPr bwMode="auto">
            <a:xfrm>
              <a:off x="6378" y="28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45"/>
            <p:cNvSpPr/>
            <p:nvPr/>
          </p:nvSpPr>
          <p:spPr bwMode="auto">
            <a:xfrm>
              <a:off x="6796" y="300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47"/>
            <p:cNvSpPr/>
            <p:nvPr/>
          </p:nvSpPr>
          <p:spPr bwMode="auto">
            <a:xfrm>
              <a:off x="-899" y="3133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48"/>
            <p:cNvSpPr/>
            <p:nvPr/>
          </p:nvSpPr>
          <p:spPr bwMode="auto">
            <a:xfrm>
              <a:off x="-1180" y="5185"/>
              <a:ext cx="89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49"/>
            <p:cNvSpPr/>
            <p:nvPr/>
          </p:nvSpPr>
          <p:spPr bwMode="auto">
            <a:xfrm>
              <a:off x="666" y="3277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50"/>
            <p:cNvSpPr/>
            <p:nvPr/>
          </p:nvSpPr>
          <p:spPr bwMode="auto">
            <a:xfrm>
              <a:off x="1366" y="453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151"/>
            <p:cNvSpPr/>
            <p:nvPr/>
          </p:nvSpPr>
          <p:spPr bwMode="auto">
            <a:xfrm>
              <a:off x="-1069" y="1610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152"/>
            <p:cNvSpPr/>
            <p:nvPr/>
          </p:nvSpPr>
          <p:spPr bwMode="auto">
            <a:xfrm>
              <a:off x="2737" y="-861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4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153"/>
            <p:cNvSpPr/>
            <p:nvPr/>
          </p:nvSpPr>
          <p:spPr bwMode="auto">
            <a:xfrm>
              <a:off x="1806" y="759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54"/>
            <p:cNvSpPr/>
            <p:nvPr/>
          </p:nvSpPr>
          <p:spPr bwMode="auto">
            <a:xfrm>
              <a:off x="6836" y="-2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155"/>
            <p:cNvSpPr/>
            <p:nvPr/>
          </p:nvSpPr>
          <p:spPr bwMode="auto">
            <a:xfrm>
              <a:off x="4595" y="-75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56"/>
            <p:cNvSpPr/>
            <p:nvPr/>
          </p:nvSpPr>
          <p:spPr bwMode="auto">
            <a:xfrm>
              <a:off x="6948" y="4715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57"/>
            <p:cNvSpPr/>
            <p:nvPr/>
          </p:nvSpPr>
          <p:spPr bwMode="auto">
            <a:xfrm>
              <a:off x="6465" y="4715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7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58"/>
            <p:cNvSpPr/>
            <p:nvPr/>
          </p:nvSpPr>
          <p:spPr bwMode="auto">
            <a:xfrm>
              <a:off x="6028" y="-551"/>
              <a:ext cx="90" cy="83"/>
            </a:xfrm>
            <a:custGeom>
              <a:avLst/>
              <a:gdLst>
                <a:gd name="T0" fmla="*/ 25 w 38"/>
                <a:gd name="T1" fmla="*/ 3 h 35"/>
                <a:gd name="T2" fmla="*/ 34 w 38"/>
                <a:gd name="T3" fmla="*/ 24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60"/>
            <p:cNvSpPr/>
            <p:nvPr/>
          </p:nvSpPr>
          <p:spPr bwMode="auto">
            <a:xfrm>
              <a:off x="6321" y="180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62"/>
            <p:cNvSpPr/>
            <p:nvPr/>
          </p:nvSpPr>
          <p:spPr bwMode="auto">
            <a:xfrm>
              <a:off x="-1140" y="12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63"/>
            <p:cNvSpPr/>
            <p:nvPr/>
          </p:nvSpPr>
          <p:spPr bwMode="auto">
            <a:xfrm>
              <a:off x="-1299" y="358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61873"/>
            <a:ext cx="9144000" cy="751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50729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2012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05397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2013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60065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2014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93492" y="3216981"/>
            <a:ext cx="764961" cy="76496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ln w="0"/>
                <a:solidFill>
                  <a:schemeClr val="bg1"/>
                </a:solidFill>
              </a:rPr>
              <a:t>2015</a:t>
            </a:r>
            <a:endParaRPr lang="zh-CN" altLang="en-US" sz="2000" dirty="0">
              <a:ln w="0"/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769401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2016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57300" y="2567524"/>
            <a:ext cx="5418672" cy="523565"/>
            <a:chOff x="1257300" y="1607773"/>
            <a:chExt cx="5418672" cy="1020278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257300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3966636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6675972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611968" y="4068536"/>
            <a:ext cx="5418672" cy="371371"/>
            <a:chOff x="2611968" y="3754131"/>
            <a:chExt cx="5418672" cy="1020278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11968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5321304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8030640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/>
          <p:cNvSpPr/>
          <p:nvPr/>
        </p:nvSpPr>
        <p:spPr>
          <a:xfrm>
            <a:off x="996061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2011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19" name="直角三角形 18"/>
          <p:cNvSpPr/>
          <p:nvPr/>
        </p:nvSpPr>
        <p:spPr>
          <a:xfrm rot="10800000">
            <a:off x="0" y="-1918"/>
            <a:ext cx="9144000" cy="904775"/>
          </a:xfrm>
          <a:prstGeom prst="rtTriangle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2470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2" name="矩形 21"/>
          <p:cNvSpPr/>
          <p:nvPr/>
        </p:nvSpPr>
        <p:spPr>
          <a:xfrm>
            <a:off x="5978634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3" name="矩形 22"/>
          <p:cNvSpPr/>
          <p:nvPr/>
        </p:nvSpPr>
        <p:spPr>
          <a:xfrm>
            <a:off x="3269298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4" name="矩形 23"/>
          <p:cNvSpPr/>
          <p:nvPr/>
        </p:nvSpPr>
        <p:spPr>
          <a:xfrm>
            <a:off x="568081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5" name="矩形 24"/>
          <p:cNvSpPr/>
          <p:nvPr/>
        </p:nvSpPr>
        <p:spPr>
          <a:xfrm>
            <a:off x="4623966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6" name="矩形 25"/>
          <p:cNvSpPr/>
          <p:nvPr/>
        </p:nvSpPr>
        <p:spPr>
          <a:xfrm>
            <a:off x="1914630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890588" y="1176384"/>
            <a:ext cx="749300" cy="752475"/>
            <a:chOff x="561" y="491"/>
            <a:chExt cx="472" cy="474"/>
          </a:xfrm>
          <a:solidFill>
            <a:srgbClr val="D1323D"/>
          </a:solidFill>
        </p:grpSpPr>
        <p:sp>
          <p:nvSpPr>
            <p:cNvPr id="32" name="Freeform 5"/>
            <p:cNvSpPr/>
            <p:nvPr/>
          </p:nvSpPr>
          <p:spPr bwMode="auto">
            <a:xfrm>
              <a:off x="561" y="491"/>
              <a:ext cx="470" cy="283"/>
            </a:xfrm>
            <a:custGeom>
              <a:avLst/>
              <a:gdLst>
                <a:gd name="T0" fmla="*/ 175 w 196"/>
                <a:gd name="T1" fmla="*/ 118 h 118"/>
                <a:gd name="T2" fmla="*/ 30 w 196"/>
                <a:gd name="T3" fmla="*/ 118 h 118"/>
                <a:gd name="T4" fmla="*/ 0 w 196"/>
                <a:gd name="T5" fmla="*/ 87 h 118"/>
                <a:gd name="T6" fmla="*/ 28 w 196"/>
                <a:gd name="T7" fmla="*/ 57 h 118"/>
                <a:gd name="T8" fmla="*/ 28 w 196"/>
                <a:gd name="T9" fmla="*/ 56 h 118"/>
                <a:gd name="T10" fmla="*/ 50 w 196"/>
                <a:gd name="T11" fmla="*/ 41 h 118"/>
                <a:gd name="T12" fmla="*/ 95 w 196"/>
                <a:gd name="T13" fmla="*/ 0 h 118"/>
                <a:gd name="T14" fmla="*/ 140 w 196"/>
                <a:gd name="T15" fmla="*/ 44 h 118"/>
                <a:gd name="T16" fmla="*/ 144 w 196"/>
                <a:gd name="T17" fmla="*/ 44 h 118"/>
                <a:gd name="T18" fmla="*/ 174 w 196"/>
                <a:gd name="T19" fmla="*/ 74 h 118"/>
                <a:gd name="T20" fmla="*/ 174 w 196"/>
                <a:gd name="T21" fmla="*/ 76 h 118"/>
                <a:gd name="T22" fmla="*/ 175 w 196"/>
                <a:gd name="T23" fmla="*/ 75 h 118"/>
                <a:gd name="T24" fmla="*/ 196 w 196"/>
                <a:gd name="T25" fmla="*/ 96 h 118"/>
                <a:gd name="T26" fmla="*/ 175 w 196"/>
                <a:gd name="T2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18">
                  <a:moveTo>
                    <a:pt x="175" y="118"/>
                  </a:moveTo>
                  <a:cubicBezTo>
                    <a:pt x="149" y="118"/>
                    <a:pt x="82" y="118"/>
                    <a:pt x="30" y="118"/>
                  </a:cubicBezTo>
                  <a:cubicBezTo>
                    <a:pt x="13" y="118"/>
                    <a:pt x="0" y="104"/>
                    <a:pt x="0" y="87"/>
                  </a:cubicBezTo>
                  <a:cubicBezTo>
                    <a:pt x="0" y="71"/>
                    <a:pt x="12" y="58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ubicBezTo>
                    <a:pt x="30" y="39"/>
                    <a:pt x="43" y="42"/>
                    <a:pt x="50" y="41"/>
                  </a:cubicBezTo>
                  <a:cubicBezTo>
                    <a:pt x="52" y="18"/>
                    <a:pt x="64" y="0"/>
                    <a:pt x="95" y="0"/>
                  </a:cubicBezTo>
                  <a:cubicBezTo>
                    <a:pt x="119" y="0"/>
                    <a:pt x="139" y="20"/>
                    <a:pt x="140" y="44"/>
                  </a:cubicBezTo>
                  <a:cubicBezTo>
                    <a:pt x="141" y="44"/>
                    <a:pt x="143" y="44"/>
                    <a:pt x="144" y="44"/>
                  </a:cubicBezTo>
                  <a:cubicBezTo>
                    <a:pt x="161" y="44"/>
                    <a:pt x="174" y="57"/>
                    <a:pt x="174" y="74"/>
                  </a:cubicBezTo>
                  <a:cubicBezTo>
                    <a:pt x="174" y="74"/>
                    <a:pt x="174" y="75"/>
                    <a:pt x="174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87" y="75"/>
                    <a:pt x="196" y="85"/>
                    <a:pt x="196" y="96"/>
                  </a:cubicBezTo>
                  <a:cubicBezTo>
                    <a:pt x="196" y="108"/>
                    <a:pt x="187" y="118"/>
                    <a:pt x="175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"/>
            <p:cNvSpPr/>
            <p:nvPr/>
          </p:nvSpPr>
          <p:spPr bwMode="auto">
            <a:xfrm>
              <a:off x="577" y="805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3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2" y="22"/>
                    <a:pt x="0" y="17"/>
                    <a:pt x="3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"/>
            <p:cNvSpPr/>
            <p:nvPr/>
          </p:nvSpPr>
          <p:spPr bwMode="auto">
            <a:xfrm>
              <a:off x="628" y="901"/>
              <a:ext cx="48" cy="64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3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2" y="22"/>
                    <a:pt x="0" y="17"/>
                    <a:pt x="3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690" y="805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2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1" y="22"/>
                    <a:pt x="0" y="17"/>
                    <a:pt x="2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9"/>
            <p:cNvSpPr/>
            <p:nvPr/>
          </p:nvSpPr>
          <p:spPr bwMode="auto">
            <a:xfrm>
              <a:off x="769" y="822"/>
              <a:ext cx="130" cy="139"/>
            </a:xfrm>
            <a:custGeom>
              <a:avLst/>
              <a:gdLst>
                <a:gd name="T0" fmla="*/ 5 w 130"/>
                <a:gd name="T1" fmla="*/ 72 h 139"/>
                <a:gd name="T2" fmla="*/ 12 w 130"/>
                <a:gd name="T3" fmla="*/ 62 h 139"/>
                <a:gd name="T4" fmla="*/ 53 w 130"/>
                <a:gd name="T5" fmla="*/ 67 h 139"/>
                <a:gd name="T6" fmla="*/ 12 w 130"/>
                <a:gd name="T7" fmla="*/ 60 h 139"/>
                <a:gd name="T8" fmla="*/ 8 w 130"/>
                <a:gd name="T9" fmla="*/ 48 h 139"/>
                <a:gd name="T10" fmla="*/ 8 w 130"/>
                <a:gd name="T11" fmla="*/ 33 h 139"/>
                <a:gd name="T12" fmla="*/ 17 w 130"/>
                <a:gd name="T13" fmla="*/ 24 h 139"/>
                <a:gd name="T14" fmla="*/ 32 w 130"/>
                <a:gd name="T15" fmla="*/ 19 h 139"/>
                <a:gd name="T16" fmla="*/ 44 w 130"/>
                <a:gd name="T17" fmla="*/ 21 h 139"/>
                <a:gd name="T18" fmla="*/ 60 w 130"/>
                <a:gd name="T19" fmla="*/ 57 h 139"/>
                <a:gd name="T20" fmla="*/ 46 w 130"/>
                <a:gd name="T21" fmla="*/ 19 h 139"/>
                <a:gd name="T22" fmla="*/ 56 w 130"/>
                <a:gd name="T23" fmla="*/ 9 h 139"/>
                <a:gd name="T24" fmla="*/ 68 w 130"/>
                <a:gd name="T25" fmla="*/ 2 h 139"/>
                <a:gd name="T26" fmla="*/ 80 w 130"/>
                <a:gd name="T27" fmla="*/ 5 h 139"/>
                <a:gd name="T28" fmla="*/ 92 w 130"/>
                <a:gd name="T29" fmla="*/ 14 h 139"/>
                <a:gd name="T30" fmla="*/ 96 w 130"/>
                <a:gd name="T31" fmla="*/ 26 h 139"/>
                <a:gd name="T32" fmla="*/ 72 w 130"/>
                <a:gd name="T33" fmla="*/ 60 h 139"/>
                <a:gd name="T34" fmla="*/ 99 w 130"/>
                <a:gd name="T35" fmla="*/ 29 h 139"/>
                <a:gd name="T36" fmla="*/ 111 w 130"/>
                <a:gd name="T37" fmla="*/ 31 h 139"/>
                <a:gd name="T38" fmla="*/ 123 w 130"/>
                <a:gd name="T39" fmla="*/ 38 h 139"/>
                <a:gd name="T40" fmla="*/ 128 w 130"/>
                <a:gd name="T41" fmla="*/ 50 h 139"/>
                <a:gd name="T42" fmla="*/ 125 w 130"/>
                <a:gd name="T43" fmla="*/ 64 h 139"/>
                <a:gd name="T44" fmla="*/ 116 w 130"/>
                <a:gd name="T45" fmla="*/ 74 h 139"/>
                <a:gd name="T46" fmla="*/ 77 w 130"/>
                <a:gd name="T47" fmla="*/ 72 h 139"/>
                <a:gd name="T48" fmla="*/ 116 w 130"/>
                <a:gd name="T49" fmla="*/ 76 h 139"/>
                <a:gd name="T50" fmla="*/ 120 w 130"/>
                <a:gd name="T51" fmla="*/ 88 h 139"/>
                <a:gd name="T52" fmla="*/ 120 w 130"/>
                <a:gd name="T53" fmla="*/ 105 h 139"/>
                <a:gd name="T54" fmla="*/ 113 w 130"/>
                <a:gd name="T55" fmla="*/ 115 h 139"/>
                <a:gd name="T56" fmla="*/ 99 w 130"/>
                <a:gd name="T57" fmla="*/ 120 h 139"/>
                <a:gd name="T58" fmla="*/ 84 w 130"/>
                <a:gd name="T59" fmla="*/ 117 h 139"/>
                <a:gd name="T60" fmla="*/ 70 w 130"/>
                <a:gd name="T61" fmla="*/ 81 h 139"/>
                <a:gd name="T62" fmla="*/ 82 w 130"/>
                <a:gd name="T63" fmla="*/ 117 h 139"/>
                <a:gd name="T64" fmla="*/ 75 w 130"/>
                <a:gd name="T65" fmla="*/ 127 h 139"/>
                <a:gd name="T66" fmla="*/ 60 w 130"/>
                <a:gd name="T67" fmla="*/ 134 h 139"/>
                <a:gd name="T68" fmla="*/ 48 w 130"/>
                <a:gd name="T69" fmla="*/ 134 h 139"/>
                <a:gd name="T70" fmla="*/ 39 w 130"/>
                <a:gd name="T71" fmla="*/ 122 h 139"/>
                <a:gd name="T72" fmla="*/ 34 w 130"/>
                <a:gd name="T73" fmla="*/ 110 h 139"/>
                <a:gd name="T74" fmla="*/ 56 w 130"/>
                <a:gd name="T75" fmla="*/ 79 h 139"/>
                <a:gd name="T76" fmla="*/ 32 w 130"/>
                <a:gd name="T77" fmla="*/ 110 h 139"/>
                <a:gd name="T78" fmla="*/ 20 w 130"/>
                <a:gd name="T79" fmla="*/ 108 h 139"/>
                <a:gd name="T80" fmla="*/ 5 w 130"/>
                <a:gd name="T81" fmla="*/ 98 h 139"/>
                <a:gd name="T82" fmla="*/ 0 w 130"/>
                <a:gd name="T83" fmla="*/ 8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139">
                  <a:moveTo>
                    <a:pt x="15" y="81"/>
                  </a:moveTo>
                  <a:lnTo>
                    <a:pt x="5" y="72"/>
                  </a:lnTo>
                  <a:lnTo>
                    <a:pt x="5" y="64"/>
                  </a:lnTo>
                  <a:lnTo>
                    <a:pt x="12" y="62"/>
                  </a:lnTo>
                  <a:lnTo>
                    <a:pt x="29" y="76"/>
                  </a:lnTo>
                  <a:lnTo>
                    <a:pt x="53" y="67"/>
                  </a:lnTo>
                  <a:lnTo>
                    <a:pt x="34" y="52"/>
                  </a:lnTo>
                  <a:lnTo>
                    <a:pt x="12" y="60"/>
                  </a:lnTo>
                  <a:lnTo>
                    <a:pt x="8" y="55"/>
                  </a:lnTo>
                  <a:lnTo>
                    <a:pt x="8" y="48"/>
                  </a:lnTo>
                  <a:lnTo>
                    <a:pt x="22" y="43"/>
                  </a:lnTo>
                  <a:lnTo>
                    <a:pt x="8" y="33"/>
                  </a:lnTo>
                  <a:lnTo>
                    <a:pt x="10" y="26"/>
                  </a:lnTo>
                  <a:lnTo>
                    <a:pt x="17" y="24"/>
                  </a:lnTo>
                  <a:lnTo>
                    <a:pt x="29" y="33"/>
                  </a:lnTo>
                  <a:lnTo>
                    <a:pt x="32" y="19"/>
                  </a:lnTo>
                  <a:lnTo>
                    <a:pt x="39" y="17"/>
                  </a:lnTo>
                  <a:lnTo>
                    <a:pt x="44" y="21"/>
                  </a:lnTo>
                  <a:lnTo>
                    <a:pt x="41" y="43"/>
                  </a:lnTo>
                  <a:lnTo>
                    <a:pt x="60" y="57"/>
                  </a:lnTo>
                  <a:lnTo>
                    <a:pt x="63" y="33"/>
                  </a:lnTo>
                  <a:lnTo>
                    <a:pt x="46" y="19"/>
                  </a:lnTo>
                  <a:lnTo>
                    <a:pt x="48" y="12"/>
                  </a:lnTo>
                  <a:lnTo>
                    <a:pt x="56" y="9"/>
                  </a:lnTo>
                  <a:lnTo>
                    <a:pt x="65" y="19"/>
                  </a:lnTo>
                  <a:lnTo>
                    <a:pt x="68" y="2"/>
                  </a:lnTo>
                  <a:lnTo>
                    <a:pt x="75" y="0"/>
                  </a:lnTo>
                  <a:lnTo>
                    <a:pt x="80" y="5"/>
                  </a:lnTo>
                  <a:lnTo>
                    <a:pt x="77" y="21"/>
                  </a:lnTo>
                  <a:lnTo>
                    <a:pt x="92" y="14"/>
                  </a:lnTo>
                  <a:lnTo>
                    <a:pt x="96" y="19"/>
                  </a:lnTo>
                  <a:lnTo>
                    <a:pt x="96" y="26"/>
                  </a:lnTo>
                  <a:lnTo>
                    <a:pt x="77" y="36"/>
                  </a:lnTo>
                  <a:lnTo>
                    <a:pt x="72" y="60"/>
                  </a:lnTo>
                  <a:lnTo>
                    <a:pt x="94" y="50"/>
                  </a:lnTo>
                  <a:lnTo>
                    <a:pt x="99" y="29"/>
                  </a:lnTo>
                  <a:lnTo>
                    <a:pt x="106" y="26"/>
                  </a:lnTo>
                  <a:lnTo>
                    <a:pt x="111" y="31"/>
                  </a:lnTo>
                  <a:lnTo>
                    <a:pt x="108" y="45"/>
                  </a:lnTo>
                  <a:lnTo>
                    <a:pt x="123" y="38"/>
                  </a:lnTo>
                  <a:lnTo>
                    <a:pt x="130" y="43"/>
                  </a:lnTo>
                  <a:lnTo>
                    <a:pt x="128" y="50"/>
                  </a:lnTo>
                  <a:lnTo>
                    <a:pt x="113" y="57"/>
                  </a:lnTo>
                  <a:lnTo>
                    <a:pt x="125" y="64"/>
                  </a:lnTo>
                  <a:lnTo>
                    <a:pt x="123" y="72"/>
                  </a:lnTo>
                  <a:lnTo>
                    <a:pt x="116" y="74"/>
                  </a:lnTo>
                  <a:lnTo>
                    <a:pt x="99" y="62"/>
                  </a:lnTo>
                  <a:lnTo>
                    <a:pt x="77" y="72"/>
                  </a:lnTo>
                  <a:lnTo>
                    <a:pt x="96" y="86"/>
                  </a:lnTo>
                  <a:lnTo>
                    <a:pt x="116" y="76"/>
                  </a:lnTo>
                  <a:lnTo>
                    <a:pt x="123" y="81"/>
                  </a:lnTo>
                  <a:lnTo>
                    <a:pt x="120" y="88"/>
                  </a:lnTo>
                  <a:lnTo>
                    <a:pt x="108" y="96"/>
                  </a:lnTo>
                  <a:lnTo>
                    <a:pt x="120" y="105"/>
                  </a:lnTo>
                  <a:lnTo>
                    <a:pt x="120" y="112"/>
                  </a:lnTo>
                  <a:lnTo>
                    <a:pt x="113" y="115"/>
                  </a:lnTo>
                  <a:lnTo>
                    <a:pt x="99" y="105"/>
                  </a:lnTo>
                  <a:lnTo>
                    <a:pt x="99" y="120"/>
                  </a:lnTo>
                  <a:lnTo>
                    <a:pt x="92" y="122"/>
                  </a:lnTo>
                  <a:lnTo>
                    <a:pt x="84" y="117"/>
                  </a:lnTo>
                  <a:lnTo>
                    <a:pt x="89" y="96"/>
                  </a:lnTo>
                  <a:lnTo>
                    <a:pt x="70" y="81"/>
                  </a:lnTo>
                  <a:lnTo>
                    <a:pt x="65" y="105"/>
                  </a:lnTo>
                  <a:lnTo>
                    <a:pt x="82" y="117"/>
                  </a:lnTo>
                  <a:lnTo>
                    <a:pt x="82" y="124"/>
                  </a:lnTo>
                  <a:lnTo>
                    <a:pt x="75" y="127"/>
                  </a:lnTo>
                  <a:lnTo>
                    <a:pt x="63" y="120"/>
                  </a:lnTo>
                  <a:lnTo>
                    <a:pt x="60" y="134"/>
                  </a:lnTo>
                  <a:lnTo>
                    <a:pt x="56" y="139"/>
                  </a:lnTo>
                  <a:lnTo>
                    <a:pt x="48" y="134"/>
                  </a:lnTo>
                  <a:lnTo>
                    <a:pt x="51" y="117"/>
                  </a:lnTo>
                  <a:lnTo>
                    <a:pt x="39" y="122"/>
                  </a:lnTo>
                  <a:lnTo>
                    <a:pt x="32" y="117"/>
                  </a:lnTo>
                  <a:lnTo>
                    <a:pt x="34" y="110"/>
                  </a:lnTo>
                  <a:lnTo>
                    <a:pt x="53" y="103"/>
                  </a:lnTo>
                  <a:lnTo>
                    <a:pt x="56" y="79"/>
                  </a:lnTo>
                  <a:lnTo>
                    <a:pt x="34" y="88"/>
                  </a:lnTo>
                  <a:lnTo>
                    <a:pt x="32" y="110"/>
                  </a:lnTo>
                  <a:lnTo>
                    <a:pt x="24" y="112"/>
                  </a:lnTo>
                  <a:lnTo>
                    <a:pt x="20" y="108"/>
                  </a:lnTo>
                  <a:lnTo>
                    <a:pt x="20" y="93"/>
                  </a:lnTo>
                  <a:lnTo>
                    <a:pt x="5" y="98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1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930" y="788"/>
              <a:ext cx="103" cy="98"/>
            </a:xfrm>
            <a:custGeom>
              <a:avLst/>
              <a:gdLst>
                <a:gd name="T0" fmla="*/ 7 w 103"/>
                <a:gd name="T1" fmla="*/ 41 h 98"/>
                <a:gd name="T2" fmla="*/ 15 w 103"/>
                <a:gd name="T3" fmla="*/ 36 h 98"/>
                <a:gd name="T4" fmla="*/ 43 w 103"/>
                <a:gd name="T5" fmla="*/ 46 h 98"/>
                <a:gd name="T6" fmla="*/ 15 w 103"/>
                <a:gd name="T7" fmla="*/ 34 h 98"/>
                <a:gd name="T8" fmla="*/ 15 w 103"/>
                <a:gd name="T9" fmla="*/ 24 h 98"/>
                <a:gd name="T10" fmla="*/ 17 w 103"/>
                <a:gd name="T11" fmla="*/ 12 h 98"/>
                <a:gd name="T12" fmla="*/ 24 w 103"/>
                <a:gd name="T13" fmla="*/ 7 h 98"/>
                <a:gd name="T14" fmla="*/ 36 w 103"/>
                <a:gd name="T15" fmla="*/ 7 h 98"/>
                <a:gd name="T16" fmla="*/ 46 w 103"/>
                <a:gd name="T17" fmla="*/ 10 h 98"/>
                <a:gd name="T18" fmla="*/ 51 w 103"/>
                <a:gd name="T19" fmla="*/ 39 h 98"/>
                <a:gd name="T20" fmla="*/ 46 w 103"/>
                <a:gd name="T21" fmla="*/ 10 h 98"/>
                <a:gd name="T22" fmla="*/ 53 w 103"/>
                <a:gd name="T23" fmla="*/ 3 h 98"/>
                <a:gd name="T24" fmla="*/ 65 w 103"/>
                <a:gd name="T25" fmla="*/ 0 h 98"/>
                <a:gd name="T26" fmla="*/ 75 w 103"/>
                <a:gd name="T27" fmla="*/ 5 h 98"/>
                <a:gd name="T28" fmla="*/ 79 w 103"/>
                <a:gd name="T29" fmla="*/ 15 h 98"/>
                <a:gd name="T30" fmla="*/ 82 w 103"/>
                <a:gd name="T31" fmla="*/ 24 h 98"/>
                <a:gd name="T32" fmla="*/ 60 w 103"/>
                <a:gd name="T33" fmla="*/ 43 h 98"/>
                <a:gd name="T34" fmla="*/ 82 w 103"/>
                <a:gd name="T35" fmla="*/ 24 h 98"/>
                <a:gd name="T36" fmla="*/ 91 w 103"/>
                <a:gd name="T37" fmla="*/ 29 h 98"/>
                <a:gd name="T38" fmla="*/ 101 w 103"/>
                <a:gd name="T39" fmla="*/ 36 h 98"/>
                <a:gd name="T40" fmla="*/ 101 w 103"/>
                <a:gd name="T41" fmla="*/ 46 h 98"/>
                <a:gd name="T42" fmla="*/ 96 w 103"/>
                <a:gd name="T43" fmla="*/ 55 h 98"/>
                <a:gd name="T44" fmla="*/ 89 w 103"/>
                <a:gd name="T45" fmla="*/ 63 h 98"/>
                <a:gd name="T46" fmla="*/ 60 w 103"/>
                <a:gd name="T47" fmla="*/ 53 h 98"/>
                <a:gd name="T48" fmla="*/ 89 w 103"/>
                <a:gd name="T49" fmla="*/ 65 h 98"/>
                <a:gd name="T50" fmla="*/ 89 w 103"/>
                <a:gd name="T51" fmla="*/ 74 h 98"/>
                <a:gd name="T52" fmla="*/ 87 w 103"/>
                <a:gd name="T53" fmla="*/ 84 h 98"/>
                <a:gd name="T54" fmla="*/ 79 w 103"/>
                <a:gd name="T55" fmla="*/ 91 h 98"/>
                <a:gd name="T56" fmla="*/ 67 w 103"/>
                <a:gd name="T57" fmla="*/ 91 h 98"/>
                <a:gd name="T58" fmla="*/ 58 w 103"/>
                <a:gd name="T59" fmla="*/ 86 h 98"/>
                <a:gd name="T60" fmla="*/ 53 w 103"/>
                <a:gd name="T61" fmla="*/ 58 h 98"/>
                <a:gd name="T62" fmla="*/ 58 w 103"/>
                <a:gd name="T63" fmla="*/ 89 h 98"/>
                <a:gd name="T64" fmla="*/ 48 w 103"/>
                <a:gd name="T65" fmla="*/ 94 h 98"/>
                <a:gd name="T66" fmla="*/ 39 w 103"/>
                <a:gd name="T67" fmla="*/ 96 h 98"/>
                <a:gd name="T68" fmla="*/ 29 w 103"/>
                <a:gd name="T69" fmla="*/ 94 h 98"/>
                <a:gd name="T70" fmla="*/ 24 w 103"/>
                <a:gd name="T71" fmla="*/ 84 h 98"/>
                <a:gd name="T72" fmla="*/ 22 w 103"/>
                <a:gd name="T73" fmla="*/ 74 h 98"/>
                <a:gd name="T74" fmla="*/ 43 w 103"/>
                <a:gd name="T75" fmla="*/ 55 h 98"/>
                <a:gd name="T76" fmla="*/ 19 w 103"/>
                <a:gd name="T77" fmla="*/ 72 h 98"/>
                <a:gd name="T78" fmla="*/ 12 w 103"/>
                <a:gd name="T79" fmla="*/ 70 h 98"/>
                <a:gd name="T80" fmla="*/ 3 w 103"/>
                <a:gd name="T81" fmla="*/ 60 h 98"/>
                <a:gd name="T82" fmla="*/ 3 w 103"/>
                <a:gd name="T83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" h="98">
                  <a:moveTo>
                    <a:pt x="15" y="51"/>
                  </a:moveTo>
                  <a:lnTo>
                    <a:pt x="7" y="41"/>
                  </a:lnTo>
                  <a:lnTo>
                    <a:pt x="10" y="36"/>
                  </a:lnTo>
                  <a:lnTo>
                    <a:pt x="15" y="36"/>
                  </a:lnTo>
                  <a:lnTo>
                    <a:pt x="24" y="48"/>
                  </a:lnTo>
                  <a:lnTo>
                    <a:pt x="43" y="46"/>
                  </a:lnTo>
                  <a:lnTo>
                    <a:pt x="31" y="31"/>
                  </a:lnTo>
                  <a:lnTo>
                    <a:pt x="15" y="34"/>
                  </a:lnTo>
                  <a:lnTo>
                    <a:pt x="12" y="29"/>
                  </a:lnTo>
                  <a:lnTo>
                    <a:pt x="15" y="24"/>
                  </a:lnTo>
                  <a:lnTo>
                    <a:pt x="24" y="22"/>
                  </a:lnTo>
                  <a:lnTo>
                    <a:pt x="17" y="12"/>
                  </a:lnTo>
                  <a:lnTo>
                    <a:pt x="19" y="7"/>
                  </a:lnTo>
                  <a:lnTo>
                    <a:pt x="24" y="7"/>
                  </a:lnTo>
                  <a:lnTo>
                    <a:pt x="31" y="17"/>
                  </a:lnTo>
                  <a:lnTo>
                    <a:pt x="36" y="7"/>
                  </a:lnTo>
                  <a:lnTo>
                    <a:pt x="41" y="5"/>
                  </a:lnTo>
                  <a:lnTo>
                    <a:pt x="46" y="10"/>
                  </a:lnTo>
                  <a:lnTo>
                    <a:pt x="39" y="24"/>
                  </a:lnTo>
                  <a:lnTo>
                    <a:pt x="51" y="39"/>
                  </a:lnTo>
                  <a:lnTo>
                    <a:pt x="58" y="22"/>
                  </a:lnTo>
                  <a:lnTo>
                    <a:pt x="46" y="10"/>
                  </a:lnTo>
                  <a:lnTo>
                    <a:pt x="48" y="5"/>
                  </a:lnTo>
                  <a:lnTo>
                    <a:pt x="53" y="3"/>
                  </a:lnTo>
                  <a:lnTo>
                    <a:pt x="60" y="12"/>
                  </a:lnTo>
                  <a:lnTo>
                    <a:pt x="65" y="0"/>
                  </a:lnTo>
                  <a:lnTo>
                    <a:pt x="70" y="0"/>
                  </a:lnTo>
                  <a:lnTo>
                    <a:pt x="75" y="5"/>
                  </a:lnTo>
                  <a:lnTo>
                    <a:pt x="70" y="15"/>
                  </a:lnTo>
                  <a:lnTo>
                    <a:pt x="79" y="15"/>
                  </a:lnTo>
                  <a:lnTo>
                    <a:pt x="84" y="17"/>
                  </a:lnTo>
                  <a:lnTo>
                    <a:pt x="82" y="24"/>
                  </a:lnTo>
                  <a:lnTo>
                    <a:pt x="65" y="27"/>
                  </a:lnTo>
                  <a:lnTo>
                    <a:pt x="60" y="43"/>
                  </a:lnTo>
                  <a:lnTo>
                    <a:pt x="77" y="41"/>
                  </a:lnTo>
                  <a:lnTo>
                    <a:pt x="82" y="24"/>
                  </a:lnTo>
                  <a:lnTo>
                    <a:pt x="89" y="24"/>
                  </a:lnTo>
                  <a:lnTo>
                    <a:pt x="91" y="29"/>
                  </a:lnTo>
                  <a:lnTo>
                    <a:pt x="89" y="39"/>
                  </a:lnTo>
                  <a:lnTo>
                    <a:pt x="101" y="36"/>
                  </a:lnTo>
                  <a:lnTo>
                    <a:pt x="103" y="41"/>
                  </a:lnTo>
                  <a:lnTo>
                    <a:pt x="101" y="46"/>
                  </a:lnTo>
                  <a:lnTo>
                    <a:pt x="89" y="48"/>
                  </a:lnTo>
                  <a:lnTo>
                    <a:pt x="96" y="55"/>
                  </a:lnTo>
                  <a:lnTo>
                    <a:pt x="94" y="60"/>
                  </a:lnTo>
                  <a:lnTo>
                    <a:pt x="89" y="63"/>
                  </a:lnTo>
                  <a:lnTo>
                    <a:pt x="79" y="51"/>
                  </a:lnTo>
                  <a:lnTo>
                    <a:pt x="60" y="53"/>
                  </a:lnTo>
                  <a:lnTo>
                    <a:pt x="72" y="67"/>
                  </a:lnTo>
                  <a:lnTo>
                    <a:pt x="89" y="65"/>
                  </a:lnTo>
                  <a:lnTo>
                    <a:pt x="91" y="67"/>
                  </a:lnTo>
                  <a:lnTo>
                    <a:pt x="89" y="74"/>
                  </a:lnTo>
                  <a:lnTo>
                    <a:pt x="79" y="74"/>
                  </a:lnTo>
                  <a:lnTo>
                    <a:pt x="87" y="84"/>
                  </a:lnTo>
                  <a:lnTo>
                    <a:pt x="84" y="89"/>
                  </a:lnTo>
                  <a:lnTo>
                    <a:pt x="79" y="91"/>
                  </a:lnTo>
                  <a:lnTo>
                    <a:pt x="72" y="82"/>
                  </a:lnTo>
                  <a:lnTo>
                    <a:pt x="67" y="91"/>
                  </a:lnTo>
                  <a:lnTo>
                    <a:pt x="63" y="91"/>
                  </a:lnTo>
                  <a:lnTo>
                    <a:pt x="58" y="86"/>
                  </a:lnTo>
                  <a:lnTo>
                    <a:pt x="65" y="72"/>
                  </a:lnTo>
                  <a:lnTo>
                    <a:pt x="53" y="58"/>
                  </a:lnTo>
                  <a:lnTo>
                    <a:pt x="46" y="74"/>
                  </a:lnTo>
                  <a:lnTo>
                    <a:pt x="58" y="89"/>
                  </a:lnTo>
                  <a:lnTo>
                    <a:pt x="55" y="94"/>
                  </a:lnTo>
                  <a:lnTo>
                    <a:pt x="48" y="94"/>
                  </a:lnTo>
                  <a:lnTo>
                    <a:pt x="43" y="86"/>
                  </a:lnTo>
                  <a:lnTo>
                    <a:pt x="39" y="96"/>
                  </a:lnTo>
                  <a:lnTo>
                    <a:pt x="34" y="98"/>
                  </a:lnTo>
                  <a:lnTo>
                    <a:pt x="29" y="94"/>
                  </a:lnTo>
                  <a:lnTo>
                    <a:pt x="34" y="82"/>
                  </a:lnTo>
                  <a:lnTo>
                    <a:pt x="24" y="84"/>
                  </a:lnTo>
                  <a:lnTo>
                    <a:pt x="19" y="79"/>
                  </a:lnTo>
                  <a:lnTo>
                    <a:pt x="22" y="74"/>
                  </a:lnTo>
                  <a:lnTo>
                    <a:pt x="39" y="72"/>
                  </a:lnTo>
                  <a:lnTo>
                    <a:pt x="43" y="55"/>
                  </a:lnTo>
                  <a:lnTo>
                    <a:pt x="27" y="58"/>
                  </a:lnTo>
                  <a:lnTo>
                    <a:pt x="19" y="72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15" y="60"/>
                  </a:lnTo>
                  <a:lnTo>
                    <a:pt x="3" y="60"/>
                  </a:lnTo>
                  <a:lnTo>
                    <a:pt x="0" y="58"/>
                  </a:lnTo>
                  <a:lnTo>
                    <a:pt x="3" y="53"/>
                  </a:lnTo>
                  <a:lnTo>
                    <a:pt x="1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14"/>
          <p:cNvSpPr>
            <a:spLocks noEditPoints="1"/>
          </p:cNvSpPr>
          <p:nvPr/>
        </p:nvSpPr>
        <p:spPr bwMode="auto">
          <a:xfrm>
            <a:off x="3591985" y="1179559"/>
            <a:ext cx="749300" cy="746125"/>
          </a:xfrm>
          <a:custGeom>
            <a:avLst/>
            <a:gdLst>
              <a:gd name="T0" fmla="*/ 29 w 197"/>
              <a:gd name="T1" fmla="*/ 56 h 196"/>
              <a:gd name="T2" fmla="*/ 175 w 197"/>
              <a:gd name="T3" fmla="*/ 74 h 196"/>
              <a:gd name="T4" fmla="*/ 12 w 197"/>
              <a:gd name="T5" fmla="*/ 147 h 196"/>
              <a:gd name="T6" fmla="*/ 26 w 197"/>
              <a:gd name="T7" fmla="*/ 145 h 196"/>
              <a:gd name="T8" fmla="*/ 17 w 197"/>
              <a:gd name="T9" fmla="*/ 134 h 196"/>
              <a:gd name="T10" fmla="*/ 23 w 197"/>
              <a:gd name="T11" fmla="*/ 127 h 196"/>
              <a:gd name="T12" fmla="*/ 33 w 197"/>
              <a:gd name="T13" fmla="*/ 135 h 196"/>
              <a:gd name="T14" fmla="*/ 37 w 197"/>
              <a:gd name="T15" fmla="*/ 124 h 196"/>
              <a:gd name="T16" fmla="*/ 46 w 197"/>
              <a:gd name="T17" fmla="*/ 133 h 196"/>
              <a:gd name="T18" fmla="*/ 45 w 197"/>
              <a:gd name="T19" fmla="*/ 136 h 196"/>
              <a:gd name="T20" fmla="*/ 55 w 197"/>
              <a:gd name="T21" fmla="*/ 144 h 196"/>
              <a:gd name="T22" fmla="*/ 47 w 197"/>
              <a:gd name="T23" fmla="*/ 154 h 196"/>
              <a:gd name="T24" fmla="*/ 49 w 197"/>
              <a:gd name="T25" fmla="*/ 157 h 196"/>
              <a:gd name="T26" fmla="*/ 42 w 197"/>
              <a:gd name="T27" fmla="*/ 168 h 196"/>
              <a:gd name="T28" fmla="*/ 36 w 197"/>
              <a:gd name="T29" fmla="*/ 159 h 196"/>
              <a:gd name="T30" fmla="*/ 28 w 197"/>
              <a:gd name="T31" fmla="*/ 169 h 196"/>
              <a:gd name="T32" fmla="*/ 21 w 197"/>
              <a:gd name="T33" fmla="*/ 163 h 196"/>
              <a:gd name="T34" fmla="*/ 26 w 197"/>
              <a:gd name="T35" fmla="*/ 150 h 196"/>
              <a:gd name="T36" fmla="*/ 12 w 197"/>
              <a:gd name="T37" fmla="*/ 151 h 196"/>
              <a:gd name="T38" fmla="*/ 78 w 197"/>
              <a:gd name="T39" fmla="*/ 172 h 196"/>
              <a:gd name="T40" fmla="*/ 93 w 197"/>
              <a:gd name="T41" fmla="*/ 166 h 196"/>
              <a:gd name="T42" fmla="*/ 80 w 197"/>
              <a:gd name="T43" fmla="*/ 156 h 196"/>
              <a:gd name="T44" fmla="*/ 84 w 197"/>
              <a:gd name="T45" fmla="*/ 146 h 196"/>
              <a:gd name="T46" fmla="*/ 97 w 197"/>
              <a:gd name="T47" fmla="*/ 152 h 196"/>
              <a:gd name="T48" fmla="*/ 99 w 197"/>
              <a:gd name="T49" fmla="*/ 139 h 196"/>
              <a:gd name="T50" fmla="*/ 112 w 197"/>
              <a:gd name="T51" fmla="*/ 147 h 196"/>
              <a:gd name="T52" fmla="*/ 112 w 197"/>
              <a:gd name="T53" fmla="*/ 150 h 196"/>
              <a:gd name="T54" fmla="*/ 125 w 197"/>
              <a:gd name="T55" fmla="*/ 156 h 196"/>
              <a:gd name="T56" fmla="*/ 120 w 197"/>
              <a:gd name="T57" fmla="*/ 170 h 196"/>
              <a:gd name="T58" fmla="*/ 122 w 197"/>
              <a:gd name="T59" fmla="*/ 173 h 196"/>
              <a:gd name="T60" fmla="*/ 118 w 197"/>
              <a:gd name="T61" fmla="*/ 186 h 196"/>
              <a:gd name="T62" fmla="*/ 108 w 197"/>
              <a:gd name="T63" fmla="*/ 178 h 196"/>
              <a:gd name="T64" fmla="*/ 102 w 197"/>
              <a:gd name="T65" fmla="*/ 192 h 196"/>
              <a:gd name="T66" fmla="*/ 92 w 197"/>
              <a:gd name="T67" fmla="*/ 187 h 196"/>
              <a:gd name="T68" fmla="*/ 95 w 197"/>
              <a:gd name="T69" fmla="*/ 171 h 196"/>
              <a:gd name="T70" fmla="*/ 80 w 197"/>
              <a:gd name="T71" fmla="*/ 177 h 196"/>
              <a:gd name="T72" fmla="*/ 144 w 197"/>
              <a:gd name="T73" fmla="*/ 145 h 196"/>
              <a:gd name="T74" fmla="*/ 156 w 197"/>
              <a:gd name="T75" fmla="*/ 143 h 196"/>
              <a:gd name="T76" fmla="*/ 148 w 197"/>
              <a:gd name="T77" fmla="*/ 134 h 196"/>
              <a:gd name="T78" fmla="*/ 153 w 197"/>
              <a:gd name="T79" fmla="*/ 127 h 196"/>
              <a:gd name="T80" fmla="*/ 162 w 197"/>
              <a:gd name="T81" fmla="*/ 134 h 196"/>
              <a:gd name="T82" fmla="*/ 165 w 197"/>
              <a:gd name="T83" fmla="*/ 125 h 196"/>
              <a:gd name="T84" fmla="*/ 173 w 197"/>
              <a:gd name="T85" fmla="*/ 132 h 196"/>
              <a:gd name="T86" fmla="*/ 173 w 197"/>
              <a:gd name="T87" fmla="*/ 135 h 196"/>
              <a:gd name="T88" fmla="*/ 181 w 197"/>
              <a:gd name="T89" fmla="*/ 141 h 196"/>
              <a:gd name="T90" fmla="*/ 175 w 197"/>
              <a:gd name="T91" fmla="*/ 150 h 196"/>
              <a:gd name="T92" fmla="*/ 176 w 197"/>
              <a:gd name="T93" fmla="*/ 153 h 196"/>
              <a:gd name="T94" fmla="*/ 171 w 197"/>
              <a:gd name="T95" fmla="*/ 162 h 196"/>
              <a:gd name="T96" fmla="*/ 165 w 197"/>
              <a:gd name="T97" fmla="*/ 154 h 196"/>
              <a:gd name="T98" fmla="*/ 159 w 197"/>
              <a:gd name="T99" fmla="*/ 163 h 196"/>
              <a:gd name="T100" fmla="*/ 152 w 197"/>
              <a:gd name="T101" fmla="*/ 159 h 196"/>
              <a:gd name="T102" fmla="*/ 157 w 197"/>
              <a:gd name="T103" fmla="*/ 147 h 196"/>
              <a:gd name="T104" fmla="*/ 144 w 197"/>
              <a:gd name="T105" fmla="*/ 14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76" y="118"/>
                </a:moveTo>
                <a:cubicBezTo>
                  <a:pt x="150" y="118"/>
                  <a:pt x="82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71"/>
                  <a:pt x="13" y="58"/>
                  <a:pt x="29" y="57"/>
                </a:cubicBezTo>
                <a:cubicBezTo>
                  <a:pt x="29" y="57"/>
                  <a:pt x="29" y="56"/>
                  <a:pt x="29" y="56"/>
                </a:cubicBezTo>
                <a:cubicBezTo>
                  <a:pt x="30" y="40"/>
                  <a:pt x="43" y="42"/>
                  <a:pt x="50" y="41"/>
                </a:cubicBezTo>
                <a:cubicBezTo>
                  <a:pt x="53" y="18"/>
                  <a:pt x="64" y="0"/>
                  <a:pt x="95" y="0"/>
                </a:cubicBezTo>
                <a:cubicBezTo>
                  <a:pt x="120" y="0"/>
                  <a:pt x="140" y="20"/>
                  <a:pt x="141" y="44"/>
                </a:cubicBezTo>
                <a:cubicBezTo>
                  <a:pt x="142" y="44"/>
                  <a:pt x="143" y="44"/>
                  <a:pt x="145" y="44"/>
                </a:cubicBezTo>
                <a:cubicBezTo>
                  <a:pt x="161" y="44"/>
                  <a:pt x="175" y="58"/>
                  <a:pt x="175" y="74"/>
                </a:cubicBezTo>
                <a:cubicBezTo>
                  <a:pt x="175" y="75"/>
                  <a:pt x="175" y="75"/>
                  <a:pt x="175" y="76"/>
                </a:cubicBezTo>
                <a:cubicBezTo>
                  <a:pt x="175" y="76"/>
                  <a:pt x="175" y="76"/>
                  <a:pt x="176" y="76"/>
                </a:cubicBezTo>
                <a:cubicBezTo>
                  <a:pt x="187" y="76"/>
                  <a:pt x="197" y="85"/>
                  <a:pt x="197" y="97"/>
                </a:cubicBezTo>
                <a:cubicBezTo>
                  <a:pt x="197" y="108"/>
                  <a:pt x="187" y="118"/>
                  <a:pt x="176" y="118"/>
                </a:cubicBezTo>
                <a:close/>
                <a:moveTo>
                  <a:pt x="12" y="147"/>
                </a:moveTo>
                <a:cubicBezTo>
                  <a:pt x="9" y="143"/>
                  <a:pt x="9" y="143"/>
                  <a:pt x="9" y="143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23" y="127"/>
                  <a:pt x="23" y="127"/>
                  <a:pt x="23" y="127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44" y="131"/>
                  <a:pt x="44" y="131"/>
                  <a:pt x="44" y="131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4" y="144"/>
                  <a:pt x="34" y="144"/>
                  <a:pt x="34" y="144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5" y="136"/>
                  <a:pt x="45" y="136"/>
                  <a:pt x="45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48" y="147"/>
                  <a:pt x="48" y="147"/>
                  <a:pt x="48" y="147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34" y="149"/>
                  <a:pt x="34" y="149"/>
                  <a:pt x="34" y="149"/>
                </a:cubicBezTo>
                <a:cubicBezTo>
                  <a:pt x="39" y="156"/>
                  <a:pt x="39" y="156"/>
                  <a:pt x="39" y="156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42" y="168"/>
                  <a:pt x="42" y="168"/>
                  <a:pt x="42" y="168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7" y="168"/>
                  <a:pt x="37" y="168"/>
                  <a:pt x="37" y="168"/>
                </a:cubicBezTo>
                <a:cubicBezTo>
                  <a:pt x="34" y="168"/>
                  <a:pt x="34" y="168"/>
                  <a:pt x="34" y="168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6" y="159"/>
                  <a:pt x="36" y="159"/>
                  <a:pt x="36" y="159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28" y="169"/>
                  <a:pt x="28" y="169"/>
                  <a:pt x="28" y="169"/>
                </a:cubicBezTo>
                <a:cubicBezTo>
                  <a:pt x="25" y="165"/>
                  <a:pt x="25" y="165"/>
                  <a:pt x="25" y="165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0" y="170"/>
                  <a:pt x="20" y="170"/>
                  <a:pt x="20" y="170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16" y="163"/>
                  <a:pt x="16" y="163"/>
                  <a:pt x="16" y="163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10" y="156"/>
                  <a:pt x="10" y="156"/>
                  <a:pt x="10" y="156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6" y="152"/>
                  <a:pt x="6" y="152"/>
                  <a:pt x="6" y="152"/>
                </a:cubicBezTo>
                <a:cubicBezTo>
                  <a:pt x="5" y="150"/>
                  <a:pt x="5" y="150"/>
                  <a:pt x="5" y="150"/>
                </a:cubicBezTo>
                <a:cubicBezTo>
                  <a:pt x="6" y="148"/>
                  <a:pt x="6" y="148"/>
                  <a:pt x="6" y="148"/>
                </a:cubicBezTo>
                <a:lnTo>
                  <a:pt x="12" y="147"/>
                </a:lnTo>
                <a:close/>
                <a:moveTo>
                  <a:pt x="78" y="172"/>
                </a:moveTo>
                <a:cubicBezTo>
                  <a:pt x="73" y="169"/>
                  <a:pt x="73" y="169"/>
                  <a:pt x="73" y="169"/>
                </a:cubicBezTo>
                <a:cubicBezTo>
                  <a:pt x="73" y="166"/>
                  <a:pt x="73" y="166"/>
                  <a:pt x="73" y="166"/>
                </a:cubicBezTo>
                <a:cubicBezTo>
                  <a:pt x="76" y="164"/>
                  <a:pt x="76" y="164"/>
                  <a:pt x="76" y="164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74" y="161"/>
                  <a:pt x="74" y="161"/>
                  <a:pt x="74" y="161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83" y="152"/>
                  <a:pt x="83" y="152"/>
                  <a:pt x="83" y="152"/>
                </a:cubicBezTo>
                <a:cubicBezTo>
                  <a:pt x="84" y="146"/>
                  <a:pt x="84" y="146"/>
                  <a:pt x="84" y="146"/>
                </a:cubicBezTo>
                <a:cubicBezTo>
                  <a:pt x="87" y="145"/>
                  <a:pt x="87" y="145"/>
                  <a:pt x="87" y="145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7" y="152"/>
                  <a:pt x="97" y="152"/>
                  <a:pt x="97" y="152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102" y="138"/>
                  <a:pt x="102" y="138"/>
                  <a:pt x="102" y="138"/>
                </a:cubicBezTo>
                <a:cubicBezTo>
                  <a:pt x="105" y="140"/>
                  <a:pt x="105" y="140"/>
                  <a:pt x="105" y="140"/>
                </a:cubicBezTo>
                <a:cubicBezTo>
                  <a:pt x="104" y="147"/>
                  <a:pt x="104" y="147"/>
                  <a:pt x="104" y="147"/>
                </a:cubicBezTo>
                <a:cubicBezTo>
                  <a:pt x="109" y="145"/>
                  <a:pt x="109" y="145"/>
                  <a:pt x="109" y="145"/>
                </a:cubicBezTo>
                <a:cubicBezTo>
                  <a:pt x="112" y="147"/>
                  <a:pt x="112" y="147"/>
                  <a:pt x="112" y="147"/>
                </a:cubicBezTo>
                <a:cubicBezTo>
                  <a:pt x="111" y="150"/>
                  <a:pt x="111" y="150"/>
                  <a:pt x="111" y="150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5" y="156"/>
                  <a:pt x="125" y="156"/>
                  <a:pt x="125" y="156"/>
                </a:cubicBezTo>
                <a:cubicBezTo>
                  <a:pt x="125" y="159"/>
                  <a:pt x="125" y="159"/>
                  <a:pt x="125" y="159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123" y="166"/>
                  <a:pt x="123" y="166"/>
                  <a:pt x="123" y="166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11" y="174"/>
                  <a:pt x="111" y="174"/>
                  <a:pt x="111" y="174"/>
                </a:cubicBezTo>
                <a:cubicBezTo>
                  <a:pt x="119" y="171"/>
                  <a:pt x="119" y="171"/>
                  <a:pt x="119" y="171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1" y="176"/>
                  <a:pt x="121" y="176"/>
                  <a:pt x="121" y="176"/>
                </a:cubicBezTo>
                <a:cubicBezTo>
                  <a:pt x="116" y="178"/>
                  <a:pt x="116" y="178"/>
                  <a:pt x="116" y="178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18" y="186"/>
                  <a:pt x="118" y="186"/>
                  <a:pt x="118" y="186"/>
                </a:cubicBezTo>
                <a:cubicBezTo>
                  <a:pt x="113" y="182"/>
                  <a:pt x="113" y="182"/>
                  <a:pt x="113" y="182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8" y="178"/>
                  <a:pt x="108" y="178"/>
                  <a:pt x="108" y="178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105" y="188"/>
                  <a:pt x="105" y="188"/>
                  <a:pt x="105" y="188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2" y="192"/>
                  <a:pt x="102" y="192"/>
                  <a:pt x="102" y="192"/>
                </a:cubicBezTo>
                <a:cubicBezTo>
                  <a:pt x="98" y="188"/>
                  <a:pt x="98" y="188"/>
                  <a:pt x="98" y="188"/>
                </a:cubicBezTo>
                <a:cubicBezTo>
                  <a:pt x="97" y="195"/>
                  <a:pt x="97" y="195"/>
                  <a:pt x="97" y="195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1" y="194"/>
                  <a:pt x="91" y="194"/>
                  <a:pt x="91" y="194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87" y="189"/>
                  <a:pt x="87" y="189"/>
                  <a:pt x="87" y="189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5" y="185"/>
                  <a:pt x="85" y="185"/>
                  <a:pt x="85" y="185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81" y="185"/>
                  <a:pt x="81" y="185"/>
                  <a:pt x="81" y="185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80" y="177"/>
                  <a:pt x="80" y="177"/>
                  <a:pt x="80" y="177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75"/>
                  <a:pt x="71" y="175"/>
                  <a:pt x="71" y="175"/>
                </a:cubicBezTo>
                <a:lnTo>
                  <a:pt x="78" y="172"/>
                </a:lnTo>
                <a:close/>
                <a:moveTo>
                  <a:pt x="144" y="145"/>
                </a:moveTo>
                <a:cubicBezTo>
                  <a:pt x="141" y="142"/>
                  <a:pt x="141" y="142"/>
                  <a:pt x="141" y="142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6" y="143"/>
                  <a:pt x="156" y="143"/>
                  <a:pt x="156" y="143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44" y="138"/>
                  <a:pt x="144" y="138"/>
                  <a:pt x="144" y="138"/>
                </a:cubicBezTo>
                <a:cubicBezTo>
                  <a:pt x="143" y="137"/>
                  <a:pt x="143" y="137"/>
                  <a:pt x="143" y="137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48" y="134"/>
                  <a:pt x="148" y="134"/>
                  <a:pt x="148" y="134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51" y="131"/>
                  <a:pt x="151" y="131"/>
                  <a:pt x="151" y="131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55" y="127"/>
                  <a:pt x="155" y="127"/>
                  <a:pt x="155" y="127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4" y="135"/>
                  <a:pt x="154" y="135"/>
                  <a:pt x="154" y="135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62" y="134"/>
                  <a:pt x="162" y="134"/>
                  <a:pt x="162" y="134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8" y="126"/>
                  <a:pt x="158" y="126"/>
                  <a:pt x="158" y="12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63" y="129"/>
                  <a:pt x="163" y="129"/>
                  <a:pt x="163" y="129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9" y="126"/>
                  <a:pt x="169" y="126"/>
                  <a:pt x="169" y="126"/>
                </a:cubicBezTo>
                <a:cubicBezTo>
                  <a:pt x="167" y="131"/>
                  <a:pt x="167" y="131"/>
                  <a:pt x="167" y="131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3" y="142"/>
                  <a:pt x="163" y="142"/>
                  <a:pt x="163" y="14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35"/>
                  <a:pt x="173" y="135"/>
                  <a:pt x="173" y="135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75" y="140"/>
                  <a:pt x="175" y="140"/>
                  <a:pt x="175" y="140"/>
                </a:cubicBezTo>
                <a:cubicBezTo>
                  <a:pt x="180" y="139"/>
                  <a:pt x="180" y="139"/>
                  <a:pt x="180" y="139"/>
                </a:cubicBezTo>
                <a:cubicBezTo>
                  <a:pt x="181" y="141"/>
                  <a:pt x="181" y="141"/>
                  <a:pt x="181" y="141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7" y="150"/>
                  <a:pt x="177" y="150"/>
                  <a:pt x="177" y="150"/>
                </a:cubicBezTo>
                <a:cubicBezTo>
                  <a:pt x="175" y="150"/>
                  <a:pt x="175" y="150"/>
                  <a:pt x="175" y="150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75" y="151"/>
                  <a:pt x="175" y="151"/>
                  <a:pt x="175" y="151"/>
                </a:cubicBezTo>
                <a:cubicBezTo>
                  <a:pt x="176" y="153"/>
                  <a:pt x="176" y="153"/>
                  <a:pt x="176" y="153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1" y="162"/>
                  <a:pt x="171" y="162"/>
                  <a:pt x="171" y="162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66" y="162"/>
                  <a:pt x="166" y="162"/>
                  <a:pt x="166" y="162"/>
                </a:cubicBezTo>
                <a:cubicBezTo>
                  <a:pt x="164" y="163"/>
                  <a:pt x="164" y="163"/>
                  <a:pt x="164" y="163"/>
                </a:cubicBezTo>
                <a:cubicBezTo>
                  <a:pt x="163" y="161"/>
                  <a:pt x="163" y="161"/>
                  <a:pt x="163" y="161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62" y="161"/>
                  <a:pt x="162" y="161"/>
                  <a:pt x="162" y="161"/>
                </a:cubicBezTo>
                <a:cubicBezTo>
                  <a:pt x="161" y="163"/>
                  <a:pt x="161" y="163"/>
                  <a:pt x="161" y="163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7" y="155"/>
                  <a:pt x="147" y="155"/>
                  <a:pt x="147" y="155"/>
                </a:cubicBezTo>
                <a:cubicBezTo>
                  <a:pt x="154" y="154"/>
                  <a:pt x="154" y="154"/>
                  <a:pt x="154" y="154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7" y="155"/>
                  <a:pt x="147" y="155"/>
                  <a:pt x="147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43" y="153"/>
                  <a:pt x="143" y="153"/>
                  <a:pt x="143" y="15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39" y="150"/>
                  <a:pt x="139" y="150"/>
                  <a:pt x="139" y="150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39" y="146"/>
                  <a:pt x="139" y="146"/>
                  <a:pt x="139" y="146"/>
                </a:cubicBezTo>
                <a:lnTo>
                  <a:pt x="144" y="145"/>
                </a:ln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3" name="Group 17"/>
          <p:cNvGrpSpPr>
            <a:grpSpLocks noChangeAspect="1"/>
          </p:cNvGrpSpPr>
          <p:nvPr/>
        </p:nvGrpSpPr>
        <p:grpSpPr bwMode="auto">
          <a:xfrm>
            <a:off x="6309153" y="1152518"/>
            <a:ext cx="749300" cy="752475"/>
            <a:chOff x="2644" y="1921"/>
            <a:chExt cx="472" cy="474"/>
          </a:xfrm>
          <a:solidFill>
            <a:schemeClr val="accent1"/>
          </a:solidFill>
        </p:grpSpPr>
        <p:sp>
          <p:nvSpPr>
            <p:cNvPr id="45" name="Oval 18"/>
            <p:cNvSpPr>
              <a:spLocks noChangeArrowheads="1"/>
            </p:cNvSpPr>
            <p:nvPr/>
          </p:nvSpPr>
          <p:spPr bwMode="auto">
            <a:xfrm>
              <a:off x="3047" y="2138"/>
              <a:ext cx="69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9"/>
            <p:cNvSpPr/>
            <p:nvPr/>
          </p:nvSpPr>
          <p:spPr bwMode="auto">
            <a:xfrm>
              <a:off x="3018" y="2031"/>
              <a:ext cx="72" cy="52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9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5" y="22"/>
                    <a:pt x="2" y="19"/>
                  </a:cubicBezTo>
                  <a:cubicBezTo>
                    <a:pt x="0" y="15"/>
                    <a:pt x="4" y="9"/>
                    <a:pt x="11" y="4"/>
                  </a:cubicBezTo>
                  <a:cubicBezTo>
                    <a:pt x="19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0"/>
            <p:cNvSpPr/>
            <p:nvPr/>
          </p:nvSpPr>
          <p:spPr bwMode="auto">
            <a:xfrm>
              <a:off x="2953" y="1947"/>
              <a:ext cx="55" cy="72"/>
            </a:xfrm>
            <a:custGeom>
              <a:avLst/>
              <a:gdLst>
                <a:gd name="T0" fmla="*/ 4 w 23"/>
                <a:gd name="T1" fmla="*/ 28 h 30"/>
                <a:gd name="T2" fmla="*/ 5 w 23"/>
                <a:gd name="T3" fmla="*/ 11 h 30"/>
                <a:gd name="T4" fmla="*/ 19 w 23"/>
                <a:gd name="T5" fmla="*/ 2 h 30"/>
                <a:gd name="T6" fmla="*/ 18 w 23"/>
                <a:gd name="T7" fmla="*/ 19 h 30"/>
                <a:gd name="T8" fmla="*/ 4 w 23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4" y="28"/>
                  </a:moveTo>
                  <a:cubicBezTo>
                    <a:pt x="0" y="26"/>
                    <a:pt x="1" y="19"/>
                    <a:pt x="5" y="11"/>
                  </a:cubicBezTo>
                  <a:cubicBezTo>
                    <a:pt x="9" y="4"/>
                    <a:pt x="15" y="0"/>
                    <a:pt x="19" y="2"/>
                  </a:cubicBezTo>
                  <a:cubicBezTo>
                    <a:pt x="23" y="5"/>
                    <a:pt x="22" y="12"/>
                    <a:pt x="18" y="19"/>
                  </a:cubicBezTo>
                  <a:cubicBezTo>
                    <a:pt x="14" y="26"/>
                    <a:pt x="8" y="30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21"/>
            <p:cNvSpPr>
              <a:spLocks noChangeArrowheads="1"/>
            </p:cNvSpPr>
            <p:nvPr/>
          </p:nvSpPr>
          <p:spPr bwMode="auto">
            <a:xfrm>
              <a:off x="2862" y="1921"/>
              <a:ext cx="36" cy="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2"/>
            <p:cNvSpPr/>
            <p:nvPr/>
          </p:nvSpPr>
          <p:spPr bwMode="auto">
            <a:xfrm>
              <a:off x="2752" y="1947"/>
              <a:ext cx="55" cy="72"/>
            </a:xfrm>
            <a:custGeom>
              <a:avLst/>
              <a:gdLst>
                <a:gd name="T0" fmla="*/ 19 w 23"/>
                <a:gd name="T1" fmla="*/ 28 h 30"/>
                <a:gd name="T2" fmla="*/ 5 w 23"/>
                <a:gd name="T3" fmla="*/ 19 h 30"/>
                <a:gd name="T4" fmla="*/ 4 w 23"/>
                <a:gd name="T5" fmla="*/ 2 h 30"/>
                <a:gd name="T6" fmla="*/ 18 w 23"/>
                <a:gd name="T7" fmla="*/ 11 h 30"/>
                <a:gd name="T8" fmla="*/ 19 w 23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19" y="28"/>
                  </a:moveTo>
                  <a:cubicBezTo>
                    <a:pt x="15" y="30"/>
                    <a:pt x="9" y="26"/>
                    <a:pt x="5" y="19"/>
                  </a:cubicBezTo>
                  <a:cubicBezTo>
                    <a:pt x="1" y="12"/>
                    <a:pt x="0" y="5"/>
                    <a:pt x="4" y="2"/>
                  </a:cubicBezTo>
                  <a:cubicBezTo>
                    <a:pt x="8" y="0"/>
                    <a:pt x="14" y="4"/>
                    <a:pt x="18" y="11"/>
                  </a:cubicBezTo>
                  <a:cubicBezTo>
                    <a:pt x="22" y="19"/>
                    <a:pt x="23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23"/>
            <p:cNvSpPr>
              <a:spLocks noChangeArrowheads="1"/>
            </p:cNvSpPr>
            <p:nvPr/>
          </p:nvSpPr>
          <p:spPr bwMode="auto">
            <a:xfrm>
              <a:off x="2740" y="2014"/>
              <a:ext cx="290" cy="29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4"/>
            <p:cNvSpPr/>
            <p:nvPr/>
          </p:nvSpPr>
          <p:spPr bwMode="auto">
            <a:xfrm>
              <a:off x="2670" y="2232"/>
              <a:ext cx="72" cy="52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9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4" y="22"/>
                    <a:pt x="2" y="19"/>
                  </a:cubicBezTo>
                  <a:cubicBezTo>
                    <a:pt x="0" y="15"/>
                    <a:pt x="4" y="9"/>
                    <a:pt x="11" y="4"/>
                  </a:cubicBezTo>
                  <a:cubicBezTo>
                    <a:pt x="18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5"/>
            <p:cNvSpPr/>
            <p:nvPr/>
          </p:nvSpPr>
          <p:spPr bwMode="auto">
            <a:xfrm>
              <a:off x="2670" y="2031"/>
              <a:ext cx="72" cy="52"/>
            </a:xfrm>
            <a:custGeom>
              <a:avLst/>
              <a:gdLst>
                <a:gd name="T0" fmla="*/ 11 w 30"/>
                <a:gd name="T1" fmla="*/ 18 h 22"/>
                <a:gd name="T2" fmla="*/ 2 w 30"/>
                <a:gd name="T3" fmla="*/ 4 h 22"/>
                <a:gd name="T4" fmla="*/ 19 w 30"/>
                <a:gd name="T5" fmla="*/ 4 h 22"/>
                <a:gd name="T6" fmla="*/ 28 w 30"/>
                <a:gd name="T7" fmla="*/ 19 h 22"/>
                <a:gd name="T8" fmla="*/ 11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1" y="18"/>
                  </a:moveTo>
                  <a:cubicBezTo>
                    <a:pt x="4" y="14"/>
                    <a:pt x="0" y="7"/>
                    <a:pt x="2" y="4"/>
                  </a:cubicBezTo>
                  <a:cubicBezTo>
                    <a:pt x="4" y="0"/>
                    <a:pt x="12" y="0"/>
                    <a:pt x="19" y="4"/>
                  </a:cubicBezTo>
                  <a:cubicBezTo>
                    <a:pt x="26" y="9"/>
                    <a:pt x="30" y="15"/>
                    <a:pt x="28" y="19"/>
                  </a:cubicBezTo>
                  <a:cubicBezTo>
                    <a:pt x="26" y="22"/>
                    <a:pt x="18" y="22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26"/>
            <p:cNvSpPr>
              <a:spLocks noChangeArrowheads="1"/>
            </p:cNvSpPr>
            <p:nvPr/>
          </p:nvSpPr>
          <p:spPr bwMode="auto">
            <a:xfrm>
              <a:off x="2644" y="2138"/>
              <a:ext cx="69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7"/>
            <p:cNvSpPr/>
            <p:nvPr/>
          </p:nvSpPr>
          <p:spPr bwMode="auto">
            <a:xfrm>
              <a:off x="2752" y="2296"/>
              <a:ext cx="55" cy="72"/>
            </a:xfrm>
            <a:custGeom>
              <a:avLst/>
              <a:gdLst>
                <a:gd name="T0" fmla="*/ 19 w 23"/>
                <a:gd name="T1" fmla="*/ 2 h 30"/>
                <a:gd name="T2" fmla="*/ 18 w 23"/>
                <a:gd name="T3" fmla="*/ 19 h 30"/>
                <a:gd name="T4" fmla="*/ 4 w 23"/>
                <a:gd name="T5" fmla="*/ 28 h 30"/>
                <a:gd name="T6" fmla="*/ 5 w 23"/>
                <a:gd name="T7" fmla="*/ 11 h 30"/>
                <a:gd name="T8" fmla="*/ 19 w 23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19" y="2"/>
                  </a:moveTo>
                  <a:cubicBezTo>
                    <a:pt x="23" y="4"/>
                    <a:pt x="22" y="12"/>
                    <a:pt x="18" y="19"/>
                  </a:cubicBezTo>
                  <a:cubicBezTo>
                    <a:pt x="14" y="26"/>
                    <a:pt x="8" y="30"/>
                    <a:pt x="4" y="28"/>
                  </a:cubicBezTo>
                  <a:cubicBezTo>
                    <a:pt x="0" y="26"/>
                    <a:pt x="1" y="18"/>
                    <a:pt x="5" y="11"/>
                  </a:cubicBezTo>
                  <a:cubicBezTo>
                    <a:pt x="9" y="4"/>
                    <a:pt x="15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28"/>
            <p:cNvSpPr>
              <a:spLocks noChangeArrowheads="1"/>
            </p:cNvSpPr>
            <p:nvPr/>
          </p:nvSpPr>
          <p:spPr bwMode="auto">
            <a:xfrm>
              <a:off x="2862" y="2323"/>
              <a:ext cx="36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9"/>
            <p:cNvSpPr/>
            <p:nvPr/>
          </p:nvSpPr>
          <p:spPr bwMode="auto">
            <a:xfrm>
              <a:off x="2953" y="2296"/>
              <a:ext cx="55" cy="72"/>
            </a:xfrm>
            <a:custGeom>
              <a:avLst/>
              <a:gdLst>
                <a:gd name="T0" fmla="*/ 4 w 23"/>
                <a:gd name="T1" fmla="*/ 2 h 30"/>
                <a:gd name="T2" fmla="*/ 18 w 23"/>
                <a:gd name="T3" fmla="*/ 11 h 30"/>
                <a:gd name="T4" fmla="*/ 19 w 23"/>
                <a:gd name="T5" fmla="*/ 28 h 30"/>
                <a:gd name="T6" fmla="*/ 5 w 23"/>
                <a:gd name="T7" fmla="*/ 19 h 30"/>
                <a:gd name="T8" fmla="*/ 4 w 23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4" y="2"/>
                  </a:moveTo>
                  <a:cubicBezTo>
                    <a:pt x="8" y="0"/>
                    <a:pt x="14" y="4"/>
                    <a:pt x="18" y="11"/>
                  </a:cubicBezTo>
                  <a:cubicBezTo>
                    <a:pt x="22" y="18"/>
                    <a:pt x="23" y="26"/>
                    <a:pt x="19" y="28"/>
                  </a:cubicBezTo>
                  <a:cubicBezTo>
                    <a:pt x="15" y="30"/>
                    <a:pt x="9" y="26"/>
                    <a:pt x="5" y="19"/>
                  </a:cubicBezTo>
                  <a:cubicBezTo>
                    <a:pt x="1" y="12"/>
                    <a:pt x="0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0"/>
            <p:cNvSpPr/>
            <p:nvPr/>
          </p:nvSpPr>
          <p:spPr bwMode="auto">
            <a:xfrm>
              <a:off x="3018" y="2232"/>
              <a:ext cx="72" cy="52"/>
            </a:xfrm>
            <a:custGeom>
              <a:avLst/>
              <a:gdLst>
                <a:gd name="T0" fmla="*/ 19 w 30"/>
                <a:gd name="T1" fmla="*/ 4 h 22"/>
                <a:gd name="T2" fmla="*/ 28 w 30"/>
                <a:gd name="T3" fmla="*/ 19 h 22"/>
                <a:gd name="T4" fmla="*/ 11 w 30"/>
                <a:gd name="T5" fmla="*/ 18 h 22"/>
                <a:gd name="T6" fmla="*/ 2 w 30"/>
                <a:gd name="T7" fmla="*/ 4 h 22"/>
                <a:gd name="T8" fmla="*/ 19 w 30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4"/>
                  </a:moveTo>
                  <a:cubicBezTo>
                    <a:pt x="26" y="9"/>
                    <a:pt x="30" y="15"/>
                    <a:pt x="28" y="19"/>
                  </a:cubicBezTo>
                  <a:cubicBezTo>
                    <a:pt x="26" y="22"/>
                    <a:pt x="19" y="22"/>
                    <a:pt x="11" y="18"/>
                  </a:cubicBezTo>
                  <a:cubicBezTo>
                    <a:pt x="4" y="14"/>
                    <a:pt x="0" y="7"/>
                    <a:pt x="2" y="4"/>
                  </a:cubicBezTo>
                  <a:cubicBezTo>
                    <a:pt x="5" y="0"/>
                    <a:pt x="12" y="0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2239698" y="4638004"/>
            <a:ext cx="744538" cy="708025"/>
          </a:xfrm>
          <a:custGeom>
            <a:avLst/>
            <a:gdLst>
              <a:gd name="T0" fmla="*/ 176 w 197"/>
              <a:gd name="T1" fmla="*/ 118 h 186"/>
              <a:gd name="T2" fmla="*/ 31 w 197"/>
              <a:gd name="T3" fmla="*/ 118 h 186"/>
              <a:gd name="T4" fmla="*/ 0 w 197"/>
              <a:gd name="T5" fmla="*/ 87 h 186"/>
              <a:gd name="T6" fmla="*/ 29 w 197"/>
              <a:gd name="T7" fmla="*/ 57 h 186"/>
              <a:gd name="T8" fmla="*/ 29 w 197"/>
              <a:gd name="T9" fmla="*/ 55 h 186"/>
              <a:gd name="T10" fmla="*/ 50 w 197"/>
              <a:gd name="T11" fmla="*/ 40 h 186"/>
              <a:gd name="T12" fmla="*/ 95 w 197"/>
              <a:gd name="T13" fmla="*/ 0 h 186"/>
              <a:gd name="T14" fmla="*/ 141 w 197"/>
              <a:gd name="T15" fmla="*/ 44 h 186"/>
              <a:gd name="T16" fmla="*/ 145 w 197"/>
              <a:gd name="T17" fmla="*/ 43 h 186"/>
              <a:gd name="T18" fmla="*/ 175 w 197"/>
              <a:gd name="T19" fmla="*/ 73 h 186"/>
              <a:gd name="T20" fmla="*/ 175 w 197"/>
              <a:gd name="T21" fmla="*/ 75 h 186"/>
              <a:gd name="T22" fmla="*/ 176 w 197"/>
              <a:gd name="T23" fmla="*/ 75 h 186"/>
              <a:gd name="T24" fmla="*/ 197 w 197"/>
              <a:gd name="T25" fmla="*/ 96 h 186"/>
              <a:gd name="T26" fmla="*/ 176 w 197"/>
              <a:gd name="T27" fmla="*/ 118 h 186"/>
              <a:gd name="T28" fmla="*/ 43 w 197"/>
              <a:gd name="T29" fmla="*/ 128 h 186"/>
              <a:gd name="T30" fmla="*/ 40 w 197"/>
              <a:gd name="T31" fmla="*/ 164 h 186"/>
              <a:gd name="T32" fmla="*/ 20 w 197"/>
              <a:gd name="T33" fmla="*/ 169 h 186"/>
              <a:gd name="T34" fmla="*/ 14 w 197"/>
              <a:gd name="T35" fmla="*/ 149 h 186"/>
              <a:gd name="T36" fmla="*/ 43 w 197"/>
              <a:gd name="T37" fmla="*/ 128 h 186"/>
              <a:gd name="T38" fmla="*/ 107 w 197"/>
              <a:gd name="T39" fmla="*/ 142 h 186"/>
              <a:gd name="T40" fmla="*/ 104 w 197"/>
              <a:gd name="T41" fmla="*/ 177 h 186"/>
              <a:gd name="T42" fmla="*/ 84 w 197"/>
              <a:gd name="T43" fmla="*/ 182 h 186"/>
              <a:gd name="T44" fmla="*/ 78 w 197"/>
              <a:gd name="T45" fmla="*/ 162 h 186"/>
              <a:gd name="T46" fmla="*/ 107 w 197"/>
              <a:gd name="T47" fmla="*/ 142 h 186"/>
              <a:gd name="T48" fmla="*/ 171 w 197"/>
              <a:gd name="T49" fmla="*/ 128 h 186"/>
              <a:gd name="T50" fmla="*/ 168 w 197"/>
              <a:gd name="T51" fmla="*/ 164 h 186"/>
              <a:gd name="T52" fmla="*/ 148 w 197"/>
              <a:gd name="T53" fmla="*/ 169 h 186"/>
              <a:gd name="T54" fmla="*/ 142 w 197"/>
              <a:gd name="T55" fmla="*/ 149 h 186"/>
              <a:gd name="T56" fmla="*/ 171 w 197"/>
              <a:gd name="T57" fmla="*/ 12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86">
                <a:moveTo>
                  <a:pt x="176" y="118"/>
                </a:moveTo>
                <a:cubicBezTo>
                  <a:pt x="150" y="118"/>
                  <a:pt x="82" y="118"/>
                  <a:pt x="31" y="118"/>
                </a:cubicBezTo>
                <a:cubicBezTo>
                  <a:pt x="14" y="118"/>
                  <a:pt x="0" y="103"/>
                  <a:pt x="0" y="87"/>
                </a:cubicBezTo>
                <a:cubicBezTo>
                  <a:pt x="0" y="71"/>
                  <a:pt x="13" y="58"/>
                  <a:pt x="29" y="57"/>
                </a:cubicBezTo>
                <a:cubicBezTo>
                  <a:pt x="29" y="56"/>
                  <a:pt x="29" y="56"/>
                  <a:pt x="29" y="55"/>
                </a:cubicBezTo>
                <a:cubicBezTo>
                  <a:pt x="30" y="39"/>
                  <a:pt x="43" y="42"/>
                  <a:pt x="50" y="40"/>
                </a:cubicBezTo>
                <a:cubicBezTo>
                  <a:pt x="53" y="17"/>
                  <a:pt x="64" y="0"/>
                  <a:pt x="95" y="0"/>
                </a:cubicBezTo>
                <a:cubicBezTo>
                  <a:pt x="120" y="0"/>
                  <a:pt x="140" y="19"/>
                  <a:pt x="141" y="44"/>
                </a:cubicBezTo>
                <a:cubicBezTo>
                  <a:pt x="142" y="43"/>
                  <a:pt x="143" y="43"/>
                  <a:pt x="145" y="43"/>
                </a:cubicBezTo>
                <a:cubicBezTo>
                  <a:pt x="161" y="43"/>
                  <a:pt x="175" y="57"/>
                  <a:pt x="175" y="73"/>
                </a:cubicBezTo>
                <a:cubicBezTo>
                  <a:pt x="175" y="74"/>
                  <a:pt x="175" y="75"/>
                  <a:pt x="175" y="75"/>
                </a:cubicBezTo>
                <a:cubicBezTo>
                  <a:pt x="175" y="75"/>
                  <a:pt x="175" y="75"/>
                  <a:pt x="176" y="75"/>
                </a:cubicBezTo>
                <a:cubicBezTo>
                  <a:pt x="187" y="75"/>
                  <a:pt x="197" y="84"/>
                  <a:pt x="197" y="96"/>
                </a:cubicBezTo>
                <a:cubicBezTo>
                  <a:pt x="197" y="107"/>
                  <a:pt x="187" y="118"/>
                  <a:pt x="176" y="118"/>
                </a:cubicBezTo>
                <a:close/>
                <a:moveTo>
                  <a:pt x="43" y="128"/>
                </a:moveTo>
                <a:cubicBezTo>
                  <a:pt x="43" y="128"/>
                  <a:pt x="44" y="157"/>
                  <a:pt x="40" y="164"/>
                </a:cubicBezTo>
                <a:cubicBezTo>
                  <a:pt x="36" y="171"/>
                  <a:pt x="27" y="173"/>
                  <a:pt x="20" y="169"/>
                </a:cubicBezTo>
                <a:cubicBezTo>
                  <a:pt x="13" y="165"/>
                  <a:pt x="10" y="156"/>
                  <a:pt x="14" y="149"/>
                </a:cubicBezTo>
                <a:cubicBezTo>
                  <a:pt x="18" y="142"/>
                  <a:pt x="43" y="128"/>
                  <a:pt x="43" y="128"/>
                </a:cubicBezTo>
                <a:close/>
                <a:moveTo>
                  <a:pt x="107" y="142"/>
                </a:moveTo>
                <a:cubicBezTo>
                  <a:pt x="107" y="142"/>
                  <a:pt x="108" y="170"/>
                  <a:pt x="104" y="177"/>
                </a:cubicBezTo>
                <a:cubicBezTo>
                  <a:pt x="100" y="184"/>
                  <a:pt x="91" y="186"/>
                  <a:pt x="84" y="182"/>
                </a:cubicBezTo>
                <a:cubicBezTo>
                  <a:pt x="77" y="178"/>
                  <a:pt x="74" y="169"/>
                  <a:pt x="78" y="162"/>
                </a:cubicBezTo>
                <a:cubicBezTo>
                  <a:pt x="82" y="155"/>
                  <a:pt x="107" y="142"/>
                  <a:pt x="107" y="142"/>
                </a:cubicBezTo>
                <a:close/>
                <a:moveTo>
                  <a:pt x="171" y="128"/>
                </a:moveTo>
                <a:cubicBezTo>
                  <a:pt x="171" y="128"/>
                  <a:pt x="172" y="157"/>
                  <a:pt x="168" y="164"/>
                </a:cubicBezTo>
                <a:cubicBezTo>
                  <a:pt x="164" y="171"/>
                  <a:pt x="155" y="173"/>
                  <a:pt x="148" y="169"/>
                </a:cubicBezTo>
                <a:cubicBezTo>
                  <a:pt x="141" y="165"/>
                  <a:pt x="138" y="156"/>
                  <a:pt x="142" y="149"/>
                </a:cubicBezTo>
                <a:cubicBezTo>
                  <a:pt x="146" y="142"/>
                  <a:pt x="171" y="128"/>
                  <a:pt x="171" y="128"/>
                </a:cubicBez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35"/>
          <p:cNvSpPr>
            <a:spLocks noEditPoints="1"/>
          </p:cNvSpPr>
          <p:nvPr/>
        </p:nvSpPr>
        <p:spPr bwMode="auto">
          <a:xfrm>
            <a:off x="4951417" y="4613397"/>
            <a:ext cx="739775" cy="757238"/>
          </a:xfrm>
          <a:custGeom>
            <a:avLst/>
            <a:gdLst>
              <a:gd name="T0" fmla="*/ 175 w 196"/>
              <a:gd name="T1" fmla="*/ 75 h 199"/>
              <a:gd name="T2" fmla="*/ 174 w 196"/>
              <a:gd name="T3" fmla="*/ 76 h 199"/>
              <a:gd name="T4" fmla="*/ 174 w 196"/>
              <a:gd name="T5" fmla="*/ 74 h 199"/>
              <a:gd name="T6" fmla="*/ 144 w 196"/>
              <a:gd name="T7" fmla="*/ 44 h 199"/>
              <a:gd name="T8" fmla="*/ 140 w 196"/>
              <a:gd name="T9" fmla="*/ 44 h 199"/>
              <a:gd name="T10" fmla="*/ 94 w 196"/>
              <a:gd name="T11" fmla="*/ 0 h 199"/>
              <a:gd name="T12" fmla="*/ 49 w 196"/>
              <a:gd name="T13" fmla="*/ 41 h 199"/>
              <a:gd name="T14" fmla="*/ 28 w 196"/>
              <a:gd name="T15" fmla="*/ 56 h 199"/>
              <a:gd name="T16" fmla="*/ 28 w 196"/>
              <a:gd name="T17" fmla="*/ 57 h 199"/>
              <a:gd name="T18" fmla="*/ 0 w 196"/>
              <a:gd name="T19" fmla="*/ 87 h 199"/>
              <a:gd name="T20" fmla="*/ 30 w 196"/>
              <a:gd name="T21" fmla="*/ 118 h 199"/>
              <a:gd name="T22" fmla="*/ 175 w 196"/>
              <a:gd name="T23" fmla="*/ 118 h 199"/>
              <a:gd name="T24" fmla="*/ 196 w 196"/>
              <a:gd name="T25" fmla="*/ 96 h 199"/>
              <a:gd name="T26" fmla="*/ 175 w 196"/>
              <a:gd name="T27" fmla="*/ 75 h 199"/>
              <a:gd name="T28" fmla="*/ 148 w 196"/>
              <a:gd name="T29" fmla="*/ 144 h 199"/>
              <a:gd name="T30" fmla="*/ 151 w 196"/>
              <a:gd name="T31" fmla="*/ 156 h 199"/>
              <a:gd name="T32" fmla="*/ 163 w 196"/>
              <a:gd name="T33" fmla="*/ 153 h 199"/>
              <a:gd name="T34" fmla="*/ 166 w 196"/>
              <a:gd name="T35" fmla="*/ 132 h 199"/>
              <a:gd name="T36" fmla="*/ 148 w 196"/>
              <a:gd name="T37" fmla="*/ 144 h 199"/>
              <a:gd name="T38" fmla="*/ 24 w 196"/>
              <a:gd name="T39" fmla="*/ 144 h 199"/>
              <a:gd name="T40" fmla="*/ 27 w 196"/>
              <a:gd name="T41" fmla="*/ 156 h 199"/>
              <a:gd name="T42" fmla="*/ 39 w 196"/>
              <a:gd name="T43" fmla="*/ 153 h 199"/>
              <a:gd name="T44" fmla="*/ 42 w 196"/>
              <a:gd name="T45" fmla="*/ 132 h 199"/>
              <a:gd name="T46" fmla="*/ 24 w 196"/>
              <a:gd name="T47" fmla="*/ 144 h 199"/>
              <a:gd name="T48" fmla="*/ 116 w 196"/>
              <a:gd name="T49" fmla="*/ 184 h 199"/>
              <a:gd name="T50" fmla="*/ 119 w 196"/>
              <a:gd name="T51" fmla="*/ 196 h 199"/>
              <a:gd name="T52" fmla="*/ 131 w 196"/>
              <a:gd name="T53" fmla="*/ 193 h 199"/>
              <a:gd name="T54" fmla="*/ 133 w 196"/>
              <a:gd name="T55" fmla="*/ 172 h 199"/>
              <a:gd name="T56" fmla="*/ 116 w 196"/>
              <a:gd name="T57" fmla="*/ 184 h 199"/>
              <a:gd name="T58" fmla="*/ 55 w 196"/>
              <a:gd name="T59" fmla="*/ 184 h 199"/>
              <a:gd name="T60" fmla="*/ 58 w 196"/>
              <a:gd name="T61" fmla="*/ 196 h 199"/>
              <a:gd name="T62" fmla="*/ 70 w 196"/>
              <a:gd name="T63" fmla="*/ 193 h 199"/>
              <a:gd name="T64" fmla="*/ 72 w 196"/>
              <a:gd name="T65" fmla="*/ 172 h 199"/>
              <a:gd name="T66" fmla="*/ 55 w 196"/>
              <a:gd name="T67" fmla="*/ 184 h 199"/>
              <a:gd name="T68" fmla="*/ 86 w 196"/>
              <a:gd name="T69" fmla="*/ 144 h 199"/>
              <a:gd name="T70" fmla="*/ 89 w 196"/>
              <a:gd name="T71" fmla="*/ 156 h 199"/>
              <a:gd name="T72" fmla="*/ 101 w 196"/>
              <a:gd name="T73" fmla="*/ 153 h 199"/>
              <a:gd name="T74" fmla="*/ 103 w 196"/>
              <a:gd name="T75" fmla="*/ 132 h 199"/>
              <a:gd name="T76" fmla="*/ 86 w 196"/>
              <a:gd name="T77" fmla="*/ 14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6" h="199">
                <a:moveTo>
                  <a:pt x="175" y="75"/>
                </a:moveTo>
                <a:cubicBezTo>
                  <a:pt x="174" y="75"/>
                  <a:pt x="174" y="75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4" y="57"/>
                  <a:pt x="160" y="44"/>
                  <a:pt x="144" y="44"/>
                </a:cubicBezTo>
                <a:cubicBezTo>
                  <a:pt x="142" y="44"/>
                  <a:pt x="141" y="44"/>
                  <a:pt x="140" y="44"/>
                </a:cubicBezTo>
                <a:cubicBezTo>
                  <a:pt x="139" y="19"/>
                  <a:pt x="119" y="0"/>
                  <a:pt x="94" y="0"/>
                </a:cubicBezTo>
                <a:cubicBezTo>
                  <a:pt x="63" y="0"/>
                  <a:pt x="52" y="18"/>
                  <a:pt x="49" y="41"/>
                </a:cubicBezTo>
                <a:cubicBezTo>
                  <a:pt x="42" y="42"/>
                  <a:pt x="29" y="39"/>
                  <a:pt x="28" y="56"/>
                </a:cubicBezTo>
                <a:cubicBezTo>
                  <a:pt x="28" y="56"/>
                  <a:pt x="28" y="56"/>
                  <a:pt x="28" y="57"/>
                </a:cubicBezTo>
                <a:cubicBezTo>
                  <a:pt x="12" y="58"/>
                  <a:pt x="0" y="71"/>
                  <a:pt x="0" y="87"/>
                </a:cubicBezTo>
                <a:cubicBezTo>
                  <a:pt x="0" y="104"/>
                  <a:pt x="13" y="118"/>
                  <a:pt x="30" y="118"/>
                </a:cubicBezTo>
                <a:cubicBezTo>
                  <a:pt x="81" y="118"/>
                  <a:pt x="149" y="118"/>
                  <a:pt x="175" y="118"/>
                </a:cubicBezTo>
                <a:cubicBezTo>
                  <a:pt x="186" y="118"/>
                  <a:pt x="196" y="108"/>
                  <a:pt x="196" y="96"/>
                </a:cubicBezTo>
                <a:cubicBezTo>
                  <a:pt x="196" y="85"/>
                  <a:pt x="186" y="75"/>
                  <a:pt x="175" y="75"/>
                </a:cubicBezTo>
                <a:close/>
                <a:moveTo>
                  <a:pt x="148" y="144"/>
                </a:moveTo>
                <a:cubicBezTo>
                  <a:pt x="146" y="148"/>
                  <a:pt x="147" y="154"/>
                  <a:pt x="151" y="156"/>
                </a:cubicBezTo>
                <a:cubicBezTo>
                  <a:pt x="156" y="159"/>
                  <a:pt x="161" y="157"/>
                  <a:pt x="163" y="153"/>
                </a:cubicBezTo>
                <a:cubicBezTo>
                  <a:pt x="166" y="149"/>
                  <a:pt x="166" y="132"/>
                  <a:pt x="166" y="132"/>
                </a:cubicBezTo>
                <a:cubicBezTo>
                  <a:pt x="166" y="132"/>
                  <a:pt x="151" y="140"/>
                  <a:pt x="148" y="144"/>
                </a:cubicBezTo>
                <a:close/>
                <a:moveTo>
                  <a:pt x="24" y="144"/>
                </a:moveTo>
                <a:cubicBezTo>
                  <a:pt x="22" y="148"/>
                  <a:pt x="23" y="154"/>
                  <a:pt x="27" y="156"/>
                </a:cubicBezTo>
                <a:cubicBezTo>
                  <a:pt x="32" y="159"/>
                  <a:pt x="37" y="157"/>
                  <a:pt x="39" y="153"/>
                </a:cubicBezTo>
                <a:cubicBezTo>
                  <a:pt x="42" y="149"/>
                  <a:pt x="42" y="132"/>
                  <a:pt x="42" y="132"/>
                </a:cubicBezTo>
                <a:cubicBezTo>
                  <a:pt x="42" y="132"/>
                  <a:pt x="27" y="140"/>
                  <a:pt x="24" y="144"/>
                </a:cubicBezTo>
                <a:close/>
                <a:moveTo>
                  <a:pt x="116" y="184"/>
                </a:moveTo>
                <a:cubicBezTo>
                  <a:pt x="113" y="188"/>
                  <a:pt x="115" y="194"/>
                  <a:pt x="119" y="196"/>
                </a:cubicBezTo>
                <a:cubicBezTo>
                  <a:pt x="123" y="199"/>
                  <a:pt x="128" y="197"/>
                  <a:pt x="131" y="193"/>
                </a:cubicBezTo>
                <a:cubicBezTo>
                  <a:pt x="133" y="189"/>
                  <a:pt x="133" y="172"/>
                  <a:pt x="133" y="172"/>
                </a:cubicBezTo>
                <a:cubicBezTo>
                  <a:pt x="133" y="172"/>
                  <a:pt x="118" y="180"/>
                  <a:pt x="116" y="184"/>
                </a:cubicBezTo>
                <a:close/>
                <a:moveTo>
                  <a:pt x="55" y="184"/>
                </a:moveTo>
                <a:cubicBezTo>
                  <a:pt x="52" y="188"/>
                  <a:pt x="54" y="194"/>
                  <a:pt x="58" y="196"/>
                </a:cubicBezTo>
                <a:cubicBezTo>
                  <a:pt x="62" y="199"/>
                  <a:pt x="68" y="197"/>
                  <a:pt x="70" y="193"/>
                </a:cubicBezTo>
                <a:cubicBezTo>
                  <a:pt x="73" y="189"/>
                  <a:pt x="72" y="172"/>
                  <a:pt x="72" y="172"/>
                </a:cubicBezTo>
                <a:cubicBezTo>
                  <a:pt x="72" y="172"/>
                  <a:pt x="57" y="180"/>
                  <a:pt x="55" y="184"/>
                </a:cubicBezTo>
                <a:close/>
                <a:moveTo>
                  <a:pt x="86" y="144"/>
                </a:moveTo>
                <a:cubicBezTo>
                  <a:pt x="83" y="148"/>
                  <a:pt x="85" y="154"/>
                  <a:pt x="89" y="156"/>
                </a:cubicBezTo>
                <a:cubicBezTo>
                  <a:pt x="93" y="159"/>
                  <a:pt x="98" y="157"/>
                  <a:pt x="101" y="153"/>
                </a:cubicBezTo>
                <a:cubicBezTo>
                  <a:pt x="103" y="149"/>
                  <a:pt x="103" y="132"/>
                  <a:pt x="103" y="132"/>
                </a:cubicBezTo>
                <a:cubicBezTo>
                  <a:pt x="103" y="132"/>
                  <a:pt x="88" y="140"/>
                  <a:pt x="86" y="144"/>
                </a:cubicBez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654832" y="4566145"/>
            <a:ext cx="757238" cy="762001"/>
            <a:chOff x="5934075" y="4165603"/>
            <a:chExt cx="757238" cy="762001"/>
          </a:xfrm>
        </p:grpSpPr>
        <p:sp>
          <p:nvSpPr>
            <p:cNvPr id="70" name="Freeform 43"/>
            <p:cNvSpPr/>
            <p:nvPr/>
          </p:nvSpPr>
          <p:spPr bwMode="auto">
            <a:xfrm>
              <a:off x="6580188" y="4511678"/>
              <a:ext cx="107950" cy="57150"/>
            </a:xfrm>
            <a:custGeom>
              <a:avLst/>
              <a:gdLst>
                <a:gd name="T0" fmla="*/ 20 w 28"/>
                <a:gd name="T1" fmla="*/ 15 h 15"/>
                <a:gd name="T2" fmla="*/ 3 w 28"/>
                <a:gd name="T3" fmla="*/ 8 h 15"/>
                <a:gd name="T4" fmla="*/ 0 w 28"/>
                <a:gd name="T5" fmla="*/ 8 h 15"/>
                <a:gd name="T6" fmla="*/ 0 w 28"/>
                <a:gd name="T7" fmla="*/ 5 h 15"/>
                <a:gd name="T8" fmla="*/ 13 w 28"/>
                <a:gd name="T9" fmla="*/ 0 h 15"/>
                <a:gd name="T10" fmla="*/ 28 w 28"/>
                <a:gd name="T11" fmla="*/ 8 h 15"/>
                <a:gd name="T12" fmla="*/ 20 w 2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0" y="15"/>
                  </a:moveTo>
                  <a:cubicBezTo>
                    <a:pt x="16" y="11"/>
                    <a:pt x="10" y="8"/>
                    <a:pt x="3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2" y="2"/>
                    <a:pt x="7" y="0"/>
                    <a:pt x="13" y="0"/>
                  </a:cubicBezTo>
                  <a:cubicBezTo>
                    <a:pt x="21" y="0"/>
                    <a:pt x="28" y="4"/>
                    <a:pt x="28" y="8"/>
                  </a:cubicBezTo>
                  <a:cubicBezTo>
                    <a:pt x="28" y="11"/>
                    <a:pt x="25" y="13"/>
                    <a:pt x="2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4"/>
            <p:cNvSpPr/>
            <p:nvPr/>
          </p:nvSpPr>
          <p:spPr bwMode="auto">
            <a:xfrm>
              <a:off x="6530975" y="4340228"/>
              <a:ext cx="114300" cy="84138"/>
            </a:xfrm>
            <a:custGeom>
              <a:avLst/>
              <a:gdLst>
                <a:gd name="T0" fmla="*/ 18 w 30"/>
                <a:gd name="T1" fmla="*/ 18 h 22"/>
                <a:gd name="T2" fmla="*/ 2 w 30"/>
                <a:gd name="T3" fmla="*/ 18 h 22"/>
                <a:gd name="T4" fmla="*/ 11 w 30"/>
                <a:gd name="T5" fmla="*/ 4 h 22"/>
                <a:gd name="T6" fmla="*/ 27 w 30"/>
                <a:gd name="T7" fmla="*/ 4 h 22"/>
                <a:gd name="T8" fmla="*/ 18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8" y="18"/>
                  </a:moveTo>
                  <a:cubicBezTo>
                    <a:pt x="11" y="22"/>
                    <a:pt x="4" y="22"/>
                    <a:pt x="2" y="18"/>
                  </a:cubicBezTo>
                  <a:cubicBezTo>
                    <a:pt x="0" y="15"/>
                    <a:pt x="4" y="8"/>
                    <a:pt x="11" y="4"/>
                  </a:cubicBezTo>
                  <a:cubicBezTo>
                    <a:pt x="18" y="0"/>
                    <a:pt x="25" y="0"/>
                    <a:pt x="27" y="4"/>
                  </a:cubicBezTo>
                  <a:cubicBezTo>
                    <a:pt x="30" y="7"/>
                    <a:pt x="26" y="14"/>
                    <a:pt x="18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6196013" y="4459291"/>
              <a:ext cx="495300" cy="300038"/>
            </a:xfrm>
            <a:custGeom>
              <a:avLst/>
              <a:gdLst>
                <a:gd name="T0" fmla="*/ 95 w 130"/>
                <a:gd name="T1" fmla="*/ 29 h 79"/>
                <a:gd name="T2" fmla="*/ 115 w 130"/>
                <a:gd name="T3" fmla="*/ 49 h 79"/>
                <a:gd name="T4" fmla="*/ 115 w 130"/>
                <a:gd name="T5" fmla="*/ 50 h 79"/>
                <a:gd name="T6" fmla="*/ 116 w 130"/>
                <a:gd name="T7" fmla="*/ 50 h 79"/>
                <a:gd name="T8" fmla="*/ 130 w 130"/>
                <a:gd name="T9" fmla="*/ 64 h 79"/>
                <a:gd name="T10" fmla="*/ 116 w 130"/>
                <a:gd name="T11" fmla="*/ 79 h 79"/>
                <a:gd name="T12" fmla="*/ 20 w 130"/>
                <a:gd name="T13" fmla="*/ 79 h 79"/>
                <a:gd name="T14" fmla="*/ 0 w 130"/>
                <a:gd name="T15" fmla="*/ 57 h 79"/>
                <a:gd name="T16" fmla="*/ 19 w 130"/>
                <a:gd name="T17" fmla="*/ 38 h 79"/>
                <a:gd name="T18" fmla="*/ 19 w 130"/>
                <a:gd name="T19" fmla="*/ 37 h 79"/>
                <a:gd name="T20" fmla="*/ 33 w 130"/>
                <a:gd name="T21" fmla="*/ 27 h 79"/>
                <a:gd name="T22" fmla="*/ 63 w 130"/>
                <a:gd name="T23" fmla="*/ 0 h 79"/>
                <a:gd name="T24" fmla="*/ 93 w 130"/>
                <a:gd name="T25" fmla="*/ 29 h 79"/>
                <a:gd name="T26" fmla="*/ 95 w 130"/>
                <a:gd name="T27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9">
                  <a:moveTo>
                    <a:pt x="95" y="29"/>
                  </a:moveTo>
                  <a:cubicBezTo>
                    <a:pt x="106" y="29"/>
                    <a:pt x="115" y="38"/>
                    <a:pt x="115" y="49"/>
                  </a:cubicBezTo>
                  <a:cubicBezTo>
                    <a:pt x="115" y="49"/>
                    <a:pt x="115" y="50"/>
                    <a:pt x="115" y="50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24" y="50"/>
                    <a:pt x="130" y="57"/>
                    <a:pt x="130" y="64"/>
                  </a:cubicBezTo>
                  <a:cubicBezTo>
                    <a:pt x="130" y="72"/>
                    <a:pt x="124" y="79"/>
                    <a:pt x="116" y="79"/>
                  </a:cubicBezTo>
                  <a:cubicBezTo>
                    <a:pt x="99" y="79"/>
                    <a:pt x="54" y="79"/>
                    <a:pt x="20" y="79"/>
                  </a:cubicBezTo>
                  <a:cubicBezTo>
                    <a:pt x="9" y="79"/>
                    <a:pt x="0" y="68"/>
                    <a:pt x="0" y="57"/>
                  </a:cubicBezTo>
                  <a:cubicBezTo>
                    <a:pt x="0" y="47"/>
                    <a:pt x="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26"/>
                    <a:pt x="29" y="28"/>
                    <a:pt x="33" y="27"/>
                  </a:cubicBezTo>
                  <a:cubicBezTo>
                    <a:pt x="35" y="12"/>
                    <a:pt x="42" y="0"/>
                    <a:pt x="63" y="0"/>
                  </a:cubicBezTo>
                  <a:cubicBezTo>
                    <a:pt x="79" y="0"/>
                    <a:pt x="92" y="13"/>
                    <a:pt x="93" y="29"/>
                  </a:cubicBezTo>
                  <a:cubicBezTo>
                    <a:pt x="94" y="29"/>
                    <a:pt x="95" y="29"/>
                    <a:pt x="95" y="29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6086475" y="4313241"/>
              <a:ext cx="425450" cy="361950"/>
            </a:xfrm>
            <a:custGeom>
              <a:avLst/>
              <a:gdLst>
                <a:gd name="T0" fmla="*/ 53 w 112"/>
                <a:gd name="T1" fmla="*/ 57 h 95"/>
                <a:gd name="T2" fmla="*/ 35 w 112"/>
                <a:gd name="T3" fmla="*/ 70 h 95"/>
                <a:gd name="T4" fmla="*/ 35 w 112"/>
                <a:gd name="T5" fmla="*/ 71 h 95"/>
                <a:gd name="T6" fmla="*/ 11 w 112"/>
                <a:gd name="T7" fmla="*/ 95 h 95"/>
                <a:gd name="T8" fmla="*/ 0 w 112"/>
                <a:gd name="T9" fmla="*/ 61 h 95"/>
                <a:gd name="T10" fmla="*/ 61 w 112"/>
                <a:gd name="T11" fmla="*/ 0 h 95"/>
                <a:gd name="T12" fmla="*/ 112 w 112"/>
                <a:gd name="T13" fmla="*/ 29 h 95"/>
                <a:gd name="T14" fmla="*/ 91 w 112"/>
                <a:gd name="T15" fmla="*/ 23 h 95"/>
                <a:gd name="T16" fmla="*/ 53 w 112"/>
                <a:gd name="T1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95">
                  <a:moveTo>
                    <a:pt x="53" y="57"/>
                  </a:moveTo>
                  <a:cubicBezTo>
                    <a:pt x="47" y="58"/>
                    <a:pt x="36" y="56"/>
                    <a:pt x="35" y="70"/>
                  </a:cubicBezTo>
                  <a:cubicBezTo>
                    <a:pt x="35" y="70"/>
                    <a:pt x="35" y="71"/>
                    <a:pt x="35" y="71"/>
                  </a:cubicBezTo>
                  <a:cubicBezTo>
                    <a:pt x="22" y="72"/>
                    <a:pt x="12" y="82"/>
                    <a:pt x="11" y="95"/>
                  </a:cubicBezTo>
                  <a:cubicBezTo>
                    <a:pt x="4" y="85"/>
                    <a:pt x="0" y="73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83" y="0"/>
                    <a:pt x="102" y="12"/>
                    <a:pt x="112" y="29"/>
                  </a:cubicBezTo>
                  <a:cubicBezTo>
                    <a:pt x="106" y="25"/>
                    <a:pt x="99" y="23"/>
                    <a:pt x="91" y="23"/>
                  </a:cubicBezTo>
                  <a:cubicBezTo>
                    <a:pt x="65" y="23"/>
                    <a:pt x="55" y="38"/>
                    <a:pt x="53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6429375" y="4206878"/>
              <a:ext cx="82550" cy="114300"/>
            </a:xfrm>
            <a:custGeom>
              <a:avLst/>
              <a:gdLst>
                <a:gd name="T0" fmla="*/ 3 w 22"/>
                <a:gd name="T1" fmla="*/ 28 h 30"/>
                <a:gd name="T2" fmla="*/ 4 w 22"/>
                <a:gd name="T3" fmla="*/ 11 h 30"/>
                <a:gd name="T4" fmla="*/ 18 w 22"/>
                <a:gd name="T5" fmla="*/ 2 h 30"/>
                <a:gd name="T6" fmla="*/ 18 w 22"/>
                <a:gd name="T7" fmla="*/ 19 h 30"/>
                <a:gd name="T8" fmla="*/ 3 w 22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3" y="28"/>
                  </a:moveTo>
                  <a:cubicBezTo>
                    <a:pt x="0" y="26"/>
                    <a:pt x="0" y="19"/>
                    <a:pt x="4" y="11"/>
                  </a:cubicBezTo>
                  <a:cubicBezTo>
                    <a:pt x="8" y="4"/>
                    <a:pt x="15" y="0"/>
                    <a:pt x="18" y="2"/>
                  </a:cubicBezTo>
                  <a:cubicBezTo>
                    <a:pt x="22" y="5"/>
                    <a:pt x="22" y="12"/>
                    <a:pt x="18" y="19"/>
                  </a:cubicBezTo>
                  <a:cubicBezTo>
                    <a:pt x="13" y="26"/>
                    <a:pt x="7" y="30"/>
                    <a:pt x="3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48"/>
            <p:cNvSpPr>
              <a:spLocks noChangeArrowheads="1"/>
            </p:cNvSpPr>
            <p:nvPr/>
          </p:nvSpPr>
          <p:spPr bwMode="auto">
            <a:xfrm>
              <a:off x="6280150" y="4165603"/>
              <a:ext cx="60325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9"/>
            <p:cNvSpPr/>
            <p:nvPr/>
          </p:nvSpPr>
          <p:spPr bwMode="auto">
            <a:xfrm>
              <a:off x="6108700" y="4206878"/>
              <a:ext cx="84138" cy="114300"/>
            </a:xfrm>
            <a:custGeom>
              <a:avLst/>
              <a:gdLst>
                <a:gd name="T0" fmla="*/ 18 w 22"/>
                <a:gd name="T1" fmla="*/ 28 h 30"/>
                <a:gd name="T2" fmla="*/ 4 w 22"/>
                <a:gd name="T3" fmla="*/ 19 h 30"/>
                <a:gd name="T4" fmla="*/ 3 w 22"/>
                <a:gd name="T5" fmla="*/ 2 h 30"/>
                <a:gd name="T6" fmla="*/ 18 w 22"/>
                <a:gd name="T7" fmla="*/ 11 h 30"/>
                <a:gd name="T8" fmla="*/ 18 w 22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18" y="28"/>
                  </a:moveTo>
                  <a:cubicBezTo>
                    <a:pt x="15" y="30"/>
                    <a:pt x="8" y="26"/>
                    <a:pt x="4" y="19"/>
                  </a:cubicBezTo>
                  <a:cubicBezTo>
                    <a:pt x="0" y="12"/>
                    <a:pt x="0" y="5"/>
                    <a:pt x="3" y="2"/>
                  </a:cubicBezTo>
                  <a:cubicBezTo>
                    <a:pt x="7" y="0"/>
                    <a:pt x="13" y="4"/>
                    <a:pt x="18" y="11"/>
                  </a:cubicBezTo>
                  <a:cubicBezTo>
                    <a:pt x="22" y="19"/>
                    <a:pt x="22" y="26"/>
                    <a:pt x="18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0"/>
            <p:cNvSpPr/>
            <p:nvPr/>
          </p:nvSpPr>
          <p:spPr bwMode="auto">
            <a:xfrm>
              <a:off x="5975350" y="4660904"/>
              <a:ext cx="114300" cy="84138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8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4" y="22"/>
                    <a:pt x="2" y="18"/>
                  </a:cubicBezTo>
                  <a:cubicBezTo>
                    <a:pt x="0" y="15"/>
                    <a:pt x="4" y="8"/>
                    <a:pt x="11" y="4"/>
                  </a:cubicBezTo>
                  <a:cubicBezTo>
                    <a:pt x="18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1"/>
            <p:cNvSpPr/>
            <p:nvPr/>
          </p:nvSpPr>
          <p:spPr bwMode="auto">
            <a:xfrm>
              <a:off x="5975350" y="4340228"/>
              <a:ext cx="114300" cy="84138"/>
            </a:xfrm>
            <a:custGeom>
              <a:avLst/>
              <a:gdLst>
                <a:gd name="T0" fmla="*/ 11 w 30"/>
                <a:gd name="T1" fmla="*/ 18 h 22"/>
                <a:gd name="T2" fmla="*/ 2 w 30"/>
                <a:gd name="T3" fmla="*/ 4 h 22"/>
                <a:gd name="T4" fmla="*/ 19 w 30"/>
                <a:gd name="T5" fmla="*/ 4 h 22"/>
                <a:gd name="T6" fmla="*/ 28 w 30"/>
                <a:gd name="T7" fmla="*/ 18 h 22"/>
                <a:gd name="T8" fmla="*/ 11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1" y="18"/>
                  </a:moveTo>
                  <a:cubicBezTo>
                    <a:pt x="4" y="14"/>
                    <a:pt x="0" y="7"/>
                    <a:pt x="2" y="4"/>
                  </a:cubicBezTo>
                  <a:cubicBezTo>
                    <a:pt x="4" y="0"/>
                    <a:pt x="12" y="0"/>
                    <a:pt x="19" y="4"/>
                  </a:cubicBezTo>
                  <a:cubicBezTo>
                    <a:pt x="26" y="8"/>
                    <a:pt x="30" y="15"/>
                    <a:pt x="28" y="18"/>
                  </a:cubicBezTo>
                  <a:cubicBezTo>
                    <a:pt x="26" y="22"/>
                    <a:pt x="18" y="22"/>
                    <a:pt x="11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5934075" y="4511678"/>
              <a:ext cx="114300" cy="619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3"/>
            <p:cNvSpPr/>
            <p:nvPr/>
          </p:nvSpPr>
          <p:spPr bwMode="auto">
            <a:xfrm>
              <a:off x="6223000" y="4783141"/>
              <a:ext cx="84138" cy="109538"/>
            </a:xfrm>
            <a:custGeom>
              <a:avLst/>
              <a:gdLst>
                <a:gd name="T0" fmla="*/ 22 w 22"/>
                <a:gd name="T1" fmla="*/ 0 h 29"/>
                <a:gd name="T2" fmla="*/ 19 w 22"/>
                <a:gd name="T3" fmla="*/ 23 h 29"/>
                <a:gd name="T4" fmla="*/ 6 w 22"/>
                <a:gd name="T5" fmla="*/ 27 h 29"/>
                <a:gd name="T6" fmla="*/ 3 w 22"/>
                <a:gd name="T7" fmla="*/ 14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9"/>
                    <a:pt x="19" y="23"/>
                  </a:cubicBezTo>
                  <a:cubicBezTo>
                    <a:pt x="17" y="28"/>
                    <a:pt x="11" y="29"/>
                    <a:pt x="6" y="27"/>
                  </a:cubicBezTo>
                  <a:cubicBezTo>
                    <a:pt x="2" y="24"/>
                    <a:pt x="0" y="18"/>
                    <a:pt x="3" y="14"/>
                  </a:cubicBezTo>
                  <a:cubicBezTo>
                    <a:pt x="5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4"/>
            <p:cNvSpPr/>
            <p:nvPr/>
          </p:nvSpPr>
          <p:spPr bwMode="auto">
            <a:xfrm>
              <a:off x="6383338" y="4816479"/>
              <a:ext cx="82550" cy="111125"/>
            </a:xfrm>
            <a:custGeom>
              <a:avLst/>
              <a:gdLst>
                <a:gd name="T0" fmla="*/ 22 w 22"/>
                <a:gd name="T1" fmla="*/ 0 h 29"/>
                <a:gd name="T2" fmla="*/ 19 w 22"/>
                <a:gd name="T3" fmla="*/ 23 h 29"/>
                <a:gd name="T4" fmla="*/ 6 w 22"/>
                <a:gd name="T5" fmla="*/ 26 h 29"/>
                <a:gd name="T6" fmla="*/ 3 w 22"/>
                <a:gd name="T7" fmla="*/ 13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8"/>
                    <a:pt x="19" y="23"/>
                  </a:cubicBezTo>
                  <a:cubicBezTo>
                    <a:pt x="17" y="28"/>
                    <a:pt x="11" y="29"/>
                    <a:pt x="6" y="26"/>
                  </a:cubicBezTo>
                  <a:cubicBezTo>
                    <a:pt x="2" y="24"/>
                    <a:pt x="0" y="18"/>
                    <a:pt x="3" y="13"/>
                  </a:cubicBezTo>
                  <a:cubicBezTo>
                    <a:pt x="5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5"/>
            <p:cNvSpPr/>
            <p:nvPr/>
          </p:nvSpPr>
          <p:spPr bwMode="auto">
            <a:xfrm>
              <a:off x="6542088" y="4783141"/>
              <a:ext cx="84138" cy="109538"/>
            </a:xfrm>
            <a:custGeom>
              <a:avLst/>
              <a:gdLst>
                <a:gd name="T0" fmla="*/ 22 w 22"/>
                <a:gd name="T1" fmla="*/ 0 h 29"/>
                <a:gd name="T2" fmla="*/ 20 w 22"/>
                <a:gd name="T3" fmla="*/ 23 h 29"/>
                <a:gd name="T4" fmla="*/ 7 w 22"/>
                <a:gd name="T5" fmla="*/ 27 h 29"/>
                <a:gd name="T6" fmla="*/ 3 w 22"/>
                <a:gd name="T7" fmla="*/ 14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9"/>
                    <a:pt x="20" y="23"/>
                  </a:cubicBezTo>
                  <a:cubicBezTo>
                    <a:pt x="17" y="28"/>
                    <a:pt x="11" y="29"/>
                    <a:pt x="7" y="27"/>
                  </a:cubicBezTo>
                  <a:cubicBezTo>
                    <a:pt x="2" y="24"/>
                    <a:pt x="0" y="18"/>
                    <a:pt x="3" y="14"/>
                  </a:cubicBezTo>
                  <a:cubicBezTo>
                    <a:pt x="6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5655" y="4682967"/>
            <a:ext cx="2332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THREE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3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4" name="Group 9"/>
          <p:cNvGrpSpPr>
            <a:grpSpLocks noChangeAspect="1"/>
          </p:cNvGrpSpPr>
          <p:nvPr/>
        </p:nvGrpSpPr>
        <p:grpSpPr bwMode="auto">
          <a:xfrm>
            <a:off x="4136598" y="3065103"/>
            <a:ext cx="926161" cy="793696"/>
            <a:chOff x="2686" y="1903"/>
            <a:chExt cx="550" cy="515"/>
          </a:xfrm>
          <a:effectLst>
            <a:outerShdw blurRad="63500" dist="76200" dir="48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6" name="Freeform 10"/>
            <p:cNvSpPr/>
            <p:nvPr/>
          </p:nvSpPr>
          <p:spPr bwMode="auto">
            <a:xfrm>
              <a:off x="3124" y="1903"/>
              <a:ext cx="112" cy="121"/>
            </a:xfrm>
            <a:custGeom>
              <a:avLst/>
              <a:gdLst>
                <a:gd name="T0" fmla="*/ 0 w 47"/>
                <a:gd name="T1" fmla="*/ 16 h 51"/>
                <a:gd name="T2" fmla="*/ 1 w 47"/>
                <a:gd name="T3" fmla="*/ 8 h 51"/>
                <a:gd name="T4" fmla="*/ 33 w 47"/>
                <a:gd name="T5" fmla="*/ 13 h 51"/>
                <a:gd name="T6" fmla="*/ 32 w 47"/>
                <a:gd name="T7" fmla="*/ 51 h 51"/>
                <a:gd name="T8" fmla="*/ 0 w 47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0" y="16"/>
                  </a:moveTo>
                  <a:cubicBezTo>
                    <a:pt x="0" y="13"/>
                    <a:pt x="0" y="10"/>
                    <a:pt x="1" y="8"/>
                  </a:cubicBezTo>
                  <a:cubicBezTo>
                    <a:pt x="21" y="0"/>
                    <a:pt x="33" y="13"/>
                    <a:pt x="33" y="13"/>
                  </a:cubicBezTo>
                  <a:cubicBezTo>
                    <a:pt x="47" y="27"/>
                    <a:pt x="42" y="40"/>
                    <a:pt x="32" y="51"/>
                  </a:cubicBezTo>
                  <a:cubicBezTo>
                    <a:pt x="14" y="49"/>
                    <a:pt x="0" y="34"/>
                    <a:pt x="0" y="16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3081" y="2287"/>
              <a:ext cx="136" cy="131"/>
            </a:xfrm>
            <a:custGeom>
              <a:avLst/>
              <a:gdLst>
                <a:gd name="T0" fmla="*/ 0 w 57"/>
                <a:gd name="T1" fmla="*/ 36 h 55"/>
                <a:gd name="T2" fmla="*/ 46 w 57"/>
                <a:gd name="T3" fmla="*/ 38 h 55"/>
                <a:gd name="T4" fmla="*/ 50 w 57"/>
                <a:gd name="T5" fmla="*/ 1 h 55"/>
                <a:gd name="T6" fmla="*/ 41 w 57"/>
                <a:gd name="T7" fmla="*/ 0 h 55"/>
                <a:gd name="T8" fmla="*/ 0 w 57"/>
                <a:gd name="T9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0" y="36"/>
                  </a:moveTo>
                  <a:cubicBezTo>
                    <a:pt x="13" y="48"/>
                    <a:pt x="29" y="55"/>
                    <a:pt x="46" y="38"/>
                  </a:cubicBezTo>
                  <a:cubicBezTo>
                    <a:pt x="57" y="27"/>
                    <a:pt x="56" y="14"/>
                    <a:pt x="50" y="1"/>
                  </a:cubicBezTo>
                  <a:cubicBezTo>
                    <a:pt x="47" y="1"/>
                    <a:pt x="44" y="0"/>
                    <a:pt x="41" y="0"/>
                  </a:cubicBezTo>
                  <a:cubicBezTo>
                    <a:pt x="20" y="0"/>
                    <a:pt x="3" y="16"/>
                    <a:pt x="0" y="36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2739" y="1931"/>
              <a:ext cx="196" cy="279"/>
            </a:xfrm>
            <a:custGeom>
              <a:avLst/>
              <a:gdLst>
                <a:gd name="T0" fmla="*/ 33 w 82"/>
                <a:gd name="T1" fmla="*/ 4 h 117"/>
                <a:gd name="T2" fmla="*/ 0 w 82"/>
                <a:gd name="T3" fmla="*/ 46 h 117"/>
                <a:gd name="T4" fmla="*/ 41 w 82"/>
                <a:gd name="T5" fmla="*/ 68 h 117"/>
                <a:gd name="T6" fmla="*/ 41 w 82"/>
                <a:gd name="T7" fmla="*/ 98 h 117"/>
                <a:gd name="T8" fmla="*/ 33 w 82"/>
                <a:gd name="T9" fmla="*/ 105 h 117"/>
                <a:gd name="T10" fmla="*/ 61 w 82"/>
                <a:gd name="T11" fmla="*/ 114 h 117"/>
                <a:gd name="T12" fmla="*/ 81 w 82"/>
                <a:gd name="T13" fmla="*/ 30 h 117"/>
                <a:gd name="T14" fmla="*/ 79 w 82"/>
                <a:gd name="T15" fmla="*/ 31 h 117"/>
                <a:gd name="T16" fmla="*/ 73 w 82"/>
                <a:gd name="T17" fmla="*/ 33 h 117"/>
                <a:gd name="T18" fmla="*/ 67 w 82"/>
                <a:gd name="T19" fmla="*/ 29 h 117"/>
                <a:gd name="T20" fmla="*/ 67 w 82"/>
                <a:gd name="T21" fmla="*/ 17 h 117"/>
                <a:gd name="T22" fmla="*/ 34 w 82"/>
                <a:gd name="T23" fmla="*/ 1 h 117"/>
                <a:gd name="T24" fmla="*/ 32 w 82"/>
                <a:gd name="T25" fmla="*/ 0 h 117"/>
                <a:gd name="T26" fmla="*/ 33 w 82"/>
                <a:gd name="T27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17">
                  <a:moveTo>
                    <a:pt x="33" y="4"/>
                  </a:moveTo>
                  <a:cubicBezTo>
                    <a:pt x="33" y="24"/>
                    <a:pt x="19" y="41"/>
                    <a:pt x="0" y="46"/>
                  </a:cubicBezTo>
                  <a:cubicBezTo>
                    <a:pt x="17" y="59"/>
                    <a:pt x="41" y="68"/>
                    <a:pt x="41" y="6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38" y="101"/>
                    <a:pt x="33" y="105"/>
                  </a:cubicBezTo>
                  <a:cubicBezTo>
                    <a:pt x="41" y="111"/>
                    <a:pt x="52" y="117"/>
                    <a:pt x="61" y="114"/>
                  </a:cubicBezTo>
                  <a:cubicBezTo>
                    <a:pt x="71" y="110"/>
                    <a:pt x="82" y="92"/>
                    <a:pt x="81" y="30"/>
                  </a:cubicBezTo>
                  <a:cubicBezTo>
                    <a:pt x="80" y="30"/>
                    <a:pt x="79" y="31"/>
                    <a:pt x="79" y="3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0" y="34"/>
                    <a:pt x="67" y="32"/>
                    <a:pt x="67" y="29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55" y="12"/>
                    <a:pt x="42" y="6"/>
                    <a:pt x="34" y="1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2" y="1"/>
                    <a:pt x="33" y="2"/>
                    <a:pt x="33" y="4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2736" y="2001"/>
              <a:ext cx="450" cy="359"/>
            </a:xfrm>
            <a:custGeom>
              <a:avLst/>
              <a:gdLst>
                <a:gd name="T0" fmla="*/ 185 w 188"/>
                <a:gd name="T1" fmla="*/ 111 h 151"/>
                <a:gd name="T2" fmla="*/ 188 w 188"/>
                <a:gd name="T3" fmla="*/ 112 h 151"/>
                <a:gd name="T4" fmla="*/ 162 w 188"/>
                <a:gd name="T5" fmla="*/ 83 h 151"/>
                <a:gd name="T6" fmla="*/ 137 w 188"/>
                <a:gd name="T7" fmla="*/ 93 h 151"/>
                <a:gd name="T8" fmla="*/ 129 w 188"/>
                <a:gd name="T9" fmla="*/ 92 h 151"/>
                <a:gd name="T10" fmla="*/ 104 w 188"/>
                <a:gd name="T11" fmla="*/ 1 h 151"/>
                <a:gd name="T12" fmla="*/ 97 w 188"/>
                <a:gd name="T13" fmla="*/ 0 h 151"/>
                <a:gd name="T14" fmla="*/ 94 w 188"/>
                <a:gd name="T15" fmla="*/ 0 h 151"/>
                <a:gd name="T16" fmla="*/ 94 w 188"/>
                <a:gd name="T17" fmla="*/ 0 h 151"/>
                <a:gd name="T18" fmla="*/ 94 w 188"/>
                <a:gd name="T19" fmla="*/ 0 h 151"/>
                <a:gd name="T20" fmla="*/ 91 w 188"/>
                <a:gd name="T21" fmla="*/ 0 h 151"/>
                <a:gd name="T22" fmla="*/ 89 w 188"/>
                <a:gd name="T23" fmla="*/ 0 h 151"/>
                <a:gd name="T24" fmla="*/ 64 w 188"/>
                <a:gd name="T25" fmla="*/ 92 h 151"/>
                <a:gd name="T26" fmla="*/ 56 w 188"/>
                <a:gd name="T27" fmla="*/ 93 h 151"/>
                <a:gd name="T28" fmla="*/ 28 w 188"/>
                <a:gd name="T29" fmla="*/ 81 h 151"/>
                <a:gd name="T30" fmla="*/ 0 w 188"/>
                <a:gd name="T31" fmla="*/ 111 h 151"/>
                <a:gd name="T32" fmla="*/ 0 w 188"/>
                <a:gd name="T33" fmla="*/ 111 h 151"/>
                <a:gd name="T34" fmla="*/ 49 w 188"/>
                <a:gd name="T35" fmla="*/ 151 h 151"/>
                <a:gd name="T36" fmla="*/ 71 w 188"/>
                <a:gd name="T37" fmla="*/ 124 h 151"/>
                <a:gd name="T38" fmla="*/ 94 w 188"/>
                <a:gd name="T39" fmla="*/ 113 h 151"/>
                <a:gd name="T40" fmla="*/ 117 w 188"/>
                <a:gd name="T41" fmla="*/ 124 h 151"/>
                <a:gd name="T42" fmla="*/ 137 w 188"/>
                <a:gd name="T43" fmla="*/ 148 h 151"/>
                <a:gd name="T44" fmla="*/ 185 w 188"/>
                <a:gd name="T45" fmla="*/ 11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" h="151">
                  <a:moveTo>
                    <a:pt x="185" y="111"/>
                  </a:moveTo>
                  <a:cubicBezTo>
                    <a:pt x="186" y="111"/>
                    <a:pt x="187" y="111"/>
                    <a:pt x="188" y="112"/>
                  </a:cubicBezTo>
                  <a:cubicBezTo>
                    <a:pt x="181" y="101"/>
                    <a:pt x="171" y="91"/>
                    <a:pt x="162" y="83"/>
                  </a:cubicBezTo>
                  <a:cubicBezTo>
                    <a:pt x="156" y="88"/>
                    <a:pt x="147" y="93"/>
                    <a:pt x="137" y="93"/>
                  </a:cubicBezTo>
                  <a:cubicBezTo>
                    <a:pt x="135" y="93"/>
                    <a:pt x="132" y="93"/>
                    <a:pt x="129" y="92"/>
                  </a:cubicBezTo>
                  <a:cubicBezTo>
                    <a:pt x="111" y="85"/>
                    <a:pt x="103" y="55"/>
                    <a:pt x="104" y="1"/>
                  </a:cubicBezTo>
                  <a:cubicBezTo>
                    <a:pt x="101" y="0"/>
                    <a:pt x="99" y="0"/>
                    <a:pt x="97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0"/>
                    <a:pt x="89" y="0"/>
                  </a:cubicBezTo>
                  <a:cubicBezTo>
                    <a:pt x="90" y="54"/>
                    <a:pt x="82" y="84"/>
                    <a:pt x="64" y="92"/>
                  </a:cubicBezTo>
                  <a:cubicBezTo>
                    <a:pt x="62" y="93"/>
                    <a:pt x="59" y="93"/>
                    <a:pt x="56" y="93"/>
                  </a:cubicBezTo>
                  <a:cubicBezTo>
                    <a:pt x="45" y="93"/>
                    <a:pt x="35" y="86"/>
                    <a:pt x="28" y="81"/>
                  </a:cubicBezTo>
                  <a:cubicBezTo>
                    <a:pt x="19" y="89"/>
                    <a:pt x="8" y="10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4" y="111"/>
                    <a:pt x="44" y="128"/>
                    <a:pt x="49" y="151"/>
                  </a:cubicBezTo>
                  <a:cubicBezTo>
                    <a:pt x="59" y="140"/>
                    <a:pt x="66" y="129"/>
                    <a:pt x="71" y="124"/>
                  </a:cubicBezTo>
                  <a:cubicBezTo>
                    <a:pt x="83" y="111"/>
                    <a:pt x="94" y="113"/>
                    <a:pt x="94" y="113"/>
                  </a:cubicBezTo>
                  <a:cubicBezTo>
                    <a:pt x="94" y="113"/>
                    <a:pt x="105" y="111"/>
                    <a:pt x="117" y="124"/>
                  </a:cubicBezTo>
                  <a:cubicBezTo>
                    <a:pt x="122" y="128"/>
                    <a:pt x="128" y="139"/>
                    <a:pt x="137" y="148"/>
                  </a:cubicBezTo>
                  <a:cubicBezTo>
                    <a:pt x="142" y="127"/>
                    <a:pt x="162" y="111"/>
                    <a:pt x="185" y="111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2705" y="2287"/>
              <a:ext cx="132" cy="128"/>
            </a:xfrm>
            <a:custGeom>
              <a:avLst/>
              <a:gdLst>
                <a:gd name="T0" fmla="*/ 13 w 55"/>
                <a:gd name="T1" fmla="*/ 0 h 54"/>
                <a:gd name="T2" fmla="*/ 8 w 55"/>
                <a:gd name="T3" fmla="*/ 1 h 54"/>
                <a:gd name="T4" fmla="*/ 11 w 55"/>
                <a:gd name="T5" fmla="*/ 38 h 54"/>
                <a:gd name="T6" fmla="*/ 55 w 55"/>
                <a:gd name="T7" fmla="*/ 38 h 54"/>
                <a:gd name="T8" fmla="*/ 13 w 5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1" y="14"/>
                    <a:pt x="0" y="27"/>
                    <a:pt x="11" y="38"/>
                  </a:cubicBezTo>
                  <a:cubicBezTo>
                    <a:pt x="27" y="54"/>
                    <a:pt x="42" y="49"/>
                    <a:pt x="55" y="38"/>
                  </a:cubicBezTo>
                  <a:cubicBezTo>
                    <a:pt x="53" y="17"/>
                    <a:pt x="35" y="0"/>
                    <a:pt x="13" y="0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3002" y="1931"/>
              <a:ext cx="182" cy="279"/>
            </a:xfrm>
            <a:custGeom>
              <a:avLst/>
              <a:gdLst>
                <a:gd name="T0" fmla="*/ 9 w 76"/>
                <a:gd name="T1" fmla="*/ 29 h 117"/>
                <a:gd name="T2" fmla="*/ 3 w 76"/>
                <a:gd name="T3" fmla="*/ 33 h 117"/>
                <a:gd name="T4" fmla="*/ 1 w 76"/>
                <a:gd name="T5" fmla="*/ 32 h 117"/>
                <a:gd name="T6" fmla="*/ 21 w 76"/>
                <a:gd name="T7" fmla="*/ 114 h 117"/>
                <a:gd name="T8" fmla="*/ 46 w 76"/>
                <a:gd name="T9" fmla="*/ 107 h 117"/>
                <a:gd name="T10" fmla="*/ 35 w 76"/>
                <a:gd name="T11" fmla="*/ 98 h 117"/>
                <a:gd name="T12" fmla="*/ 35 w 76"/>
                <a:gd name="T13" fmla="*/ 68 h 117"/>
                <a:gd name="T14" fmla="*/ 76 w 76"/>
                <a:gd name="T15" fmla="*/ 46 h 117"/>
                <a:gd name="T16" fmla="*/ 43 w 76"/>
                <a:gd name="T17" fmla="*/ 4 h 117"/>
                <a:gd name="T18" fmla="*/ 44 w 76"/>
                <a:gd name="T19" fmla="*/ 0 h 117"/>
                <a:gd name="T20" fmla="*/ 42 w 76"/>
                <a:gd name="T21" fmla="*/ 1 h 117"/>
                <a:gd name="T22" fmla="*/ 9 w 76"/>
                <a:gd name="T23" fmla="*/ 17 h 117"/>
                <a:gd name="T24" fmla="*/ 9 w 76"/>
                <a:gd name="T25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17">
                  <a:moveTo>
                    <a:pt x="9" y="29"/>
                  </a:moveTo>
                  <a:cubicBezTo>
                    <a:pt x="9" y="32"/>
                    <a:pt x="6" y="34"/>
                    <a:pt x="3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92"/>
                    <a:pt x="11" y="110"/>
                    <a:pt x="21" y="114"/>
                  </a:cubicBezTo>
                  <a:cubicBezTo>
                    <a:pt x="29" y="117"/>
                    <a:pt x="38" y="112"/>
                    <a:pt x="46" y="107"/>
                  </a:cubicBezTo>
                  <a:cubicBezTo>
                    <a:pt x="39" y="101"/>
                    <a:pt x="35" y="98"/>
                    <a:pt x="35" y="9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59" y="59"/>
                    <a:pt x="76" y="46"/>
                  </a:cubicBezTo>
                  <a:cubicBezTo>
                    <a:pt x="57" y="41"/>
                    <a:pt x="43" y="24"/>
                    <a:pt x="43" y="4"/>
                  </a:cubicBezTo>
                  <a:cubicBezTo>
                    <a:pt x="43" y="2"/>
                    <a:pt x="44" y="1"/>
                    <a:pt x="44" y="0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34" y="6"/>
                    <a:pt x="21" y="12"/>
                    <a:pt x="9" y="17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2686" y="1903"/>
              <a:ext cx="112" cy="121"/>
            </a:xfrm>
            <a:custGeom>
              <a:avLst/>
              <a:gdLst>
                <a:gd name="T0" fmla="*/ 14 w 47"/>
                <a:gd name="T1" fmla="*/ 13 h 51"/>
                <a:gd name="T2" fmla="*/ 15 w 47"/>
                <a:gd name="T3" fmla="*/ 51 h 51"/>
                <a:gd name="T4" fmla="*/ 47 w 47"/>
                <a:gd name="T5" fmla="*/ 16 h 51"/>
                <a:gd name="T6" fmla="*/ 46 w 47"/>
                <a:gd name="T7" fmla="*/ 8 h 51"/>
                <a:gd name="T8" fmla="*/ 14 w 47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14" y="13"/>
                  </a:moveTo>
                  <a:cubicBezTo>
                    <a:pt x="0" y="27"/>
                    <a:pt x="5" y="40"/>
                    <a:pt x="15" y="51"/>
                  </a:cubicBezTo>
                  <a:cubicBezTo>
                    <a:pt x="33" y="49"/>
                    <a:pt x="47" y="34"/>
                    <a:pt x="47" y="16"/>
                  </a:cubicBezTo>
                  <a:cubicBezTo>
                    <a:pt x="47" y="13"/>
                    <a:pt x="47" y="10"/>
                    <a:pt x="46" y="8"/>
                  </a:cubicBezTo>
                  <a:cubicBezTo>
                    <a:pt x="26" y="0"/>
                    <a:pt x="14" y="13"/>
                    <a:pt x="14" y="13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6632" y="1657625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3436791"/>
            <a:ext cx="9144000" cy="3440884"/>
          </a:xfrm>
          <a:prstGeom prst="rect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665414" y="873035"/>
            <a:ext cx="1708566" cy="1707770"/>
            <a:chOff x="1337" y="837"/>
            <a:chExt cx="2148" cy="2147"/>
          </a:xfrm>
          <a:solidFill>
            <a:schemeClr val="accent2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337" y="837"/>
              <a:ext cx="2148" cy="2147"/>
            </a:xfrm>
            <a:custGeom>
              <a:avLst/>
              <a:gdLst>
                <a:gd name="T0" fmla="*/ 0 w 266"/>
                <a:gd name="T1" fmla="*/ 133 h 266"/>
                <a:gd name="T2" fmla="*/ 133 w 266"/>
                <a:gd name="T3" fmla="*/ 266 h 266"/>
                <a:gd name="T4" fmla="*/ 266 w 266"/>
                <a:gd name="T5" fmla="*/ 133 h 266"/>
                <a:gd name="T6" fmla="*/ 133 w 266"/>
                <a:gd name="T7" fmla="*/ 0 h 266"/>
                <a:gd name="T8" fmla="*/ 0 w 266"/>
                <a:gd name="T9" fmla="*/ 133 h 266"/>
                <a:gd name="T10" fmla="*/ 9 w 266"/>
                <a:gd name="T11" fmla="*/ 133 h 266"/>
                <a:gd name="T12" fmla="*/ 133 w 266"/>
                <a:gd name="T13" fmla="*/ 9 h 266"/>
                <a:gd name="T14" fmla="*/ 257 w 266"/>
                <a:gd name="T15" fmla="*/ 133 h 266"/>
                <a:gd name="T16" fmla="*/ 133 w 266"/>
                <a:gd name="T17" fmla="*/ 257 h 266"/>
                <a:gd name="T18" fmla="*/ 9 w 266"/>
                <a:gd name="T19" fmla="*/ 13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266">
                  <a:moveTo>
                    <a:pt x="0" y="133"/>
                  </a:moveTo>
                  <a:cubicBezTo>
                    <a:pt x="0" y="207"/>
                    <a:pt x="60" y="266"/>
                    <a:pt x="133" y="266"/>
                  </a:cubicBezTo>
                  <a:cubicBezTo>
                    <a:pt x="207" y="266"/>
                    <a:pt x="266" y="207"/>
                    <a:pt x="266" y="133"/>
                  </a:cubicBezTo>
                  <a:cubicBezTo>
                    <a:pt x="266" y="60"/>
                    <a:pt x="207" y="0"/>
                    <a:pt x="133" y="0"/>
                  </a:cubicBezTo>
                  <a:cubicBezTo>
                    <a:pt x="60" y="0"/>
                    <a:pt x="0" y="60"/>
                    <a:pt x="0" y="133"/>
                  </a:cubicBezTo>
                  <a:close/>
                  <a:moveTo>
                    <a:pt x="9" y="133"/>
                  </a:moveTo>
                  <a:cubicBezTo>
                    <a:pt x="9" y="65"/>
                    <a:pt x="65" y="9"/>
                    <a:pt x="133" y="9"/>
                  </a:cubicBezTo>
                  <a:cubicBezTo>
                    <a:pt x="201" y="9"/>
                    <a:pt x="257" y="65"/>
                    <a:pt x="257" y="133"/>
                  </a:cubicBezTo>
                  <a:cubicBezTo>
                    <a:pt x="257" y="201"/>
                    <a:pt x="201" y="257"/>
                    <a:pt x="133" y="257"/>
                  </a:cubicBezTo>
                  <a:cubicBezTo>
                    <a:pt x="65" y="257"/>
                    <a:pt x="9" y="201"/>
                    <a:pt x="9" y="133"/>
                  </a:cubicBez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2355" y="1031"/>
              <a:ext cx="113" cy="12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1959" y="1144"/>
              <a:ext cx="89" cy="129"/>
            </a:xfrm>
            <a:custGeom>
              <a:avLst/>
              <a:gdLst>
                <a:gd name="T0" fmla="*/ 0 w 89"/>
                <a:gd name="T1" fmla="*/ 16 h 129"/>
                <a:gd name="T2" fmla="*/ 64 w 89"/>
                <a:gd name="T3" fmla="*/ 129 h 129"/>
                <a:gd name="T4" fmla="*/ 89 w 89"/>
                <a:gd name="T5" fmla="*/ 113 h 129"/>
                <a:gd name="T6" fmla="*/ 24 w 89"/>
                <a:gd name="T7" fmla="*/ 0 h 129"/>
                <a:gd name="T8" fmla="*/ 0 w 89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9">
                  <a:moveTo>
                    <a:pt x="0" y="16"/>
                  </a:moveTo>
                  <a:lnTo>
                    <a:pt x="64" y="129"/>
                  </a:lnTo>
                  <a:lnTo>
                    <a:pt x="89" y="113"/>
                  </a:lnTo>
                  <a:lnTo>
                    <a:pt x="24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644" y="1459"/>
              <a:ext cx="129" cy="88"/>
            </a:xfrm>
            <a:custGeom>
              <a:avLst/>
              <a:gdLst>
                <a:gd name="T0" fmla="*/ 0 w 129"/>
                <a:gd name="T1" fmla="*/ 24 h 88"/>
                <a:gd name="T2" fmla="*/ 113 w 129"/>
                <a:gd name="T3" fmla="*/ 88 h 88"/>
                <a:gd name="T4" fmla="*/ 129 w 129"/>
                <a:gd name="T5" fmla="*/ 64 h 88"/>
                <a:gd name="T6" fmla="*/ 16 w 129"/>
                <a:gd name="T7" fmla="*/ 0 h 88"/>
                <a:gd name="T8" fmla="*/ 0 w 129"/>
                <a:gd name="T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8">
                  <a:moveTo>
                    <a:pt x="0" y="24"/>
                  </a:moveTo>
                  <a:lnTo>
                    <a:pt x="113" y="88"/>
                  </a:lnTo>
                  <a:lnTo>
                    <a:pt x="129" y="64"/>
                  </a:lnTo>
                  <a:lnTo>
                    <a:pt x="16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1531" y="1854"/>
              <a:ext cx="129" cy="113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1644" y="2274"/>
              <a:ext cx="129" cy="89"/>
            </a:xfrm>
            <a:custGeom>
              <a:avLst/>
              <a:gdLst>
                <a:gd name="T0" fmla="*/ 0 w 129"/>
                <a:gd name="T1" fmla="*/ 65 h 89"/>
                <a:gd name="T2" fmla="*/ 16 w 129"/>
                <a:gd name="T3" fmla="*/ 89 h 89"/>
                <a:gd name="T4" fmla="*/ 129 w 129"/>
                <a:gd name="T5" fmla="*/ 24 h 89"/>
                <a:gd name="T6" fmla="*/ 113 w 129"/>
                <a:gd name="T7" fmla="*/ 0 h 89"/>
                <a:gd name="T8" fmla="*/ 0 w 129"/>
                <a:gd name="T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9">
                  <a:moveTo>
                    <a:pt x="0" y="65"/>
                  </a:moveTo>
                  <a:lnTo>
                    <a:pt x="16" y="89"/>
                  </a:lnTo>
                  <a:lnTo>
                    <a:pt x="129" y="24"/>
                  </a:lnTo>
                  <a:lnTo>
                    <a:pt x="113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959" y="2556"/>
              <a:ext cx="89" cy="122"/>
            </a:xfrm>
            <a:custGeom>
              <a:avLst/>
              <a:gdLst>
                <a:gd name="T0" fmla="*/ 0 w 89"/>
                <a:gd name="T1" fmla="*/ 105 h 122"/>
                <a:gd name="T2" fmla="*/ 24 w 89"/>
                <a:gd name="T3" fmla="*/ 122 h 122"/>
                <a:gd name="T4" fmla="*/ 89 w 89"/>
                <a:gd name="T5" fmla="*/ 17 h 122"/>
                <a:gd name="T6" fmla="*/ 64 w 89"/>
                <a:gd name="T7" fmla="*/ 0 h 122"/>
                <a:gd name="T8" fmla="*/ 0 w 89"/>
                <a:gd name="T9" fmla="*/ 10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2">
                  <a:moveTo>
                    <a:pt x="0" y="105"/>
                  </a:moveTo>
                  <a:lnTo>
                    <a:pt x="24" y="122"/>
                  </a:lnTo>
                  <a:lnTo>
                    <a:pt x="89" y="17"/>
                  </a:lnTo>
                  <a:lnTo>
                    <a:pt x="64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355" y="2661"/>
              <a:ext cx="113" cy="130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2774" y="2556"/>
              <a:ext cx="89" cy="122"/>
            </a:xfrm>
            <a:custGeom>
              <a:avLst/>
              <a:gdLst>
                <a:gd name="T0" fmla="*/ 0 w 89"/>
                <a:gd name="T1" fmla="*/ 17 h 122"/>
                <a:gd name="T2" fmla="*/ 65 w 89"/>
                <a:gd name="T3" fmla="*/ 122 h 122"/>
                <a:gd name="T4" fmla="*/ 89 w 89"/>
                <a:gd name="T5" fmla="*/ 105 h 122"/>
                <a:gd name="T6" fmla="*/ 25 w 89"/>
                <a:gd name="T7" fmla="*/ 0 h 122"/>
                <a:gd name="T8" fmla="*/ 0 w 89"/>
                <a:gd name="T9" fmla="*/ 1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2">
                  <a:moveTo>
                    <a:pt x="0" y="17"/>
                  </a:moveTo>
                  <a:lnTo>
                    <a:pt x="65" y="122"/>
                  </a:lnTo>
                  <a:lnTo>
                    <a:pt x="89" y="105"/>
                  </a:lnTo>
                  <a:lnTo>
                    <a:pt x="25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057" y="2274"/>
              <a:ext cx="121" cy="89"/>
            </a:xfrm>
            <a:custGeom>
              <a:avLst/>
              <a:gdLst>
                <a:gd name="T0" fmla="*/ 0 w 121"/>
                <a:gd name="T1" fmla="*/ 24 h 89"/>
                <a:gd name="T2" fmla="*/ 105 w 121"/>
                <a:gd name="T3" fmla="*/ 89 h 89"/>
                <a:gd name="T4" fmla="*/ 121 w 121"/>
                <a:gd name="T5" fmla="*/ 65 h 89"/>
                <a:gd name="T6" fmla="*/ 8 w 121"/>
                <a:gd name="T7" fmla="*/ 0 h 89"/>
                <a:gd name="T8" fmla="*/ 0 w 121"/>
                <a:gd name="T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9">
                  <a:moveTo>
                    <a:pt x="0" y="24"/>
                  </a:moveTo>
                  <a:lnTo>
                    <a:pt x="105" y="89"/>
                  </a:lnTo>
                  <a:lnTo>
                    <a:pt x="121" y="65"/>
                  </a:lnTo>
                  <a:lnTo>
                    <a:pt x="8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3162" y="1854"/>
              <a:ext cx="129" cy="113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3057" y="1459"/>
              <a:ext cx="121" cy="88"/>
            </a:xfrm>
            <a:custGeom>
              <a:avLst/>
              <a:gdLst>
                <a:gd name="T0" fmla="*/ 0 w 121"/>
                <a:gd name="T1" fmla="*/ 64 h 88"/>
                <a:gd name="T2" fmla="*/ 8 w 121"/>
                <a:gd name="T3" fmla="*/ 88 h 88"/>
                <a:gd name="T4" fmla="*/ 121 w 121"/>
                <a:gd name="T5" fmla="*/ 24 h 88"/>
                <a:gd name="T6" fmla="*/ 105 w 121"/>
                <a:gd name="T7" fmla="*/ 0 h 88"/>
                <a:gd name="T8" fmla="*/ 0 w 12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8">
                  <a:moveTo>
                    <a:pt x="0" y="64"/>
                  </a:moveTo>
                  <a:lnTo>
                    <a:pt x="8" y="88"/>
                  </a:lnTo>
                  <a:lnTo>
                    <a:pt x="121" y="24"/>
                  </a:lnTo>
                  <a:lnTo>
                    <a:pt x="105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2774" y="1144"/>
              <a:ext cx="89" cy="129"/>
            </a:xfrm>
            <a:custGeom>
              <a:avLst/>
              <a:gdLst>
                <a:gd name="T0" fmla="*/ 0 w 89"/>
                <a:gd name="T1" fmla="*/ 113 h 129"/>
                <a:gd name="T2" fmla="*/ 25 w 89"/>
                <a:gd name="T3" fmla="*/ 129 h 129"/>
                <a:gd name="T4" fmla="*/ 89 w 89"/>
                <a:gd name="T5" fmla="*/ 16 h 129"/>
                <a:gd name="T6" fmla="*/ 65 w 89"/>
                <a:gd name="T7" fmla="*/ 0 h 129"/>
                <a:gd name="T8" fmla="*/ 0 w 89"/>
                <a:gd name="T9" fmla="*/ 1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9">
                  <a:moveTo>
                    <a:pt x="0" y="113"/>
                  </a:moveTo>
                  <a:lnTo>
                    <a:pt x="25" y="129"/>
                  </a:lnTo>
                  <a:lnTo>
                    <a:pt x="89" y="16"/>
                  </a:lnTo>
                  <a:lnTo>
                    <a:pt x="65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2193" y="1281"/>
              <a:ext cx="678" cy="848"/>
            </a:xfrm>
            <a:custGeom>
              <a:avLst/>
              <a:gdLst>
                <a:gd name="T0" fmla="*/ 258 w 678"/>
                <a:gd name="T1" fmla="*/ 0 h 848"/>
                <a:gd name="T2" fmla="*/ 178 w 678"/>
                <a:gd name="T3" fmla="*/ 0 h 848"/>
                <a:gd name="T4" fmla="*/ 178 w 678"/>
                <a:gd name="T5" fmla="*/ 557 h 848"/>
                <a:gd name="T6" fmla="*/ 0 w 678"/>
                <a:gd name="T7" fmla="*/ 557 h 848"/>
                <a:gd name="T8" fmla="*/ 0 w 678"/>
                <a:gd name="T9" fmla="*/ 710 h 848"/>
                <a:gd name="T10" fmla="*/ 178 w 678"/>
                <a:gd name="T11" fmla="*/ 710 h 848"/>
                <a:gd name="T12" fmla="*/ 178 w 678"/>
                <a:gd name="T13" fmla="*/ 848 h 848"/>
                <a:gd name="T14" fmla="*/ 258 w 678"/>
                <a:gd name="T15" fmla="*/ 848 h 848"/>
                <a:gd name="T16" fmla="*/ 258 w 678"/>
                <a:gd name="T17" fmla="*/ 710 h 848"/>
                <a:gd name="T18" fmla="*/ 678 w 678"/>
                <a:gd name="T19" fmla="*/ 710 h 848"/>
                <a:gd name="T20" fmla="*/ 678 w 678"/>
                <a:gd name="T21" fmla="*/ 557 h 848"/>
                <a:gd name="T22" fmla="*/ 258 w 678"/>
                <a:gd name="T23" fmla="*/ 557 h 848"/>
                <a:gd name="T24" fmla="*/ 258 w 678"/>
                <a:gd name="T25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8" h="848">
                  <a:moveTo>
                    <a:pt x="258" y="0"/>
                  </a:moveTo>
                  <a:lnTo>
                    <a:pt x="178" y="0"/>
                  </a:lnTo>
                  <a:lnTo>
                    <a:pt x="178" y="557"/>
                  </a:lnTo>
                  <a:lnTo>
                    <a:pt x="0" y="557"/>
                  </a:lnTo>
                  <a:lnTo>
                    <a:pt x="0" y="710"/>
                  </a:lnTo>
                  <a:lnTo>
                    <a:pt x="178" y="710"/>
                  </a:lnTo>
                  <a:lnTo>
                    <a:pt x="178" y="848"/>
                  </a:lnTo>
                  <a:lnTo>
                    <a:pt x="258" y="848"/>
                  </a:lnTo>
                  <a:lnTo>
                    <a:pt x="258" y="710"/>
                  </a:lnTo>
                  <a:lnTo>
                    <a:pt x="678" y="710"/>
                  </a:lnTo>
                  <a:lnTo>
                    <a:pt x="678" y="557"/>
                  </a:lnTo>
                  <a:lnTo>
                    <a:pt x="258" y="557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9238" y="4321389"/>
            <a:ext cx="1546391" cy="1726195"/>
            <a:chOff x="812019" y="2504162"/>
            <a:chExt cx="2040445" cy="2277694"/>
          </a:xfrm>
          <a:solidFill>
            <a:schemeClr val="bg1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812019" y="2504162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1919536" y="2504162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812019" y="3765973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3408125" y="5148764"/>
            <a:ext cx="4957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400" dirty="0" smtClean="0">
                <a:solidFill>
                  <a:prstClr val="white"/>
                </a:solidFill>
              </a:rPr>
              <a:t>types.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1432" y="1663224"/>
            <a:ext cx="4957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/>
              <a:t>Supporters say that the ease of use of presentation software can save a lot of time for people who otherwise would have used other </a:t>
            </a:r>
            <a:r>
              <a:rPr lang="en-US" altLang="zh-CN" sz="1400" dirty="0" smtClean="0"/>
              <a:t>types.</a:t>
            </a:r>
            <a:endParaRPr lang="en-US" altLang="zh-CN" sz="14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2954956" y="4418568"/>
            <a:ext cx="0" cy="175179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40918" y="931147"/>
            <a:ext cx="0" cy="175179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408125" y="4631725"/>
            <a:ext cx="236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Showcard Gothic" panose="04020904020102020604" pitchFamily="82" charset="0"/>
              </a:rPr>
              <a:t>TEXT HERE</a:t>
            </a:r>
            <a:endParaRPr lang="zh-CN" altLang="en-US" sz="1600" dirty="0">
              <a:solidFill>
                <a:schemeClr val="accent1"/>
              </a:solidFill>
              <a:latin typeface="Showcard Gothic" panose="04020904020102020604" pitchFamily="8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3272" y="1161686"/>
            <a:ext cx="236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2"/>
                </a:solidFill>
                <a:latin typeface="Showcard Gothic" panose="04020904020102020604" pitchFamily="82" charset="0"/>
              </a:rPr>
              <a:t>TEXT HERE</a:t>
            </a:r>
            <a:endParaRPr lang="zh-CN" altLang="en-US" sz="1600" dirty="0">
              <a:solidFill>
                <a:schemeClr val="accent2"/>
              </a:solidFill>
              <a:latin typeface="Showcard Gothic" panose="04020904020102020604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>
            <a:off x="1143000" y="-1143000"/>
            <a:ext cx="6857998" cy="9144002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6200000">
            <a:off x="2858618" y="572611"/>
            <a:ext cx="3392902" cy="9177869"/>
          </a:xfrm>
          <a:prstGeom prst="triangle">
            <a:avLst>
              <a:gd name="adj" fmla="val 0"/>
            </a:avLst>
          </a:prstGeom>
          <a:solidFill>
            <a:schemeClr val="tx1">
              <a:alpha val="54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6260" y="5732932"/>
            <a:ext cx="39114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400" dirty="0" smtClean="0">
                <a:solidFill>
                  <a:prstClr val="white"/>
                </a:solidFill>
              </a:rPr>
              <a:t>types.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9451" y="5176539"/>
            <a:ext cx="2052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Simon </a:t>
            </a:r>
            <a:r>
              <a:rPr lang="en-US" altLang="zh-CN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ppt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8063671" y="5182750"/>
            <a:ext cx="0" cy="51079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8230731" y="5109649"/>
            <a:ext cx="657001" cy="657001"/>
            <a:chOff x="3559097" y="1733741"/>
            <a:chExt cx="2051145" cy="2051145"/>
          </a:xfrm>
        </p:grpSpPr>
        <p:sp>
          <p:nvSpPr>
            <p:cNvPr id="9" name="椭圆 8"/>
            <p:cNvSpPr/>
            <p:nvPr/>
          </p:nvSpPr>
          <p:spPr>
            <a:xfrm>
              <a:off x="3559097" y="1733741"/>
              <a:ext cx="2051145" cy="20511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76222" y="1959012"/>
              <a:ext cx="1416895" cy="1600603"/>
              <a:chOff x="3546234" y="2241677"/>
              <a:chExt cx="2051532" cy="2317527"/>
            </a:xfrm>
            <a:solidFill>
              <a:schemeClr val="accent2"/>
            </a:solidFill>
            <a:effectLst>
              <a:outerShdw blurRad="25400" dist="25400" dir="54000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11" name="椭圆 10"/>
              <p:cNvSpPr/>
              <p:nvPr/>
            </p:nvSpPr>
            <p:spPr>
              <a:xfrm>
                <a:off x="3708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927602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680527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127276" y="38188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60038" y="38172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 bwMode="auto">
              <a:xfrm>
                <a:off x="3546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grpFill/>
              <a:ln w="55563" cap="rnd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2E2E2E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 rot="9330536">
            <a:off x="536673" y="1610757"/>
            <a:ext cx="3636485" cy="3636485"/>
            <a:chOff x="536673" y="1610757"/>
            <a:chExt cx="3636485" cy="3636485"/>
          </a:xfr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536673" y="1610757"/>
              <a:ext cx="3636485" cy="363648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20" name="Group 13"/>
            <p:cNvGrpSpPr/>
            <p:nvPr/>
          </p:nvGrpSpPr>
          <p:grpSpPr bwMode="auto">
            <a:xfrm>
              <a:off x="724974" y="1755493"/>
              <a:ext cx="3259883" cy="3347013"/>
              <a:chOff x="1570" y="1036"/>
              <a:chExt cx="2619" cy="2689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21" name="Freeform 14"/>
              <p:cNvSpPr/>
              <p:nvPr/>
            </p:nvSpPr>
            <p:spPr bwMode="auto">
              <a:xfrm>
                <a:off x="1697" y="1184"/>
                <a:ext cx="878" cy="894"/>
              </a:xfrm>
              <a:custGeom>
                <a:avLst/>
                <a:gdLst>
                  <a:gd name="T0" fmla="*/ 832 w 1242"/>
                  <a:gd name="T1" fmla="*/ 0 h 1242"/>
                  <a:gd name="T2" fmla="*/ 798 w 1242"/>
                  <a:gd name="T3" fmla="*/ 18 h 1242"/>
                  <a:gd name="T4" fmla="*/ 766 w 1242"/>
                  <a:gd name="T5" fmla="*/ 36 h 1242"/>
                  <a:gd name="T6" fmla="*/ 733 w 1242"/>
                  <a:gd name="T7" fmla="*/ 55 h 1242"/>
                  <a:gd name="T8" fmla="*/ 701 w 1242"/>
                  <a:gd name="T9" fmla="*/ 75 h 1242"/>
                  <a:gd name="T10" fmla="*/ 668 w 1242"/>
                  <a:gd name="T11" fmla="*/ 96 h 1242"/>
                  <a:gd name="T12" fmla="*/ 637 w 1242"/>
                  <a:gd name="T13" fmla="*/ 117 h 1242"/>
                  <a:gd name="T14" fmla="*/ 606 w 1242"/>
                  <a:gd name="T15" fmla="*/ 138 h 1242"/>
                  <a:gd name="T16" fmla="*/ 576 w 1242"/>
                  <a:gd name="T17" fmla="*/ 161 h 1242"/>
                  <a:gd name="T18" fmla="*/ 545 w 1242"/>
                  <a:gd name="T19" fmla="*/ 184 h 1242"/>
                  <a:gd name="T20" fmla="*/ 515 w 1242"/>
                  <a:gd name="T21" fmla="*/ 206 h 1242"/>
                  <a:gd name="T22" fmla="*/ 487 w 1242"/>
                  <a:gd name="T23" fmla="*/ 230 h 1242"/>
                  <a:gd name="T24" fmla="*/ 457 w 1242"/>
                  <a:gd name="T25" fmla="*/ 256 h 1242"/>
                  <a:gd name="T26" fmla="*/ 429 w 1242"/>
                  <a:gd name="T27" fmla="*/ 280 h 1242"/>
                  <a:gd name="T28" fmla="*/ 416 w 1242"/>
                  <a:gd name="T29" fmla="*/ 292 h 1242"/>
                  <a:gd name="T30" fmla="*/ 402 w 1242"/>
                  <a:gd name="T31" fmla="*/ 307 h 1242"/>
                  <a:gd name="T32" fmla="*/ 374 w 1242"/>
                  <a:gd name="T33" fmla="*/ 332 h 1242"/>
                  <a:gd name="T34" fmla="*/ 348 w 1242"/>
                  <a:gd name="T35" fmla="*/ 359 h 1242"/>
                  <a:gd name="T36" fmla="*/ 322 w 1242"/>
                  <a:gd name="T37" fmla="*/ 386 h 1242"/>
                  <a:gd name="T38" fmla="*/ 309 w 1242"/>
                  <a:gd name="T39" fmla="*/ 400 h 1242"/>
                  <a:gd name="T40" fmla="*/ 296 w 1242"/>
                  <a:gd name="T41" fmla="*/ 414 h 1242"/>
                  <a:gd name="T42" fmla="*/ 271 w 1242"/>
                  <a:gd name="T43" fmla="*/ 442 h 1242"/>
                  <a:gd name="T44" fmla="*/ 247 w 1242"/>
                  <a:gd name="T45" fmla="*/ 471 h 1242"/>
                  <a:gd name="T46" fmla="*/ 223 w 1242"/>
                  <a:gd name="T47" fmla="*/ 500 h 1242"/>
                  <a:gd name="T48" fmla="*/ 200 w 1242"/>
                  <a:gd name="T49" fmla="*/ 530 h 1242"/>
                  <a:gd name="T50" fmla="*/ 176 w 1242"/>
                  <a:gd name="T51" fmla="*/ 561 h 1242"/>
                  <a:gd name="T52" fmla="*/ 155 w 1242"/>
                  <a:gd name="T53" fmla="*/ 591 h 1242"/>
                  <a:gd name="T54" fmla="*/ 133 w 1242"/>
                  <a:gd name="T55" fmla="*/ 622 h 1242"/>
                  <a:gd name="T56" fmla="*/ 112 w 1242"/>
                  <a:gd name="T57" fmla="*/ 655 h 1242"/>
                  <a:gd name="T58" fmla="*/ 92 w 1242"/>
                  <a:gd name="T59" fmla="*/ 686 h 1242"/>
                  <a:gd name="T60" fmla="*/ 73 w 1242"/>
                  <a:gd name="T61" fmla="*/ 718 h 1242"/>
                  <a:gd name="T62" fmla="*/ 53 w 1242"/>
                  <a:gd name="T63" fmla="*/ 751 h 1242"/>
                  <a:gd name="T64" fmla="*/ 44 w 1242"/>
                  <a:gd name="T65" fmla="*/ 768 h 1242"/>
                  <a:gd name="T66" fmla="*/ 36 w 1242"/>
                  <a:gd name="T67" fmla="*/ 785 h 1242"/>
                  <a:gd name="T68" fmla="*/ 17 w 1242"/>
                  <a:gd name="T69" fmla="*/ 817 h 1242"/>
                  <a:gd name="T70" fmla="*/ 0 w 1242"/>
                  <a:gd name="T71" fmla="*/ 851 h 1242"/>
                  <a:gd name="T72" fmla="*/ 976 w 1242"/>
                  <a:gd name="T73" fmla="*/ 1242 h 1242"/>
                  <a:gd name="T74" fmla="*/ 989 w 1242"/>
                  <a:gd name="T75" fmla="*/ 1222 h 1242"/>
                  <a:gd name="T76" fmla="*/ 1002 w 1242"/>
                  <a:gd name="T77" fmla="*/ 1202 h 1242"/>
                  <a:gd name="T78" fmla="*/ 1016 w 1242"/>
                  <a:gd name="T79" fmla="*/ 1182 h 1242"/>
                  <a:gd name="T80" fmla="*/ 1030 w 1242"/>
                  <a:gd name="T81" fmla="*/ 1164 h 1242"/>
                  <a:gd name="T82" fmla="*/ 1046 w 1242"/>
                  <a:gd name="T83" fmla="*/ 1145 h 1242"/>
                  <a:gd name="T84" fmla="*/ 1061 w 1242"/>
                  <a:gd name="T85" fmla="*/ 1127 h 1242"/>
                  <a:gd name="T86" fmla="*/ 1077 w 1242"/>
                  <a:gd name="T87" fmla="*/ 1110 h 1242"/>
                  <a:gd name="T88" fmla="*/ 1094 w 1242"/>
                  <a:gd name="T89" fmla="*/ 1093 h 1242"/>
                  <a:gd name="T90" fmla="*/ 1111 w 1242"/>
                  <a:gd name="T91" fmla="*/ 1076 h 1242"/>
                  <a:gd name="T92" fmla="*/ 1129 w 1242"/>
                  <a:gd name="T93" fmla="*/ 1061 h 1242"/>
                  <a:gd name="T94" fmla="*/ 1148 w 1242"/>
                  <a:gd name="T95" fmla="*/ 1044 h 1242"/>
                  <a:gd name="T96" fmla="*/ 1166 w 1242"/>
                  <a:gd name="T97" fmla="*/ 1029 h 1242"/>
                  <a:gd name="T98" fmla="*/ 1184 w 1242"/>
                  <a:gd name="T99" fmla="*/ 1014 h 1242"/>
                  <a:gd name="T100" fmla="*/ 1204 w 1242"/>
                  <a:gd name="T101" fmla="*/ 1000 h 1242"/>
                  <a:gd name="T102" fmla="*/ 1242 w 1242"/>
                  <a:gd name="T103" fmla="*/ 973 h 1242"/>
                  <a:gd name="T104" fmla="*/ 832 w 1242"/>
                  <a:gd name="T105" fmla="*/ 0 h 12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42"/>
                  <a:gd name="T160" fmla="*/ 0 h 1242"/>
                  <a:gd name="T161" fmla="*/ 1242 w 1242"/>
                  <a:gd name="T162" fmla="*/ 1242 h 124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42" h="1242">
                    <a:moveTo>
                      <a:pt x="832" y="0"/>
                    </a:moveTo>
                    <a:lnTo>
                      <a:pt x="798" y="18"/>
                    </a:lnTo>
                    <a:lnTo>
                      <a:pt x="766" y="36"/>
                    </a:lnTo>
                    <a:lnTo>
                      <a:pt x="733" y="55"/>
                    </a:lnTo>
                    <a:lnTo>
                      <a:pt x="701" y="75"/>
                    </a:lnTo>
                    <a:lnTo>
                      <a:pt x="668" y="96"/>
                    </a:lnTo>
                    <a:lnTo>
                      <a:pt x="637" y="117"/>
                    </a:lnTo>
                    <a:lnTo>
                      <a:pt x="606" y="138"/>
                    </a:lnTo>
                    <a:lnTo>
                      <a:pt x="576" y="161"/>
                    </a:lnTo>
                    <a:lnTo>
                      <a:pt x="545" y="184"/>
                    </a:lnTo>
                    <a:lnTo>
                      <a:pt x="515" y="206"/>
                    </a:lnTo>
                    <a:lnTo>
                      <a:pt x="487" y="230"/>
                    </a:lnTo>
                    <a:lnTo>
                      <a:pt x="457" y="256"/>
                    </a:lnTo>
                    <a:lnTo>
                      <a:pt x="429" y="280"/>
                    </a:lnTo>
                    <a:lnTo>
                      <a:pt x="416" y="292"/>
                    </a:lnTo>
                    <a:lnTo>
                      <a:pt x="402" y="307"/>
                    </a:lnTo>
                    <a:lnTo>
                      <a:pt x="374" y="332"/>
                    </a:lnTo>
                    <a:lnTo>
                      <a:pt x="348" y="359"/>
                    </a:lnTo>
                    <a:lnTo>
                      <a:pt x="322" y="386"/>
                    </a:lnTo>
                    <a:lnTo>
                      <a:pt x="309" y="400"/>
                    </a:lnTo>
                    <a:lnTo>
                      <a:pt x="296" y="414"/>
                    </a:lnTo>
                    <a:lnTo>
                      <a:pt x="271" y="442"/>
                    </a:lnTo>
                    <a:lnTo>
                      <a:pt x="247" y="471"/>
                    </a:lnTo>
                    <a:lnTo>
                      <a:pt x="223" y="500"/>
                    </a:lnTo>
                    <a:lnTo>
                      <a:pt x="200" y="530"/>
                    </a:lnTo>
                    <a:lnTo>
                      <a:pt x="176" y="561"/>
                    </a:lnTo>
                    <a:lnTo>
                      <a:pt x="155" y="591"/>
                    </a:lnTo>
                    <a:lnTo>
                      <a:pt x="133" y="622"/>
                    </a:lnTo>
                    <a:lnTo>
                      <a:pt x="112" y="655"/>
                    </a:lnTo>
                    <a:lnTo>
                      <a:pt x="92" y="686"/>
                    </a:lnTo>
                    <a:lnTo>
                      <a:pt x="73" y="718"/>
                    </a:lnTo>
                    <a:lnTo>
                      <a:pt x="53" y="751"/>
                    </a:lnTo>
                    <a:lnTo>
                      <a:pt x="44" y="768"/>
                    </a:lnTo>
                    <a:lnTo>
                      <a:pt x="36" y="785"/>
                    </a:lnTo>
                    <a:lnTo>
                      <a:pt x="17" y="817"/>
                    </a:lnTo>
                    <a:lnTo>
                      <a:pt x="0" y="851"/>
                    </a:lnTo>
                    <a:lnTo>
                      <a:pt x="976" y="1242"/>
                    </a:lnTo>
                    <a:lnTo>
                      <a:pt x="989" y="1222"/>
                    </a:lnTo>
                    <a:lnTo>
                      <a:pt x="1002" y="1202"/>
                    </a:lnTo>
                    <a:lnTo>
                      <a:pt x="1016" y="1182"/>
                    </a:lnTo>
                    <a:lnTo>
                      <a:pt x="1030" y="1164"/>
                    </a:lnTo>
                    <a:lnTo>
                      <a:pt x="1046" y="1145"/>
                    </a:lnTo>
                    <a:lnTo>
                      <a:pt x="1061" y="1127"/>
                    </a:lnTo>
                    <a:lnTo>
                      <a:pt x="1077" y="1110"/>
                    </a:lnTo>
                    <a:lnTo>
                      <a:pt x="1094" y="1093"/>
                    </a:lnTo>
                    <a:lnTo>
                      <a:pt x="1111" y="1076"/>
                    </a:lnTo>
                    <a:lnTo>
                      <a:pt x="1129" y="1061"/>
                    </a:lnTo>
                    <a:lnTo>
                      <a:pt x="1148" y="1044"/>
                    </a:lnTo>
                    <a:lnTo>
                      <a:pt x="1166" y="1029"/>
                    </a:lnTo>
                    <a:lnTo>
                      <a:pt x="1184" y="1014"/>
                    </a:lnTo>
                    <a:lnTo>
                      <a:pt x="1204" y="1000"/>
                    </a:lnTo>
                    <a:lnTo>
                      <a:pt x="1242" y="973"/>
                    </a:lnTo>
                    <a:lnTo>
                      <a:pt x="8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1570" y="1965"/>
                <a:ext cx="751" cy="854"/>
              </a:xfrm>
              <a:custGeom>
                <a:avLst/>
                <a:gdLst>
                  <a:gd name="T0" fmla="*/ 92 w 1069"/>
                  <a:gd name="T1" fmla="*/ 0 h 1185"/>
                  <a:gd name="T2" fmla="*/ 372 w 1069"/>
                  <a:gd name="T3" fmla="*/ 110 h 1185"/>
                  <a:gd name="T4" fmla="*/ 680 w 1069"/>
                  <a:gd name="T5" fmla="*/ 235 h 1185"/>
                  <a:gd name="T6" fmla="*/ 1067 w 1069"/>
                  <a:gd name="T7" fmla="*/ 390 h 1185"/>
                  <a:gd name="T8" fmla="*/ 1062 w 1069"/>
                  <a:gd name="T9" fmla="*/ 413 h 1185"/>
                  <a:gd name="T10" fmla="*/ 1058 w 1069"/>
                  <a:gd name="T11" fmla="*/ 436 h 1185"/>
                  <a:gd name="T12" fmla="*/ 1054 w 1069"/>
                  <a:gd name="T13" fmla="*/ 458 h 1185"/>
                  <a:gd name="T14" fmla="*/ 1051 w 1069"/>
                  <a:gd name="T15" fmla="*/ 482 h 1185"/>
                  <a:gd name="T16" fmla="*/ 1048 w 1069"/>
                  <a:gd name="T17" fmla="*/ 506 h 1185"/>
                  <a:gd name="T18" fmla="*/ 1047 w 1069"/>
                  <a:gd name="T19" fmla="*/ 530 h 1185"/>
                  <a:gd name="T20" fmla="*/ 1045 w 1069"/>
                  <a:gd name="T21" fmla="*/ 554 h 1185"/>
                  <a:gd name="T22" fmla="*/ 1045 w 1069"/>
                  <a:gd name="T23" fmla="*/ 579 h 1185"/>
                  <a:gd name="T24" fmla="*/ 1045 w 1069"/>
                  <a:gd name="T25" fmla="*/ 605 h 1185"/>
                  <a:gd name="T26" fmla="*/ 1045 w 1069"/>
                  <a:gd name="T27" fmla="*/ 618 h 1185"/>
                  <a:gd name="T28" fmla="*/ 1047 w 1069"/>
                  <a:gd name="T29" fmla="*/ 631 h 1185"/>
                  <a:gd name="T30" fmla="*/ 1048 w 1069"/>
                  <a:gd name="T31" fmla="*/ 655 h 1185"/>
                  <a:gd name="T32" fmla="*/ 1051 w 1069"/>
                  <a:gd name="T33" fmla="*/ 680 h 1185"/>
                  <a:gd name="T34" fmla="*/ 1054 w 1069"/>
                  <a:gd name="T35" fmla="*/ 704 h 1185"/>
                  <a:gd name="T36" fmla="*/ 1055 w 1069"/>
                  <a:gd name="T37" fmla="*/ 716 h 1185"/>
                  <a:gd name="T38" fmla="*/ 1058 w 1069"/>
                  <a:gd name="T39" fmla="*/ 728 h 1185"/>
                  <a:gd name="T40" fmla="*/ 1062 w 1069"/>
                  <a:gd name="T41" fmla="*/ 752 h 1185"/>
                  <a:gd name="T42" fmla="*/ 1069 w 1069"/>
                  <a:gd name="T43" fmla="*/ 777 h 1185"/>
                  <a:gd name="T44" fmla="*/ 102 w 1069"/>
                  <a:gd name="T45" fmla="*/ 1185 h 1185"/>
                  <a:gd name="T46" fmla="*/ 89 w 1069"/>
                  <a:gd name="T47" fmla="*/ 1150 h 1185"/>
                  <a:gd name="T48" fmla="*/ 78 w 1069"/>
                  <a:gd name="T49" fmla="*/ 1113 h 1185"/>
                  <a:gd name="T50" fmla="*/ 68 w 1069"/>
                  <a:gd name="T51" fmla="*/ 1078 h 1185"/>
                  <a:gd name="T52" fmla="*/ 58 w 1069"/>
                  <a:gd name="T53" fmla="*/ 1041 h 1185"/>
                  <a:gd name="T54" fmla="*/ 50 w 1069"/>
                  <a:gd name="T55" fmla="*/ 1003 h 1185"/>
                  <a:gd name="T56" fmla="*/ 41 w 1069"/>
                  <a:gd name="T57" fmla="*/ 966 h 1185"/>
                  <a:gd name="T58" fmla="*/ 33 w 1069"/>
                  <a:gd name="T59" fmla="*/ 928 h 1185"/>
                  <a:gd name="T60" fmla="*/ 27 w 1069"/>
                  <a:gd name="T61" fmla="*/ 891 h 1185"/>
                  <a:gd name="T62" fmla="*/ 20 w 1069"/>
                  <a:gd name="T63" fmla="*/ 853 h 1185"/>
                  <a:gd name="T64" fmla="*/ 16 w 1069"/>
                  <a:gd name="T65" fmla="*/ 813 h 1185"/>
                  <a:gd name="T66" fmla="*/ 10 w 1069"/>
                  <a:gd name="T67" fmla="*/ 775 h 1185"/>
                  <a:gd name="T68" fmla="*/ 7 w 1069"/>
                  <a:gd name="T69" fmla="*/ 736 h 1185"/>
                  <a:gd name="T70" fmla="*/ 4 w 1069"/>
                  <a:gd name="T71" fmla="*/ 697 h 1185"/>
                  <a:gd name="T72" fmla="*/ 1 w 1069"/>
                  <a:gd name="T73" fmla="*/ 658 h 1185"/>
                  <a:gd name="T74" fmla="*/ 0 w 1069"/>
                  <a:gd name="T75" fmla="*/ 618 h 1185"/>
                  <a:gd name="T76" fmla="*/ 0 w 1069"/>
                  <a:gd name="T77" fmla="*/ 579 h 1185"/>
                  <a:gd name="T78" fmla="*/ 0 w 1069"/>
                  <a:gd name="T79" fmla="*/ 540 h 1185"/>
                  <a:gd name="T80" fmla="*/ 1 w 1069"/>
                  <a:gd name="T81" fmla="*/ 504 h 1185"/>
                  <a:gd name="T82" fmla="*/ 4 w 1069"/>
                  <a:gd name="T83" fmla="*/ 465 h 1185"/>
                  <a:gd name="T84" fmla="*/ 6 w 1069"/>
                  <a:gd name="T85" fmla="*/ 429 h 1185"/>
                  <a:gd name="T86" fmla="*/ 10 w 1069"/>
                  <a:gd name="T87" fmla="*/ 392 h 1185"/>
                  <a:gd name="T88" fmla="*/ 11 w 1069"/>
                  <a:gd name="T89" fmla="*/ 373 h 1185"/>
                  <a:gd name="T90" fmla="*/ 14 w 1069"/>
                  <a:gd name="T91" fmla="*/ 355 h 1185"/>
                  <a:gd name="T92" fmla="*/ 18 w 1069"/>
                  <a:gd name="T93" fmla="*/ 318 h 1185"/>
                  <a:gd name="T94" fmla="*/ 24 w 1069"/>
                  <a:gd name="T95" fmla="*/ 281 h 1185"/>
                  <a:gd name="T96" fmla="*/ 31 w 1069"/>
                  <a:gd name="T97" fmla="*/ 245 h 1185"/>
                  <a:gd name="T98" fmla="*/ 37 w 1069"/>
                  <a:gd name="T99" fmla="*/ 209 h 1185"/>
                  <a:gd name="T100" fmla="*/ 45 w 1069"/>
                  <a:gd name="T101" fmla="*/ 174 h 1185"/>
                  <a:gd name="T102" fmla="*/ 54 w 1069"/>
                  <a:gd name="T103" fmla="*/ 139 h 1185"/>
                  <a:gd name="T104" fmla="*/ 62 w 1069"/>
                  <a:gd name="T105" fmla="*/ 103 h 1185"/>
                  <a:gd name="T106" fmla="*/ 72 w 1069"/>
                  <a:gd name="T107" fmla="*/ 68 h 1185"/>
                  <a:gd name="T108" fmla="*/ 82 w 1069"/>
                  <a:gd name="T109" fmla="*/ 34 h 1185"/>
                  <a:gd name="T110" fmla="*/ 92 w 1069"/>
                  <a:gd name="T111" fmla="*/ 0 h 1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69"/>
                  <a:gd name="T169" fmla="*/ 0 h 1185"/>
                  <a:gd name="T170" fmla="*/ 1069 w 1069"/>
                  <a:gd name="T171" fmla="*/ 1185 h 1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69" h="1185">
                    <a:moveTo>
                      <a:pt x="92" y="0"/>
                    </a:moveTo>
                    <a:lnTo>
                      <a:pt x="372" y="110"/>
                    </a:lnTo>
                    <a:lnTo>
                      <a:pt x="680" y="235"/>
                    </a:lnTo>
                    <a:lnTo>
                      <a:pt x="1067" y="390"/>
                    </a:lnTo>
                    <a:lnTo>
                      <a:pt x="1062" y="413"/>
                    </a:lnTo>
                    <a:lnTo>
                      <a:pt x="1058" y="436"/>
                    </a:lnTo>
                    <a:lnTo>
                      <a:pt x="1054" y="458"/>
                    </a:lnTo>
                    <a:lnTo>
                      <a:pt x="1051" y="482"/>
                    </a:lnTo>
                    <a:lnTo>
                      <a:pt x="1048" y="506"/>
                    </a:lnTo>
                    <a:lnTo>
                      <a:pt x="1047" y="530"/>
                    </a:lnTo>
                    <a:lnTo>
                      <a:pt x="1045" y="554"/>
                    </a:lnTo>
                    <a:lnTo>
                      <a:pt x="1045" y="579"/>
                    </a:lnTo>
                    <a:lnTo>
                      <a:pt x="1045" y="605"/>
                    </a:lnTo>
                    <a:lnTo>
                      <a:pt x="1045" y="618"/>
                    </a:lnTo>
                    <a:lnTo>
                      <a:pt x="1047" y="631"/>
                    </a:lnTo>
                    <a:lnTo>
                      <a:pt x="1048" y="655"/>
                    </a:lnTo>
                    <a:lnTo>
                      <a:pt x="1051" y="680"/>
                    </a:lnTo>
                    <a:lnTo>
                      <a:pt x="1054" y="704"/>
                    </a:lnTo>
                    <a:lnTo>
                      <a:pt x="1055" y="716"/>
                    </a:lnTo>
                    <a:lnTo>
                      <a:pt x="1058" y="728"/>
                    </a:lnTo>
                    <a:lnTo>
                      <a:pt x="1062" y="752"/>
                    </a:lnTo>
                    <a:lnTo>
                      <a:pt x="1069" y="777"/>
                    </a:lnTo>
                    <a:lnTo>
                      <a:pt x="102" y="1185"/>
                    </a:lnTo>
                    <a:lnTo>
                      <a:pt x="89" y="1150"/>
                    </a:lnTo>
                    <a:lnTo>
                      <a:pt x="78" y="1113"/>
                    </a:lnTo>
                    <a:lnTo>
                      <a:pt x="68" y="1078"/>
                    </a:lnTo>
                    <a:lnTo>
                      <a:pt x="58" y="1041"/>
                    </a:lnTo>
                    <a:lnTo>
                      <a:pt x="50" y="1003"/>
                    </a:lnTo>
                    <a:lnTo>
                      <a:pt x="41" y="966"/>
                    </a:lnTo>
                    <a:lnTo>
                      <a:pt x="33" y="928"/>
                    </a:lnTo>
                    <a:lnTo>
                      <a:pt x="27" y="891"/>
                    </a:lnTo>
                    <a:lnTo>
                      <a:pt x="20" y="853"/>
                    </a:lnTo>
                    <a:lnTo>
                      <a:pt x="16" y="813"/>
                    </a:lnTo>
                    <a:lnTo>
                      <a:pt x="10" y="775"/>
                    </a:lnTo>
                    <a:lnTo>
                      <a:pt x="7" y="736"/>
                    </a:lnTo>
                    <a:lnTo>
                      <a:pt x="4" y="697"/>
                    </a:lnTo>
                    <a:lnTo>
                      <a:pt x="1" y="658"/>
                    </a:lnTo>
                    <a:lnTo>
                      <a:pt x="0" y="618"/>
                    </a:lnTo>
                    <a:lnTo>
                      <a:pt x="0" y="579"/>
                    </a:lnTo>
                    <a:lnTo>
                      <a:pt x="0" y="540"/>
                    </a:lnTo>
                    <a:lnTo>
                      <a:pt x="1" y="504"/>
                    </a:lnTo>
                    <a:lnTo>
                      <a:pt x="4" y="465"/>
                    </a:lnTo>
                    <a:lnTo>
                      <a:pt x="6" y="429"/>
                    </a:lnTo>
                    <a:lnTo>
                      <a:pt x="10" y="392"/>
                    </a:lnTo>
                    <a:lnTo>
                      <a:pt x="11" y="373"/>
                    </a:lnTo>
                    <a:lnTo>
                      <a:pt x="14" y="355"/>
                    </a:lnTo>
                    <a:lnTo>
                      <a:pt x="18" y="318"/>
                    </a:lnTo>
                    <a:lnTo>
                      <a:pt x="24" y="281"/>
                    </a:lnTo>
                    <a:lnTo>
                      <a:pt x="31" y="245"/>
                    </a:lnTo>
                    <a:lnTo>
                      <a:pt x="37" y="209"/>
                    </a:lnTo>
                    <a:lnTo>
                      <a:pt x="45" y="174"/>
                    </a:lnTo>
                    <a:lnTo>
                      <a:pt x="54" y="139"/>
                    </a:lnTo>
                    <a:lnTo>
                      <a:pt x="62" y="103"/>
                    </a:lnTo>
                    <a:lnTo>
                      <a:pt x="72" y="68"/>
                    </a:lnTo>
                    <a:lnTo>
                      <a:pt x="82" y="34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1711" y="2688"/>
                <a:ext cx="873" cy="901"/>
              </a:xfrm>
              <a:custGeom>
                <a:avLst/>
                <a:gdLst>
                  <a:gd name="T0" fmla="*/ 0 w 1239"/>
                  <a:gd name="T1" fmla="*/ 410 h 1245"/>
                  <a:gd name="T2" fmla="*/ 279 w 1239"/>
                  <a:gd name="T3" fmla="*/ 291 h 1245"/>
                  <a:gd name="T4" fmla="*/ 965 w 1239"/>
                  <a:gd name="T5" fmla="*/ 0 h 1245"/>
                  <a:gd name="T6" fmla="*/ 977 w 1239"/>
                  <a:gd name="T7" fmla="*/ 20 h 1245"/>
                  <a:gd name="T8" fmla="*/ 991 w 1239"/>
                  <a:gd name="T9" fmla="*/ 40 h 1245"/>
                  <a:gd name="T10" fmla="*/ 1006 w 1239"/>
                  <a:gd name="T11" fmla="*/ 60 h 1245"/>
                  <a:gd name="T12" fmla="*/ 1021 w 1239"/>
                  <a:gd name="T13" fmla="*/ 79 h 1245"/>
                  <a:gd name="T14" fmla="*/ 1037 w 1239"/>
                  <a:gd name="T15" fmla="*/ 98 h 1245"/>
                  <a:gd name="T16" fmla="*/ 1052 w 1239"/>
                  <a:gd name="T17" fmla="*/ 116 h 1245"/>
                  <a:gd name="T18" fmla="*/ 1069 w 1239"/>
                  <a:gd name="T19" fmla="*/ 134 h 1245"/>
                  <a:gd name="T20" fmla="*/ 1086 w 1239"/>
                  <a:gd name="T21" fmla="*/ 151 h 1245"/>
                  <a:gd name="T22" fmla="*/ 1103 w 1239"/>
                  <a:gd name="T23" fmla="*/ 168 h 1245"/>
                  <a:gd name="T24" fmla="*/ 1122 w 1239"/>
                  <a:gd name="T25" fmla="*/ 184 h 1245"/>
                  <a:gd name="T26" fmla="*/ 1140 w 1239"/>
                  <a:gd name="T27" fmla="*/ 201 h 1245"/>
                  <a:gd name="T28" fmla="*/ 1160 w 1239"/>
                  <a:gd name="T29" fmla="*/ 217 h 1245"/>
                  <a:gd name="T30" fmla="*/ 1178 w 1239"/>
                  <a:gd name="T31" fmla="*/ 231 h 1245"/>
                  <a:gd name="T32" fmla="*/ 1198 w 1239"/>
                  <a:gd name="T33" fmla="*/ 245 h 1245"/>
                  <a:gd name="T34" fmla="*/ 1219 w 1239"/>
                  <a:gd name="T35" fmla="*/ 258 h 1245"/>
                  <a:gd name="T36" fmla="*/ 1239 w 1239"/>
                  <a:gd name="T37" fmla="*/ 270 h 1245"/>
                  <a:gd name="T38" fmla="*/ 846 w 1239"/>
                  <a:gd name="T39" fmla="*/ 1245 h 1245"/>
                  <a:gd name="T40" fmla="*/ 812 w 1239"/>
                  <a:gd name="T41" fmla="*/ 1228 h 1245"/>
                  <a:gd name="T42" fmla="*/ 778 w 1239"/>
                  <a:gd name="T43" fmla="*/ 1211 h 1245"/>
                  <a:gd name="T44" fmla="*/ 745 w 1239"/>
                  <a:gd name="T45" fmla="*/ 1193 h 1245"/>
                  <a:gd name="T46" fmla="*/ 711 w 1239"/>
                  <a:gd name="T47" fmla="*/ 1173 h 1245"/>
                  <a:gd name="T48" fmla="*/ 680 w 1239"/>
                  <a:gd name="T49" fmla="*/ 1153 h 1245"/>
                  <a:gd name="T50" fmla="*/ 648 w 1239"/>
                  <a:gd name="T51" fmla="*/ 1133 h 1245"/>
                  <a:gd name="T52" fmla="*/ 617 w 1239"/>
                  <a:gd name="T53" fmla="*/ 1112 h 1245"/>
                  <a:gd name="T54" fmla="*/ 585 w 1239"/>
                  <a:gd name="T55" fmla="*/ 1091 h 1245"/>
                  <a:gd name="T56" fmla="*/ 570 w 1239"/>
                  <a:gd name="T57" fmla="*/ 1079 h 1245"/>
                  <a:gd name="T58" fmla="*/ 554 w 1239"/>
                  <a:gd name="T59" fmla="*/ 1068 h 1245"/>
                  <a:gd name="T60" fmla="*/ 525 w 1239"/>
                  <a:gd name="T61" fmla="*/ 1045 h 1245"/>
                  <a:gd name="T62" fmla="*/ 495 w 1239"/>
                  <a:gd name="T63" fmla="*/ 1023 h 1245"/>
                  <a:gd name="T64" fmla="*/ 467 w 1239"/>
                  <a:gd name="T65" fmla="*/ 999 h 1245"/>
                  <a:gd name="T66" fmla="*/ 437 w 1239"/>
                  <a:gd name="T67" fmla="*/ 973 h 1245"/>
                  <a:gd name="T68" fmla="*/ 410 w 1239"/>
                  <a:gd name="T69" fmla="*/ 949 h 1245"/>
                  <a:gd name="T70" fmla="*/ 382 w 1239"/>
                  <a:gd name="T71" fmla="*/ 922 h 1245"/>
                  <a:gd name="T72" fmla="*/ 355 w 1239"/>
                  <a:gd name="T73" fmla="*/ 897 h 1245"/>
                  <a:gd name="T74" fmla="*/ 328 w 1239"/>
                  <a:gd name="T75" fmla="*/ 870 h 1245"/>
                  <a:gd name="T76" fmla="*/ 303 w 1239"/>
                  <a:gd name="T77" fmla="*/ 843 h 1245"/>
                  <a:gd name="T78" fmla="*/ 277 w 1239"/>
                  <a:gd name="T79" fmla="*/ 815 h 1245"/>
                  <a:gd name="T80" fmla="*/ 253 w 1239"/>
                  <a:gd name="T81" fmla="*/ 787 h 1245"/>
                  <a:gd name="T82" fmla="*/ 228 w 1239"/>
                  <a:gd name="T83" fmla="*/ 758 h 1245"/>
                  <a:gd name="T84" fmla="*/ 205 w 1239"/>
                  <a:gd name="T85" fmla="*/ 729 h 1245"/>
                  <a:gd name="T86" fmla="*/ 181 w 1239"/>
                  <a:gd name="T87" fmla="*/ 699 h 1245"/>
                  <a:gd name="T88" fmla="*/ 158 w 1239"/>
                  <a:gd name="T89" fmla="*/ 668 h 1245"/>
                  <a:gd name="T90" fmla="*/ 137 w 1239"/>
                  <a:gd name="T91" fmla="*/ 638 h 1245"/>
                  <a:gd name="T92" fmla="*/ 116 w 1239"/>
                  <a:gd name="T93" fmla="*/ 607 h 1245"/>
                  <a:gd name="T94" fmla="*/ 95 w 1239"/>
                  <a:gd name="T95" fmla="*/ 574 h 1245"/>
                  <a:gd name="T96" fmla="*/ 75 w 1239"/>
                  <a:gd name="T97" fmla="*/ 542 h 1245"/>
                  <a:gd name="T98" fmla="*/ 55 w 1239"/>
                  <a:gd name="T99" fmla="*/ 509 h 1245"/>
                  <a:gd name="T100" fmla="*/ 37 w 1239"/>
                  <a:gd name="T101" fmla="*/ 477 h 1245"/>
                  <a:gd name="T102" fmla="*/ 18 w 1239"/>
                  <a:gd name="T103" fmla="*/ 444 h 1245"/>
                  <a:gd name="T104" fmla="*/ 0 w 1239"/>
                  <a:gd name="T105" fmla="*/ 410 h 124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39"/>
                  <a:gd name="T160" fmla="*/ 0 h 1245"/>
                  <a:gd name="T161" fmla="*/ 1239 w 1239"/>
                  <a:gd name="T162" fmla="*/ 1245 h 124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39" h="1245">
                    <a:moveTo>
                      <a:pt x="0" y="410"/>
                    </a:moveTo>
                    <a:lnTo>
                      <a:pt x="279" y="291"/>
                    </a:lnTo>
                    <a:lnTo>
                      <a:pt x="965" y="0"/>
                    </a:lnTo>
                    <a:lnTo>
                      <a:pt x="977" y="20"/>
                    </a:lnTo>
                    <a:lnTo>
                      <a:pt x="991" y="40"/>
                    </a:lnTo>
                    <a:lnTo>
                      <a:pt x="1006" y="60"/>
                    </a:lnTo>
                    <a:lnTo>
                      <a:pt x="1021" y="79"/>
                    </a:lnTo>
                    <a:lnTo>
                      <a:pt x="1037" y="98"/>
                    </a:lnTo>
                    <a:lnTo>
                      <a:pt x="1052" y="116"/>
                    </a:lnTo>
                    <a:lnTo>
                      <a:pt x="1069" y="134"/>
                    </a:lnTo>
                    <a:lnTo>
                      <a:pt x="1086" y="151"/>
                    </a:lnTo>
                    <a:lnTo>
                      <a:pt x="1103" y="168"/>
                    </a:lnTo>
                    <a:lnTo>
                      <a:pt x="1122" y="184"/>
                    </a:lnTo>
                    <a:lnTo>
                      <a:pt x="1140" y="201"/>
                    </a:lnTo>
                    <a:lnTo>
                      <a:pt x="1160" y="217"/>
                    </a:lnTo>
                    <a:lnTo>
                      <a:pt x="1178" y="231"/>
                    </a:lnTo>
                    <a:lnTo>
                      <a:pt x="1198" y="245"/>
                    </a:lnTo>
                    <a:lnTo>
                      <a:pt x="1219" y="258"/>
                    </a:lnTo>
                    <a:lnTo>
                      <a:pt x="1239" y="270"/>
                    </a:lnTo>
                    <a:lnTo>
                      <a:pt x="846" y="1245"/>
                    </a:lnTo>
                    <a:lnTo>
                      <a:pt x="812" y="1228"/>
                    </a:lnTo>
                    <a:lnTo>
                      <a:pt x="778" y="1211"/>
                    </a:lnTo>
                    <a:lnTo>
                      <a:pt x="745" y="1193"/>
                    </a:lnTo>
                    <a:lnTo>
                      <a:pt x="711" y="1173"/>
                    </a:lnTo>
                    <a:lnTo>
                      <a:pt x="680" y="1153"/>
                    </a:lnTo>
                    <a:lnTo>
                      <a:pt x="648" y="1133"/>
                    </a:lnTo>
                    <a:lnTo>
                      <a:pt x="617" y="1112"/>
                    </a:lnTo>
                    <a:lnTo>
                      <a:pt x="585" y="1091"/>
                    </a:lnTo>
                    <a:lnTo>
                      <a:pt x="570" y="1079"/>
                    </a:lnTo>
                    <a:lnTo>
                      <a:pt x="554" y="1068"/>
                    </a:lnTo>
                    <a:lnTo>
                      <a:pt x="525" y="1045"/>
                    </a:lnTo>
                    <a:lnTo>
                      <a:pt x="495" y="1023"/>
                    </a:lnTo>
                    <a:lnTo>
                      <a:pt x="467" y="999"/>
                    </a:lnTo>
                    <a:lnTo>
                      <a:pt x="437" y="973"/>
                    </a:lnTo>
                    <a:lnTo>
                      <a:pt x="410" y="949"/>
                    </a:lnTo>
                    <a:lnTo>
                      <a:pt x="382" y="922"/>
                    </a:lnTo>
                    <a:lnTo>
                      <a:pt x="355" y="897"/>
                    </a:lnTo>
                    <a:lnTo>
                      <a:pt x="328" y="870"/>
                    </a:lnTo>
                    <a:lnTo>
                      <a:pt x="303" y="843"/>
                    </a:lnTo>
                    <a:lnTo>
                      <a:pt x="277" y="815"/>
                    </a:lnTo>
                    <a:lnTo>
                      <a:pt x="253" y="787"/>
                    </a:lnTo>
                    <a:lnTo>
                      <a:pt x="228" y="758"/>
                    </a:lnTo>
                    <a:lnTo>
                      <a:pt x="205" y="729"/>
                    </a:lnTo>
                    <a:lnTo>
                      <a:pt x="181" y="699"/>
                    </a:lnTo>
                    <a:lnTo>
                      <a:pt x="158" y="668"/>
                    </a:lnTo>
                    <a:lnTo>
                      <a:pt x="137" y="638"/>
                    </a:lnTo>
                    <a:lnTo>
                      <a:pt x="116" y="607"/>
                    </a:lnTo>
                    <a:lnTo>
                      <a:pt x="95" y="574"/>
                    </a:lnTo>
                    <a:lnTo>
                      <a:pt x="75" y="542"/>
                    </a:lnTo>
                    <a:lnTo>
                      <a:pt x="55" y="509"/>
                    </a:lnTo>
                    <a:lnTo>
                      <a:pt x="37" y="477"/>
                    </a:lnTo>
                    <a:lnTo>
                      <a:pt x="18" y="444"/>
                    </a:lnTo>
                    <a:lnTo>
                      <a:pt x="0" y="4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7"/>
              <p:cNvSpPr/>
              <p:nvPr/>
            </p:nvSpPr>
            <p:spPr bwMode="auto">
              <a:xfrm>
                <a:off x="2468" y="2953"/>
                <a:ext cx="832" cy="772"/>
              </a:xfrm>
              <a:custGeom>
                <a:avLst/>
                <a:gdLst>
                  <a:gd name="T0" fmla="*/ 383 w 1182"/>
                  <a:gd name="T1" fmla="*/ 0 h 1069"/>
                  <a:gd name="T2" fmla="*/ 407 w 1182"/>
                  <a:gd name="T3" fmla="*/ 5 h 1069"/>
                  <a:gd name="T4" fmla="*/ 433 w 1182"/>
                  <a:gd name="T5" fmla="*/ 11 h 1069"/>
                  <a:gd name="T6" fmla="*/ 457 w 1182"/>
                  <a:gd name="T7" fmla="*/ 15 h 1069"/>
                  <a:gd name="T8" fmla="*/ 482 w 1182"/>
                  <a:gd name="T9" fmla="*/ 18 h 1069"/>
                  <a:gd name="T10" fmla="*/ 506 w 1182"/>
                  <a:gd name="T11" fmla="*/ 21 h 1069"/>
                  <a:gd name="T12" fmla="*/ 532 w 1182"/>
                  <a:gd name="T13" fmla="*/ 22 h 1069"/>
                  <a:gd name="T14" fmla="*/ 557 w 1182"/>
                  <a:gd name="T15" fmla="*/ 24 h 1069"/>
                  <a:gd name="T16" fmla="*/ 583 w 1182"/>
                  <a:gd name="T17" fmla="*/ 24 h 1069"/>
                  <a:gd name="T18" fmla="*/ 608 w 1182"/>
                  <a:gd name="T19" fmla="*/ 24 h 1069"/>
                  <a:gd name="T20" fmla="*/ 633 w 1182"/>
                  <a:gd name="T21" fmla="*/ 22 h 1069"/>
                  <a:gd name="T22" fmla="*/ 657 w 1182"/>
                  <a:gd name="T23" fmla="*/ 21 h 1069"/>
                  <a:gd name="T24" fmla="*/ 682 w 1182"/>
                  <a:gd name="T25" fmla="*/ 18 h 1069"/>
                  <a:gd name="T26" fmla="*/ 707 w 1182"/>
                  <a:gd name="T27" fmla="*/ 15 h 1069"/>
                  <a:gd name="T28" fmla="*/ 731 w 1182"/>
                  <a:gd name="T29" fmla="*/ 11 h 1069"/>
                  <a:gd name="T30" fmla="*/ 754 w 1182"/>
                  <a:gd name="T31" fmla="*/ 7 h 1069"/>
                  <a:gd name="T32" fmla="*/ 778 w 1182"/>
                  <a:gd name="T33" fmla="*/ 1 h 1069"/>
                  <a:gd name="T34" fmla="*/ 1182 w 1182"/>
                  <a:gd name="T35" fmla="*/ 970 h 1069"/>
                  <a:gd name="T36" fmla="*/ 1147 w 1182"/>
                  <a:gd name="T37" fmla="*/ 983 h 1069"/>
                  <a:gd name="T38" fmla="*/ 1112 w 1182"/>
                  <a:gd name="T39" fmla="*/ 993 h 1069"/>
                  <a:gd name="T40" fmla="*/ 1075 w 1182"/>
                  <a:gd name="T41" fmla="*/ 1004 h 1069"/>
                  <a:gd name="T42" fmla="*/ 1039 w 1182"/>
                  <a:gd name="T43" fmla="*/ 1012 h 1069"/>
                  <a:gd name="T44" fmla="*/ 1003 w 1182"/>
                  <a:gd name="T45" fmla="*/ 1022 h 1069"/>
                  <a:gd name="T46" fmla="*/ 966 w 1182"/>
                  <a:gd name="T47" fmla="*/ 1029 h 1069"/>
                  <a:gd name="T48" fmla="*/ 928 w 1182"/>
                  <a:gd name="T49" fmla="*/ 1038 h 1069"/>
                  <a:gd name="T50" fmla="*/ 891 w 1182"/>
                  <a:gd name="T51" fmla="*/ 1044 h 1069"/>
                  <a:gd name="T52" fmla="*/ 853 w 1182"/>
                  <a:gd name="T53" fmla="*/ 1049 h 1069"/>
                  <a:gd name="T54" fmla="*/ 816 w 1182"/>
                  <a:gd name="T55" fmla="*/ 1055 h 1069"/>
                  <a:gd name="T56" fmla="*/ 778 w 1182"/>
                  <a:gd name="T57" fmla="*/ 1059 h 1069"/>
                  <a:gd name="T58" fmla="*/ 738 w 1182"/>
                  <a:gd name="T59" fmla="*/ 1063 h 1069"/>
                  <a:gd name="T60" fmla="*/ 700 w 1182"/>
                  <a:gd name="T61" fmla="*/ 1066 h 1069"/>
                  <a:gd name="T62" fmla="*/ 662 w 1182"/>
                  <a:gd name="T63" fmla="*/ 1068 h 1069"/>
                  <a:gd name="T64" fmla="*/ 622 w 1182"/>
                  <a:gd name="T65" fmla="*/ 1069 h 1069"/>
                  <a:gd name="T66" fmla="*/ 583 w 1182"/>
                  <a:gd name="T67" fmla="*/ 1069 h 1069"/>
                  <a:gd name="T68" fmla="*/ 544 w 1182"/>
                  <a:gd name="T69" fmla="*/ 1069 h 1069"/>
                  <a:gd name="T70" fmla="*/ 506 w 1182"/>
                  <a:gd name="T71" fmla="*/ 1068 h 1069"/>
                  <a:gd name="T72" fmla="*/ 468 w 1182"/>
                  <a:gd name="T73" fmla="*/ 1066 h 1069"/>
                  <a:gd name="T74" fmla="*/ 431 w 1182"/>
                  <a:gd name="T75" fmla="*/ 1063 h 1069"/>
                  <a:gd name="T76" fmla="*/ 393 w 1182"/>
                  <a:gd name="T77" fmla="*/ 1059 h 1069"/>
                  <a:gd name="T78" fmla="*/ 375 w 1182"/>
                  <a:gd name="T79" fmla="*/ 1058 h 1069"/>
                  <a:gd name="T80" fmla="*/ 356 w 1182"/>
                  <a:gd name="T81" fmla="*/ 1056 h 1069"/>
                  <a:gd name="T82" fmla="*/ 319 w 1182"/>
                  <a:gd name="T83" fmla="*/ 1051 h 1069"/>
                  <a:gd name="T84" fmla="*/ 284 w 1182"/>
                  <a:gd name="T85" fmla="*/ 1045 h 1069"/>
                  <a:gd name="T86" fmla="*/ 247 w 1182"/>
                  <a:gd name="T87" fmla="*/ 1039 h 1069"/>
                  <a:gd name="T88" fmla="*/ 212 w 1182"/>
                  <a:gd name="T89" fmla="*/ 1032 h 1069"/>
                  <a:gd name="T90" fmla="*/ 175 w 1182"/>
                  <a:gd name="T91" fmla="*/ 1024 h 1069"/>
                  <a:gd name="T92" fmla="*/ 140 w 1182"/>
                  <a:gd name="T93" fmla="*/ 1015 h 1069"/>
                  <a:gd name="T94" fmla="*/ 69 w 1182"/>
                  <a:gd name="T95" fmla="*/ 997 h 1069"/>
                  <a:gd name="T96" fmla="*/ 35 w 1182"/>
                  <a:gd name="T97" fmla="*/ 986 h 1069"/>
                  <a:gd name="T98" fmla="*/ 0 w 1182"/>
                  <a:gd name="T99" fmla="*/ 974 h 1069"/>
                  <a:gd name="T100" fmla="*/ 28 w 1182"/>
                  <a:gd name="T101" fmla="*/ 899 h 1069"/>
                  <a:gd name="T102" fmla="*/ 109 w 1182"/>
                  <a:gd name="T103" fmla="*/ 691 h 1069"/>
                  <a:gd name="T104" fmla="*/ 230 w 1182"/>
                  <a:gd name="T105" fmla="*/ 383 h 1069"/>
                  <a:gd name="T106" fmla="*/ 304 w 1182"/>
                  <a:gd name="T107" fmla="*/ 199 h 1069"/>
                  <a:gd name="T108" fmla="*/ 383 w 1182"/>
                  <a:gd name="T109" fmla="*/ 0 h 106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82"/>
                  <a:gd name="T166" fmla="*/ 0 h 1069"/>
                  <a:gd name="T167" fmla="*/ 1182 w 1182"/>
                  <a:gd name="T168" fmla="*/ 1069 h 106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82" h="1069">
                    <a:moveTo>
                      <a:pt x="383" y="0"/>
                    </a:moveTo>
                    <a:lnTo>
                      <a:pt x="407" y="5"/>
                    </a:lnTo>
                    <a:lnTo>
                      <a:pt x="433" y="11"/>
                    </a:lnTo>
                    <a:lnTo>
                      <a:pt x="457" y="15"/>
                    </a:lnTo>
                    <a:lnTo>
                      <a:pt x="482" y="18"/>
                    </a:lnTo>
                    <a:lnTo>
                      <a:pt x="506" y="21"/>
                    </a:lnTo>
                    <a:lnTo>
                      <a:pt x="532" y="22"/>
                    </a:lnTo>
                    <a:lnTo>
                      <a:pt x="557" y="24"/>
                    </a:lnTo>
                    <a:lnTo>
                      <a:pt x="583" y="24"/>
                    </a:lnTo>
                    <a:lnTo>
                      <a:pt x="608" y="24"/>
                    </a:lnTo>
                    <a:lnTo>
                      <a:pt x="633" y="22"/>
                    </a:lnTo>
                    <a:lnTo>
                      <a:pt x="657" y="21"/>
                    </a:lnTo>
                    <a:lnTo>
                      <a:pt x="682" y="18"/>
                    </a:lnTo>
                    <a:lnTo>
                      <a:pt x="707" y="15"/>
                    </a:lnTo>
                    <a:lnTo>
                      <a:pt x="731" y="11"/>
                    </a:lnTo>
                    <a:lnTo>
                      <a:pt x="754" y="7"/>
                    </a:lnTo>
                    <a:lnTo>
                      <a:pt x="778" y="1"/>
                    </a:lnTo>
                    <a:lnTo>
                      <a:pt x="1182" y="970"/>
                    </a:lnTo>
                    <a:lnTo>
                      <a:pt x="1147" y="983"/>
                    </a:lnTo>
                    <a:lnTo>
                      <a:pt x="1112" y="993"/>
                    </a:lnTo>
                    <a:lnTo>
                      <a:pt x="1075" y="1004"/>
                    </a:lnTo>
                    <a:lnTo>
                      <a:pt x="1039" y="1012"/>
                    </a:lnTo>
                    <a:lnTo>
                      <a:pt x="1003" y="1022"/>
                    </a:lnTo>
                    <a:lnTo>
                      <a:pt x="966" y="1029"/>
                    </a:lnTo>
                    <a:lnTo>
                      <a:pt x="928" y="1038"/>
                    </a:lnTo>
                    <a:lnTo>
                      <a:pt x="891" y="1044"/>
                    </a:lnTo>
                    <a:lnTo>
                      <a:pt x="853" y="1049"/>
                    </a:lnTo>
                    <a:lnTo>
                      <a:pt x="816" y="1055"/>
                    </a:lnTo>
                    <a:lnTo>
                      <a:pt x="778" y="1059"/>
                    </a:lnTo>
                    <a:lnTo>
                      <a:pt x="738" y="1063"/>
                    </a:lnTo>
                    <a:lnTo>
                      <a:pt x="700" y="1066"/>
                    </a:lnTo>
                    <a:lnTo>
                      <a:pt x="662" y="1068"/>
                    </a:lnTo>
                    <a:lnTo>
                      <a:pt x="622" y="1069"/>
                    </a:lnTo>
                    <a:lnTo>
                      <a:pt x="583" y="1069"/>
                    </a:lnTo>
                    <a:lnTo>
                      <a:pt x="544" y="1069"/>
                    </a:lnTo>
                    <a:lnTo>
                      <a:pt x="506" y="1068"/>
                    </a:lnTo>
                    <a:lnTo>
                      <a:pt x="468" y="1066"/>
                    </a:lnTo>
                    <a:lnTo>
                      <a:pt x="431" y="1063"/>
                    </a:lnTo>
                    <a:lnTo>
                      <a:pt x="393" y="1059"/>
                    </a:lnTo>
                    <a:lnTo>
                      <a:pt x="375" y="1058"/>
                    </a:lnTo>
                    <a:lnTo>
                      <a:pt x="356" y="1056"/>
                    </a:lnTo>
                    <a:lnTo>
                      <a:pt x="319" y="1051"/>
                    </a:lnTo>
                    <a:lnTo>
                      <a:pt x="284" y="1045"/>
                    </a:lnTo>
                    <a:lnTo>
                      <a:pt x="247" y="1039"/>
                    </a:lnTo>
                    <a:lnTo>
                      <a:pt x="212" y="1032"/>
                    </a:lnTo>
                    <a:lnTo>
                      <a:pt x="175" y="1024"/>
                    </a:lnTo>
                    <a:lnTo>
                      <a:pt x="140" y="1015"/>
                    </a:lnTo>
                    <a:lnTo>
                      <a:pt x="69" y="997"/>
                    </a:lnTo>
                    <a:lnTo>
                      <a:pt x="35" y="986"/>
                    </a:lnTo>
                    <a:lnTo>
                      <a:pt x="0" y="974"/>
                    </a:lnTo>
                    <a:lnTo>
                      <a:pt x="28" y="899"/>
                    </a:lnTo>
                    <a:lnTo>
                      <a:pt x="109" y="691"/>
                    </a:lnTo>
                    <a:lnTo>
                      <a:pt x="230" y="383"/>
                    </a:lnTo>
                    <a:lnTo>
                      <a:pt x="304" y="199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8"/>
              <p:cNvSpPr/>
              <p:nvPr/>
            </p:nvSpPr>
            <p:spPr bwMode="auto">
              <a:xfrm>
                <a:off x="3175" y="2683"/>
                <a:ext cx="884" cy="900"/>
              </a:xfrm>
              <a:custGeom>
                <a:avLst/>
                <a:gdLst>
                  <a:gd name="T0" fmla="*/ 0 w 1252"/>
                  <a:gd name="T1" fmla="*/ 283 h 1248"/>
                  <a:gd name="T2" fmla="*/ 411 w 1252"/>
                  <a:gd name="T3" fmla="*/ 1248 h 1248"/>
                  <a:gd name="T4" fmla="*/ 445 w 1252"/>
                  <a:gd name="T5" fmla="*/ 1231 h 1248"/>
                  <a:gd name="T6" fmla="*/ 479 w 1252"/>
                  <a:gd name="T7" fmla="*/ 1212 h 1248"/>
                  <a:gd name="T8" fmla="*/ 511 w 1252"/>
                  <a:gd name="T9" fmla="*/ 1193 h 1248"/>
                  <a:gd name="T10" fmla="*/ 545 w 1252"/>
                  <a:gd name="T11" fmla="*/ 1174 h 1248"/>
                  <a:gd name="T12" fmla="*/ 576 w 1252"/>
                  <a:gd name="T13" fmla="*/ 1153 h 1248"/>
                  <a:gd name="T14" fmla="*/ 609 w 1252"/>
                  <a:gd name="T15" fmla="*/ 1132 h 1248"/>
                  <a:gd name="T16" fmla="*/ 640 w 1252"/>
                  <a:gd name="T17" fmla="*/ 1111 h 1248"/>
                  <a:gd name="T18" fmla="*/ 655 w 1252"/>
                  <a:gd name="T19" fmla="*/ 1099 h 1248"/>
                  <a:gd name="T20" fmla="*/ 671 w 1252"/>
                  <a:gd name="T21" fmla="*/ 1089 h 1248"/>
                  <a:gd name="T22" fmla="*/ 701 w 1252"/>
                  <a:gd name="T23" fmla="*/ 1065 h 1248"/>
                  <a:gd name="T24" fmla="*/ 732 w 1252"/>
                  <a:gd name="T25" fmla="*/ 1043 h 1248"/>
                  <a:gd name="T26" fmla="*/ 761 w 1252"/>
                  <a:gd name="T27" fmla="*/ 1019 h 1248"/>
                  <a:gd name="T28" fmla="*/ 790 w 1252"/>
                  <a:gd name="T29" fmla="*/ 995 h 1248"/>
                  <a:gd name="T30" fmla="*/ 818 w 1252"/>
                  <a:gd name="T31" fmla="*/ 969 h 1248"/>
                  <a:gd name="T32" fmla="*/ 846 w 1252"/>
                  <a:gd name="T33" fmla="*/ 944 h 1248"/>
                  <a:gd name="T34" fmla="*/ 873 w 1252"/>
                  <a:gd name="T35" fmla="*/ 917 h 1248"/>
                  <a:gd name="T36" fmla="*/ 901 w 1252"/>
                  <a:gd name="T37" fmla="*/ 890 h 1248"/>
                  <a:gd name="T38" fmla="*/ 927 w 1252"/>
                  <a:gd name="T39" fmla="*/ 863 h 1248"/>
                  <a:gd name="T40" fmla="*/ 954 w 1252"/>
                  <a:gd name="T41" fmla="*/ 835 h 1248"/>
                  <a:gd name="T42" fmla="*/ 978 w 1252"/>
                  <a:gd name="T43" fmla="*/ 806 h 1248"/>
                  <a:gd name="T44" fmla="*/ 1003 w 1252"/>
                  <a:gd name="T45" fmla="*/ 778 h 1248"/>
                  <a:gd name="T46" fmla="*/ 1027 w 1252"/>
                  <a:gd name="T47" fmla="*/ 748 h 1248"/>
                  <a:gd name="T48" fmla="*/ 1051 w 1252"/>
                  <a:gd name="T49" fmla="*/ 719 h 1248"/>
                  <a:gd name="T50" fmla="*/ 1074 w 1252"/>
                  <a:gd name="T51" fmla="*/ 688 h 1248"/>
                  <a:gd name="T52" fmla="*/ 1097 w 1252"/>
                  <a:gd name="T53" fmla="*/ 657 h 1248"/>
                  <a:gd name="T54" fmla="*/ 1118 w 1252"/>
                  <a:gd name="T55" fmla="*/ 625 h 1248"/>
                  <a:gd name="T56" fmla="*/ 1139 w 1252"/>
                  <a:gd name="T57" fmla="*/ 594 h 1248"/>
                  <a:gd name="T58" fmla="*/ 1160 w 1252"/>
                  <a:gd name="T59" fmla="*/ 562 h 1248"/>
                  <a:gd name="T60" fmla="*/ 1180 w 1252"/>
                  <a:gd name="T61" fmla="*/ 529 h 1248"/>
                  <a:gd name="T62" fmla="*/ 1189 w 1252"/>
                  <a:gd name="T63" fmla="*/ 512 h 1248"/>
                  <a:gd name="T64" fmla="*/ 1199 w 1252"/>
                  <a:gd name="T65" fmla="*/ 495 h 1248"/>
                  <a:gd name="T66" fmla="*/ 1217 w 1252"/>
                  <a:gd name="T67" fmla="*/ 463 h 1248"/>
                  <a:gd name="T68" fmla="*/ 1235 w 1252"/>
                  <a:gd name="T69" fmla="*/ 429 h 1248"/>
                  <a:gd name="T70" fmla="*/ 1252 w 1252"/>
                  <a:gd name="T71" fmla="*/ 395 h 1248"/>
                  <a:gd name="T72" fmla="*/ 278 w 1252"/>
                  <a:gd name="T73" fmla="*/ 0 h 1248"/>
                  <a:gd name="T74" fmla="*/ 264 w 1252"/>
                  <a:gd name="T75" fmla="*/ 21 h 1248"/>
                  <a:gd name="T76" fmla="*/ 251 w 1252"/>
                  <a:gd name="T77" fmla="*/ 43 h 1248"/>
                  <a:gd name="T78" fmla="*/ 235 w 1252"/>
                  <a:gd name="T79" fmla="*/ 62 h 1248"/>
                  <a:gd name="T80" fmla="*/ 221 w 1252"/>
                  <a:gd name="T81" fmla="*/ 84 h 1248"/>
                  <a:gd name="T82" fmla="*/ 206 w 1252"/>
                  <a:gd name="T83" fmla="*/ 102 h 1248"/>
                  <a:gd name="T84" fmla="*/ 189 w 1252"/>
                  <a:gd name="T85" fmla="*/ 122 h 1248"/>
                  <a:gd name="T86" fmla="*/ 173 w 1252"/>
                  <a:gd name="T87" fmla="*/ 140 h 1248"/>
                  <a:gd name="T88" fmla="*/ 155 w 1252"/>
                  <a:gd name="T89" fmla="*/ 159 h 1248"/>
                  <a:gd name="T90" fmla="*/ 138 w 1252"/>
                  <a:gd name="T91" fmla="*/ 176 h 1248"/>
                  <a:gd name="T92" fmla="*/ 119 w 1252"/>
                  <a:gd name="T93" fmla="*/ 194 h 1248"/>
                  <a:gd name="T94" fmla="*/ 101 w 1252"/>
                  <a:gd name="T95" fmla="*/ 210 h 1248"/>
                  <a:gd name="T96" fmla="*/ 81 w 1252"/>
                  <a:gd name="T97" fmla="*/ 225 h 1248"/>
                  <a:gd name="T98" fmla="*/ 63 w 1252"/>
                  <a:gd name="T99" fmla="*/ 241 h 1248"/>
                  <a:gd name="T100" fmla="*/ 41 w 1252"/>
                  <a:gd name="T101" fmla="*/ 256 h 1248"/>
                  <a:gd name="T102" fmla="*/ 22 w 1252"/>
                  <a:gd name="T103" fmla="*/ 270 h 1248"/>
                  <a:gd name="T104" fmla="*/ 0 w 1252"/>
                  <a:gd name="T105" fmla="*/ 283 h 124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52"/>
                  <a:gd name="T160" fmla="*/ 0 h 1248"/>
                  <a:gd name="T161" fmla="*/ 1252 w 1252"/>
                  <a:gd name="T162" fmla="*/ 1248 h 124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52" h="1248">
                    <a:moveTo>
                      <a:pt x="0" y="283"/>
                    </a:moveTo>
                    <a:lnTo>
                      <a:pt x="411" y="1248"/>
                    </a:lnTo>
                    <a:lnTo>
                      <a:pt x="445" y="1231"/>
                    </a:lnTo>
                    <a:lnTo>
                      <a:pt x="479" y="1212"/>
                    </a:lnTo>
                    <a:lnTo>
                      <a:pt x="511" y="1193"/>
                    </a:lnTo>
                    <a:lnTo>
                      <a:pt x="545" y="1174"/>
                    </a:lnTo>
                    <a:lnTo>
                      <a:pt x="576" y="1153"/>
                    </a:lnTo>
                    <a:lnTo>
                      <a:pt x="609" y="1132"/>
                    </a:lnTo>
                    <a:lnTo>
                      <a:pt x="640" y="1111"/>
                    </a:lnTo>
                    <a:lnTo>
                      <a:pt x="655" y="1099"/>
                    </a:lnTo>
                    <a:lnTo>
                      <a:pt x="671" y="1089"/>
                    </a:lnTo>
                    <a:lnTo>
                      <a:pt x="701" y="1065"/>
                    </a:lnTo>
                    <a:lnTo>
                      <a:pt x="732" y="1043"/>
                    </a:lnTo>
                    <a:lnTo>
                      <a:pt x="761" y="1019"/>
                    </a:lnTo>
                    <a:lnTo>
                      <a:pt x="790" y="995"/>
                    </a:lnTo>
                    <a:lnTo>
                      <a:pt x="818" y="969"/>
                    </a:lnTo>
                    <a:lnTo>
                      <a:pt x="846" y="944"/>
                    </a:lnTo>
                    <a:lnTo>
                      <a:pt x="873" y="917"/>
                    </a:lnTo>
                    <a:lnTo>
                      <a:pt x="901" y="890"/>
                    </a:lnTo>
                    <a:lnTo>
                      <a:pt x="927" y="863"/>
                    </a:lnTo>
                    <a:lnTo>
                      <a:pt x="954" y="835"/>
                    </a:lnTo>
                    <a:lnTo>
                      <a:pt x="978" y="806"/>
                    </a:lnTo>
                    <a:lnTo>
                      <a:pt x="1003" y="778"/>
                    </a:lnTo>
                    <a:lnTo>
                      <a:pt x="1027" y="748"/>
                    </a:lnTo>
                    <a:lnTo>
                      <a:pt x="1051" y="719"/>
                    </a:lnTo>
                    <a:lnTo>
                      <a:pt x="1074" y="688"/>
                    </a:lnTo>
                    <a:lnTo>
                      <a:pt x="1097" y="657"/>
                    </a:lnTo>
                    <a:lnTo>
                      <a:pt x="1118" y="625"/>
                    </a:lnTo>
                    <a:lnTo>
                      <a:pt x="1139" y="594"/>
                    </a:lnTo>
                    <a:lnTo>
                      <a:pt x="1160" y="562"/>
                    </a:lnTo>
                    <a:lnTo>
                      <a:pt x="1180" y="529"/>
                    </a:lnTo>
                    <a:lnTo>
                      <a:pt x="1189" y="512"/>
                    </a:lnTo>
                    <a:lnTo>
                      <a:pt x="1199" y="495"/>
                    </a:lnTo>
                    <a:lnTo>
                      <a:pt x="1217" y="463"/>
                    </a:lnTo>
                    <a:lnTo>
                      <a:pt x="1235" y="429"/>
                    </a:lnTo>
                    <a:lnTo>
                      <a:pt x="1252" y="395"/>
                    </a:lnTo>
                    <a:lnTo>
                      <a:pt x="278" y="0"/>
                    </a:lnTo>
                    <a:lnTo>
                      <a:pt x="264" y="21"/>
                    </a:lnTo>
                    <a:lnTo>
                      <a:pt x="251" y="43"/>
                    </a:lnTo>
                    <a:lnTo>
                      <a:pt x="235" y="62"/>
                    </a:lnTo>
                    <a:lnTo>
                      <a:pt x="221" y="84"/>
                    </a:lnTo>
                    <a:lnTo>
                      <a:pt x="206" y="102"/>
                    </a:lnTo>
                    <a:lnTo>
                      <a:pt x="189" y="122"/>
                    </a:lnTo>
                    <a:lnTo>
                      <a:pt x="173" y="140"/>
                    </a:lnTo>
                    <a:lnTo>
                      <a:pt x="155" y="159"/>
                    </a:lnTo>
                    <a:lnTo>
                      <a:pt x="138" y="176"/>
                    </a:lnTo>
                    <a:lnTo>
                      <a:pt x="119" y="194"/>
                    </a:lnTo>
                    <a:lnTo>
                      <a:pt x="101" y="210"/>
                    </a:lnTo>
                    <a:lnTo>
                      <a:pt x="81" y="225"/>
                    </a:lnTo>
                    <a:lnTo>
                      <a:pt x="63" y="241"/>
                    </a:lnTo>
                    <a:lnTo>
                      <a:pt x="41" y="256"/>
                    </a:lnTo>
                    <a:lnTo>
                      <a:pt x="22" y="270"/>
                    </a:lnTo>
                    <a:lnTo>
                      <a:pt x="0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9"/>
              <p:cNvSpPr/>
              <p:nvPr/>
            </p:nvSpPr>
            <p:spPr bwMode="auto">
              <a:xfrm>
                <a:off x="3435" y="1939"/>
                <a:ext cx="754" cy="865"/>
              </a:xfrm>
              <a:custGeom>
                <a:avLst/>
                <a:gdLst>
                  <a:gd name="T0" fmla="*/ 978 w 1072"/>
                  <a:gd name="T1" fmla="*/ 1199 h 1199"/>
                  <a:gd name="T2" fmla="*/ 988 w 1072"/>
                  <a:gd name="T3" fmla="*/ 1165 h 1199"/>
                  <a:gd name="T4" fmla="*/ 999 w 1072"/>
                  <a:gd name="T5" fmla="*/ 1130 h 1199"/>
                  <a:gd name="T6" fmla="*/ 1009 w 1072"/>
                  <a:gd name="T7" fmla="*/ 1094 h 1199"/>
                  <a:gd name="T8" fmla="*/ 1017 w 1072"/>
                  <a:gd name="T9" fmla="*/ 1059 h 1199"/>
                  <a:gd name="T10" fmla="*/ 1026 w 1072"/>
                  <a:gd name="T11" fmla="*/ 1022 h 1199"/>
                  <a:gd name="T12" fmla="*/ 1034 w 1072"/>
                  <a:gd name="T13" fmla="*/ 987 h 1199"/>
                  <a:gd name="T14" fmla="*/ 1041 w 1072"/>
                  <a:gd name="T15" fmla="*/ 950 h 1199"/>
                  <a:gd name="T16" fmla="*/ 1047 w 1072"/>
                  <a:gd name="T17" fmla="*/ 913 h 1199"/>
                  <a:gd name="T18" fmla="*/ 1053 w 1072"/>
                  <a:gd name="T19" fmla="*/ 877 h 1199"/>
                  <a:gd name="T20" fmla="*/ 1058 w 1072"/>
                  <a:gd name="T21" fmla="*/ 840 h 1199"/>
                  <a:gd name="T22" fmla="*/ 1063 w 1072"/>
                  <a:gd name="T23" fmla="*/ 803 h 1199"/>
                  <a:gd name="T24" fmla="*/ 1065 w 1072"/>
                  <a:gd name="T25" fmla="*/ 765 h 1199"/>
                  <a:gd name="T26" fmla="*/ 1068 w 1072"/>
                  <a:gd name="T27" fmla="*/ 728 h 1199"/>
                  <a:gd name="T28" fmla="*/ 1071 w 1072"/>
                  <a:gd name="T29" fmla="*/ 690 h 1199"/>
                  <a:gd name="T30" fmla="*/ 1071 w 1072"/>
                  <a:gd name="T31" fmla="*/ 652 h 1199"/>
                  <a:gd name="T32" fmla="*/ 1072 w 1072"/>
                  <a:gd name="T33" fmla="*/ 614 h 1199"/>
                  <a:gd name="T34" fmla="*/ 1071 w 1072"/>
                  <a:gd name="T35" fmla="*/ 572 h 1199"/>
                  <a:gd name="T36" fmla="*/ 1070 w 1072"/>
                  <a:gd name="T37" fmla="*/ 533 h 1199"/>
                  <a:gd name="T38" fmla="*/ 1068 w 1072"/>
                  <a:gd name="T39" fmla="*/ 493 h 1199"/>
                  <a:gd name="T40" fmla="*/ 1065 w 1072"/>
                  <a:gd name="T41" fmla="*/ 454 h 1199"/>
                  <a:gd name="T42" fmla="*/ 1061 w 1072"/>
                  <a:gd name="T43" fmla="*/ 414 h 1199"/>
                  <a:gd name="T44" fmla="*/ 1057 w 1072"/>
                  <a:gd name="T45" fmla="*/ 376 h 1199"/>
                  <a:gd name="T46" fmla="*/ 1051 w 1072"/>
                  <a:gd name="T47" fmla="*/ 336 h 1199"/>
                  <a:gd name="T48" fmla="*/ 1046 w 1072"/>
                  <a:gd name="T49" fmla="*/ 298 h 1199"/>
                  <a:gd name="T50" fmla="*/ 1038 w 1072"/>
                  <a:gd name="T51" fmla="*/ 260 h 1199"/>
                  <a:gd name="T52" fmla="*/ 1030 w 1072"/>
                  <a:gd name="T53" fmla="*/ 222 h 1199"/>
                  <a:gd name="T54" fmla="*/ 1021 w 1072"/>
                  <a:gd name="T55" fmla="*/ 183 h 1199"/>
                  <a:gd name="T56" fmla="*/ 1013 w 1072"/>
                  <a:gd name="T57" fmla="*/ 147 h 1199"/>
                  <a:gd name="T58" fmla="*/ 1003 w 1072"/>
                  <a:gd name="T59" fmla="*/ 110 h 1199"/>
                  <a:gd name="T60" fmla="*/ 992 w 1072"/>
                  <a:gd name="T61" fmla="*/ 73 h 1199"/>
                  <a:gd name="T62" fmla="*/ 980 w 1072"/>
                  <a:gd name="T63" fmla="*/ 36 h 1199"/>
                  <a:gd name="T64" fmla="*/ 969 w 1072"/>
                  <a:gd name="T65" fmla="*/ 0 h 1199"/>
                  <a:gd name="T66" fmla="*/ 3 w 1072"/>
                  <a:gd name="T67" fmla="*/ 415 h 1199"/>
                  <a:gd name="T68" fmla="*/ 9 w 1072"/>
                  <a:gd name="T69" fmla="*/ 440 h 1199"/>
                  <a:gd name="T70" fmla="*/ 13 w 1072"/>
                  <a:gd name="T71" fmla="*/ 464 h 1199"/>
                  <a:gd name="T72" fmla="*/ 17 w 1072"/>
                  <a:gd name="T73" fmla="*/ 488 h 1199"/>
                  <a:gd name="T74" fmla="*/ 21 w 1072"/>
                  <a:gd name="T75" fmla="*/ 513 h 1199"/>
                  <a:gd name="T76" fmla="*/ 23 w 1072"/>
                  <a:gd name="T77" fmla="*/ 537 h 1199"/>
                  <a:gd name="T78" fmla="*/ 26 w 1072"/>
                  <a:gd name="T79" fmla="*/ 563 h 1199"/>
                  <a:gd name="T80" fmla="*/ 27 w 1072"/>
                  <a:gd name="T81" fmla="*/ 588 h 1199"/>
                  <a:gd name="T82" fmla="*/ 27 w 1072"/>
                  <a:gd name="T83" fmla="*/ 614 h 1199"/>
                  <a:gd name="T84" fmla="*/ 27 w 1072"/>
                  <a:gd name="T85" fmla="*/ 638 h 1199"/>
                  <a:gd name="T86" fmla="*/ 26 w 1072"/>
                  <a:gd name="T87" fmla="*/ 662 h 1199"/>
                  <a:gd name="T88" fmla="*/ 23 w 1072"/>
                  <a:gd name="T89" fmla="*/ 686 h 1199"/>
                  <a:gd name="T90" fmla="*/ 20 w 1072"/>
                  <a:gd name="T91" fmla="*/ 708 h 1199"/>
                  <a:gd name="T92" fmla="*/ 16 w 1072"/>
                  <a:gd name="T93" fmla="*/ 732 h 1199"/>
                  <a:gd name="T94" fmla="*/ 12 w 1072"/>
                  <a:gd name="T95" fmla="*/ 755 h 1199"/>
                  <a:gd name="T96" fmla="*/ 0 w 1072"/>
                  <a:gd name="T97" fmla="*/ 800 h 1199"/>
                  <a:gd name="T98" fmla="*/ 978 w 1072"/>
                  <a:gd name="T99" fmla="*/ 1199 h 1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72"/>
                  <a:gd name="T151" fmla="*/ 0 h 1199"/>
                  <a:gd name="T152" fmla="*/ 1072 w 1072"/>
                  <a:gd name="T153" fmla="*/ 1199 h 1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72" h="1199">
                    <a:moveTo>
                      <a:pt x="978" y="1199"/>
                    </a:moveTo>
                    <a:lnTo>
                      <a:pt x="988" y="1165"/>
                    </a:lnTo>
                    <a:lnTo>
                      <a:pt x="999" y="1130"/>
                    </a:lnTo>
                    <a:lnTo>
                      <a:pt x="1009" y="1094"/>
                    </a:lnTo>
                    <a:lnTo>
                      <a:pt x="1017" y="1059"/>
                    </a:lnTo>
                    <a:lnTo>
                      <a:pt x="1026" y="1022"/>
                    </a:lnTo>
                    <a:lnTo>
                      <a:pt x="1034" y="987"/>
                    </a:lnTo>
                    <a:lnTo>
                      <a:pt x="1041" y="950"/>
                    </a:lnTo>
                    <a:lnTo>
                      <a:pt x="1047" y="913"/>
                    </a:lnTo>
                    <a:lnTo>
                      <a:pt x="1053" y="877"/>
                    </a:lnTo>
                    <a:lnTo>
                      <a:pt x="1058" y="840"/>
                    </a:lnTo>
                    <a:lnTo>
                      <a:pt x="1063" y="803"/>
                    </a:lnTo>
                    <a:lnTo>
                      <a:pt x="1065" y="765"/>
                    </a:lnTo>
                    <a:lnTo>
                      <a:pt x="1068" y="728"/>
                    </a:lnTo>
                    <a:lnTo>
                      <a:pt x="1071" y="690"/>
                    </a:lnTo>
                    <a:lnTo>
                      <a:pt x="1071" y="652"/>
                    </a:lnTo>
                    <a:lnTo>
                      <a:pt x="1072" y="614"/>
                    </a:lnTo>
                    <a:lnTo>
                      <a:pt x="1071" y="572"/>
                    </a:lnTo>
                    <a:lnTo>
                      <a:pt x="1070" y="533"/>
                    </a:lnTo>
                    <a:lnTo>
                      <a:pt x="1068" y="493"/>
                    </a:lnTo>
                    <a:lnTo>
                      <a:pt x="1065" y="454"/>
                    </a:lnTo>
                    <a:lnTo>
                      <a:pt x="1061" y="414"/>
                    </a:lnTo>
                    <a:lnTo>
                      <a:pt x="1057" y="376"/>
                    </a:lnTo>
                    <a:lnTo>
                      <a:pt x="1051" y="336"/>
                    </a:lnTo>
                    <a:lnTo>
                      <a:pt x="1046" y="298"/>
                    </a:lnTo>
                    <a:lnTo>
                      <a:pt x="1038" y="260"/>
                    </a:lnTo>
                    <a:lnTo>
                      <a:pt x="1030" y="222"/>
                    </a:lnTo>
                    <a:lnTo>
                      <a:pt x="1021" y="183"/>
                    </a:lnTo>
                    <a:lnTo>
                      <a:pt x="1013" y="147"/>
                    </a:lnTo>
                    <a:lnTo>
                      <a:pt x="1003" y="110"/>
                    </a:lnTo>
                    <a:lnTo>
                      <a:pt x="992" y="73"/>
                    </a:lnTo>
                    <a:lnTo>
                      <a:pt x="980" y="36"/>
                    </a:lnTo>
                    <a:lnTo>
                      <a:pt x="969" y="0"/>
                    </a:lnTo>
                    <a:lnTo>
                      <a:pt x="3" y="415"/>
                    </a:lnTo>
                    <a:lnTo>
                      <a:pt x="9" y="440"/>
                    </a:lnTo>
                    <a:lnTo>
                      <a:pt x="13" y="464"/>
                    </a:lnTo>
                    <a:lnTo>
                      <a:pt x="17" y="488"/>
                    </a:lnTo>
                    <a:lnTo>
                      <a:pt x="21" y="513"/>
                    </a:lnTo>
                    <a:lnTo>
                      <a:pt x="23" y="537"/>
                    </a:lnTo>
                    <a:lnTo>
                      <a:pt x="26" y="563"/>
                    </a:lnTo>
                    <a:lnTo>
                      <a:pt x="27" y="588"/>
                    </a:lnTo>
                    <a:lnTo>
                      <a:pt x="27" y="614"/>
                    </a:lnTo>
                    <a:lnTo>
                      <a:pt x="27" y="638"/>
                    </a:lnTo>
                    <a:lnTo>
                      <a:pt x="26" y="662"/>
                    </a:lnTo>
                    <a:lnTo>
                      <a:pt x="23" y="686"/>
                    </a:lnTo>
                    <a:lnTo>
                      <a:pt x="20" y="708"/>
                    </a:lnTo>
                    <a:lnTo>
                      <a:pt x="16" y="732"/>
                    </a:lnTo>
                    <a:lnTo>
                      <a:pt x="12" y="755"/>
                    </a:lnTo>
                    <a:lnTo>
                      <a:pt x="0" y="800"/>
                    </a:lnTo>
                    <a:lnTo>
                      <a:pt x="978" y="1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0"/>
              <p:cNvSpPr/>
              <p:nvPr/>
            </p:nvSpPr>
            <p:spPr bwMode="auto">
              <a:xfrm>
                <a:off x="3170" y="1167"/>
                <a:ext cx="878" cy="903"/>
              </a:xfrm>
              <a:custGeom>
                <a:avLst/>
                <a:gdLst>
                  <a:gd name="T0" fmla="*/ 0 w 1249"/>
                  <a:gd name="T1" fmla="*/ 976 h 1248"/>
                  <a:gd name="T2" fmla="*/ 395 w 1249"/>
                  <a:gd name="T3" fmla="*/ 0 h 1248"/>
                  <a:gd name="T4" fmla="*/ 429 w 1249"/>
                  <a:gd name="T5" fmla="*/ 17 h 1248"/>
                  <a:gd name="T6" fmla="*/ 463 w 1249"/>
                  <a:gd name="T7" fmla="*/ 34 h 1248"/>
                  <a:gd name="T8" fmla="*/ 497 w 1249"/>
                  <a:gd name="T9" fmla="*/ 53 h 1248"/>
                  <a:gd name="T10" fmla="*/ 529 w 1249"/>
                  <a:gd name="T11" fmla="*/ 73 h 1248"/>
                  <a:gd name="T12" fmla="*/ 562 w 1249"/>
                  <a:gd name="T13" fmla="*/ 91 h 1248"/>
                  <a:gd name="T14" fmla="*/ 594 w 1249"/>
                  <a:gd name="T15" fmla="*/ 112 h 1248"/>
                  <a:gd name="T16" fmla="*/ 625 w 1249"/>
                  <a:gd name="T17" fmla="*/ 132 h 1248"/>
                  <a:gd name="T18" fmla="*/ 658 w 1249"/>
                  <a:gd name="T19" fmla="*/ 155 h 1248"/>
                  <a:gd name="T20" fmla="*/ 688 w 1249"/>
                  <a:gd name="T21" fmla="*/ 176 h 1248"/>
                  <a:gd name="T22" fmla="*/ 719 w 1249"/>
                  <a:gd name="T23" fmla="*/ 199 h 1248"/>
                  <a:gd name="T24" fmla="*/ 748 w 1249"/>
                  <a:gd name="T25" fmla="*/ 223 h 1248"/>
                  <a:gd name="T26" fmla="*/ 778 w 1249"/>
                  <a:gd name="T27" fmla="*/ 247 h 1248"/>
                  <a:gd name="T28" fmla="*/ 806 w 1249"/>
                  <a:gd name="T29" fmla="*/ 271 h 1248"/>
                  <a:gd name="T30" fmla="*/ 835 w 1249"/>
                  <a:gd name="T31" fmla="*/ 296 h 1248"/>
                  <a:gd name="T32" fmla="*/ 863 w 1249"/>
                  <a:gd name="T33" fmla="*/ 322 h 1248"/>
                  <a:gd name="T34" fmla="*/ 890 w 1249"/>
                  <a:gd name="T35" fmla="*/ 348 h 1248"/>
                  <a:gd name="T36" fmla="*/ 917 w 1249"/>
                  <a:gd name="T37" fmla="*/ 374 h 1248"/>
                  <a:gd name="T38" fmla="*/ 944 w 1249"/>
                  <a:gd name="T39" fmla="*/ 402 h 1248"/>
                  <a:gd name="T40" fmla="*/ 969 w 1249"/>
                  <a:gd name="T41" fmla="*/ 429 h 1248"/>
                  <a:gd name="T42" fmla="*/ 995 w 1249"/>
                  <a:gd name="T43" fmla="*/ 457 h 1248"/>
                  <a:gd name="T44" fmla="*/ 1019 w 1249"/>
                  <a:gd name="T45" fmla="*/ 487 h 1248"/>
                  <a:gd name="T46" fmla="*/ 1043 w 1249"/>
                  <a:gd name="T47" fmla="*/ 517 h 1248"/>
                  <a:gd name="T48" fmla="*/ 1067 w 1249"/>
                  <a:gd name="T49" fmla="*/ 546 h 1248"/>
                  <a:gd name="T50" fmla="*/ 1089 w 1249"/>
                  <a:gd name="T51" fmla="*/ 576 h 1248"/>
                  <a:gd name="T52" fmla="*/ 1112 w 1249"/>
                  <a:gd name="T53" fmla="*/ 607 h 1248"/>
                  <a:gd name="T54" fmla="*/ 1133 w 1249"/>
                  <a:gd name="T55" fmla="*/ 638 h 1248"/>
                  <a:gd name="T56" fmla="*/ 1154 w 1249"/>
                  <a:gd name="T57" fmla="*/ 670 h 1248"/>
                  <a:gd name="T58" fmla="*/ 1164 w 1249"/>
                  <a:gd name="T59" fmla="*/ 687 h 1248"/>
                  <a:gd name="T60" fmla="*/ 1174 w 1249"/>
                  <a:gd name="T61" fmla="*/ 702 h 1248"/>
                  <a:gd name="T62" fmla="*/ 1194 w 1249"/>
                  <a:gd name="T63" fmla="*/ 735 h 1248"/>
                  <a:gd name="T64" fmla="*/ 1212 w 1249"/>
                  <a:gd name="T65" fmla="*/ 767 h 1248"/>
                  <a:gd name="T66" fmla="*/ 1231 w 1249"/>
                  <a:gd name="T67" fmla="*/ 801 h 1248"/>
                  <a:gd name="T68" fmla="*/ 1249 w 1249"/>
                  <a:gd name="T69" fmla="*/ 835 h 1248"/>
                  <a:gd name="T70" fmla="*/ 283 w 1249"/>
                  <a:gd name="T71" fmla="*/ 1248 h 1248"/>
                  <a:gd name="T72" fmla="*/ 269 w 1249"/>
                  <a:gd name="T73" fmla="*/ 1227 h 1248"/>
                  <a:gd name="T74" fmla="*/ 255 w 1249"/>
                  <a:gd name="T75" fmla="*/ 1206 h 1248"/>
                  <a:gd name="T76" fmla="*/ 248 w 1249"/>
                  <a:gd name="T77" fmla="*/ 1196 h 1248"/>
                  <a:gd name="T78" fmla="*/ 241 w 1249"/>
                  <a:gd name="T79" fmla="*/ 1186 h 1248"/>
                  <a:gd name="T80" fmla="*/ 225 w 1249"/>
                  <a:gd name="T81" fmla="*/ 1167 h 1248"/>
                  <a:gd name="T82" fmla="*/ 209 w 1249"/>
                  <a:gd name="T83" fmla="*/ 1148 h 1248"/>
                  <a:gd name="T84" fmla="*/ 192 w 1249"/>
                  <a:gd name="T85" fmla="*/ 1129 h 1248"/>
                  <a:gd name="T86" fmla="*/ 176 w 1249"/>
                  <a:gd name="T87" fmla="*/ 1112 h 1248"/>
                  <a:gd name="T88" fmla="*/ 159 w 1249"/>
                  <a:gd name="T89" fmla="*/ 1094 h 1248"/>
                  <a:gd name="T90" fmla="*/ 140 w 1249"/>
                  <a:gd name="T91" fmla="*/ 1078 h 1248"/>
                  <a:gd name="T92" fmla="*/ 122 w 1249"/>
                  <a:gd name="T93" fmla="*/ 1061 h 1248"/>
                  <a:gd name="T94" fmla="*/ 103 w 1249"/>
                  <a:gd name="T95" fmla="*/ 1046 h 1248"/>
                  <a:gd name="T96" fmla="*/ 84 w 1249"/>
                  <a:gd name="T97" fmla="*/ 1030 h 1248"/>
                  <a:gd name="T98" fmla="*/ 74 w 1249"/>
                  <a:gd name="T99" fmla="*/ 1023 h 1248"/>
                  <a:gd name="T100" fmla="*/ 64 w 1249"/>
                  <a:gd name="T101" fmla="*/ 1016 h 1248"/>
                  <a:gd name="T102" fmla="*/ 43 w 1249"/>
                  <a:gd name="T103" fmla="*/ 1002 h 1248"/>
                  <a:gd name="T104" fmla="*/ 21 w 1249"/>
                  <a:gd name="T105" fmla="*/ 989 h 1248"/>
                  <a:gd name="T106" fmla="*/ 0 w 1249"/>
                  <a:gd name="T107" fmla="*/ 976 h 124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49"/>
                  <a:gd name="T163" fmla="*/ 0 h 1248"/>
                  <a:gd name="T164" fmla="*/ 1249 w 1249"/>
                  <a:gd name="T165" fmla="*/ 1248 h 124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49" h="1248">
                    <a:moveTo>
                      <a:pt x="0" y="976"/>
                    </a:moveTo>
                    <a:lnTo>
                      <a:pt x="395" y="0"/>
                    </a:lnTo>
                    <a:lnTo>
                      <a:pt x="429" y="17"/>
                    </a:lnTo>
                    <a:lnTo>
                      <a:pt x="463" y="34"/>
                    </a:lnTo>
                    <a:lnTo>
                      <a:pt x="497" y="53"/>
                    </a:lnTo>
                    <a:lnTo>
                      <a:pt x="529" y="73"/>
                    </a:lnTo>
                    <a:lnTo>
                      <a:pt x="562" y="91"/>
                    </a:lnTo>
                    <a:lnTo>
                      <a:pt x="594" y="112"/>
                    </a:lnTo>
                    <a:lnTo>
                      <a:pt x="625" y="132"/>
                    </a:lnTo>
                    <a:lnTo>
                      <a:pt x="658" y="155"/>
                    </a:lnTo>
                    <a:lnTo>
                      <a:pt x="688" y="176"/>
                    </a:lnTo>
                    <a:lnTo>
                      <a:pt x="719" y="199"/>
                    </a:lnTo>
                    <a:lnTo>
                      <a:pt x="748" y="223"/>
                    </a:lnTo>
                    <a:lnTo>
                      <a:pt x="778" y="247"/>
                    </a:lnTo>
                    <a:lnTo>
                      <a:pt x="806" y="271"/>
                    </a:lnTo>
                    <a:lnTo>
                      <a:pt x="835" y="296"/>
                    </a:lnTo>
                    <a:lnTo>
                      <a:pt x="863" y="322"/>
                    </a:lnTo>
                    <a:lnTo>
                      <a:pt x="890" y="348"/>
                    </a:lnTo>
                    <a:lnTo>
                      <a:pt x="917" y="374"/>
                    </a:lnTo>
                    <a:lnTo>
                      <a:pt x="944" y="402"/>
                    </a:lnTo>
                    <a:lnTo>
                      <a:pt x="969" y="429"/>
                    </a:lnTo>
                    <a:lnTo>
                      <a:pt x="995" y="457"/>
                    </a:lnTo>
                    <a:lnTo>
                      <a:pt x="1019" y="487"/>
                    </a:lnTo>
                    <a:lnTo>
                      <a:pt x="1043" y="517"/>
                    </a:lnTo>
                    <a:lnTo>
                      <a:pt x="1067" y="546"/>
                    </a:lnTo>
                    <a:lnTo>
                      <a:pt x="1089" y="576"/>
                    </a:lnTo>
                    <a:lnTo>
                      <a:pt x="1112" y="607"/>
                    </a:lnTo>
                    <a:lnTo>
                      <a:pt x="1133" y="638"/>
                    </a:lnTo>
                    <a:lnTo>
                      <a:pt x="1154" y="670"/>
                    </a:lnTo>
                    <a:lnTo>
                      <a:pt x="1164" y="687"/>
                    </a:lnTo>
                    <a:lnTo>
                      <a:pt x="1174" y="702"/>
                    </a:lnTo>
                    <a:lnTo>
                      <a:pt x="1194" y="735"/>
                    </a:lnTo>
                    <a:lnTo>
                      <a:pt x="1212" y="767"/>
                    </a:lnTo>
                    <a:lnTo>
                      <a:pt x="1231" y="801"/>
                    </a:lnTo>
                    <a:lnTo>
                      <a:pt x="1249" y="835"/>
                    </a:lnTo>
                    <a:lnTo>
                      <a:pt x="283" y="1248"/>
                    </a:lnTo>
                    <a:lnTo>
                      <a:pt x="269" y="1227"/>
                    </a:lnTo>
                    <a:lnTo>
                      <a:pt x="255" y="1206"/>
                    </a:lnTo>
                    <a:lnTo>
                      <a:pt x="248" y="1196"/>
                    </a:lnTo>
                    <a:lnTo>
                      <a:pt x="241" y="1186"/>
                    </a:lnTo>
                    <a:lnTo>
                      <a:pt x="225" y="1167"/>
                    </a:lnTo>
                    <a:lnTo>
                      <a:pt x="209" y="1148"/>
                    </a:lnTo>
                    <a:lnTo>
                      <a:pt x="192" y="1129"/>
                    </a:lnTo>
                    <a:lnTo>
                      <a:pt x="176" y="1112"/>
                    </a:lnTo>
                    <a:lnTo>
                      <a:pt x="159" y="1094"/>
                    </a:lnTo>
                    <a:lnTo>
                      <a:pt x="140" y="1078"/>
                    </a:lnTo>
                    <a:lnTo>
                      <a:pt x="122" y="1061"/>
                    </a:lnTo>
                    <a:lnTo>
                      <a:pt x="103" y="1046"/>
                    </a:lnTo>
                    <a:lnTo>
                      <a:pt x="84" y="1030"/>
                    </a:lnTo>
                    <a:lnTo>
                      <a:pt x="74" y="1023"/>
                    </a:lnTo>
                    <a:lnTo>
                      <a:pt x="64" y="1016"/>
                    </a:lnTo>
                    <a:lnTo>
                      <a:pt x="43" y="1002"/>
                    </a:lnTo>
                    <a:lnTo>
                      <a:pt x="21" y="989"/>
                    </a:lnTo>
                    <a:lnTo>
                      <a:pt x="0" y="9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1"/>
              <p:cNvSpPr/>
              <p:nvPr/>
            </p:nvSpPr>
            <p:spPr bwMode="auto">
              <a:xfrm>
                <a:off x="2442" y="1036"/>
                <a:ext cx="840" cy="775"/>
              </a:xfrm>
              <a:custGeom>
                <a:avLst/>
                <a:gdLst>
                  <a:gd name="T0" fmla="*/ 1195 w 1195"/>
                  <a:gd name="T1" fmla="*/ 93 h 1071"/>
                  <a:gd name="T2" fmla="*/ 805 w 1195"/>
                  <a:gd name="T3" fmla="*/ 1062 h 1071"/>
                  <a:gd name="T4" fmla="*/ 784 w 1195"/>
                  <a:gd name="T5" fmla="*/ 1058 h 1071"/>
                  <a:gd name="T6" fmla="*/ 761 w 1195"/>
                  <a:gd name="T7" fmla="*/ 1054 h 1071"/>
                  <a:gd name="T8" fmla="*/ 738 w 1195"/>
                  <a:gd name="T9" fmla="*/ 1051 h 1071"/>
                  <a:gd name="T10" fmla="*/ 716 w 1195"/>
                  <a:gd name="T11" fmla="*/ 1048 h 1071"/>
                  <a:gd name="T12" fmla="*/ 669 w 1195"/>
                  <a:gd name="T13" fmla="*/ 1045 h 1071"/>
                  <a:gd name="T14" fmla="*/ 623 w 1195"/>
                  <a:gd name="T15" fmla="*/ 1044 h 1071"/>
                  <a:gd name="T16" fmla="*/ 594 w 1195"/>
                  <a:gd name="T17" fmla="*/ 1045 h 1071"/>
                  <a:gd name="T18" fmla="*/ 567 w 1195"/>
                  <a:gd name="T19" fmla="*/ 1045 h 1071"/>
                  <a:gd name="T20" fmla="*/ 542 w 1195"/>
                  <a:gd name="T21" fmla="*/ 1047 h 1071"/>
                  <a:gd name="T22" fmla="*/ 516 w 1195"/>
                  <a:gd name="T23" fmla="*/ 1050 h 1071"/>
                  <a:gd name="T24" fmla="*/ 491 w 1195"/>
                  <a:gd name="T25" fmla="*/ 1054 h 1071"/>
                  <a:gd name="T26" fmla="*/ 465 w 1195"/>
                  <a:gd name="T27" fmla="*/ 1058 h 1071"/>
                  <a:gd name="T28" fmla="*/ 440 w 1195"/>
                  <a:gd name="T29" fmla="*/ 1064 h 1071"/>
                  <a:gd name="T30" fmla="*/ 415 w 1195"/>
                  <a:gd name="T31" fmla="*/ 1071 h 1071"/>
                  <a:gd name="T32" fmla="*/ 0 w 1195"/>
                  <a:gd name="T33" fmla="*/ 106 h 1071"/>
                  <a:gd name="T34" fmla="*/ 37 w 1195"/>
                  <a:gd name="T35" fmla="*/ 93 h 1071"/>
                  <a:gd name="T36" fmla="*/ 74 w 1195"/>
                  <a:gd name="T37" fmla="*/ 82 h 1071"/>
                  <a:gd name="T38" fmla="*/ 112 w 1195"/>
                  <a:gd name="T39" fmla="*/ 71 h 1071"/>
                  <a:gd name="T40" fmla="*/ 149 w 1195"/>
                  <a:gd name="T41" fmla="*/ 61 h 1071"/>
                  <a:gd name="T42" fmla="*/ 187 w 1195"/>
                  <a:gd name="T43" fmla="*/ 51 h 1071"/>
                  <a:gd name="T44" fmla="*/ 225 w 1195"/>
                  <a:gd name="T45" fmla="*/ 42 h 1071"/>
                  <a:gd name="T46" fmla="*/ 265 w 1195"/>
                  <a:gd name="T47" fmla="*/ 34 h 1071"/>
                  <a:gd name="T48" fmla="*/ 303 w 1195"/>
                  <a:gd name="T49" fmla="*/ 27 h 1071"/>
                  <a:gd name="T50" fmla="*/ 342 w 1195"/>
                  <a:gd name="T51" fmla="*/ 21 h 1071"/>
                  <a:gd name="T52" fmla="*/ 382 w 1195"/>
                  <a:gd name="T53" fmla="*/ 16 h 1071"/>
                  <a:gd name="T54" fmla="*/ 422 w 1195"/>
                  <a:gd name="T55" fmla="*/ 10 h 1071"/>
                  <a:gd name="T56" fmla="*/ 461 w 1195"/>
                  <a:gd name="T57" fmla="*/ 7 h 1071"/>
                  <a:gd name="T58" fmla="*/ 501 w 1195"/>
                  <a:gd name="T59" fmla="*/ 3 h 1071"/>
                  <a:gd name="T60" fmla="*/ 542 w 1195"/>
                  <a:gd name="T61" fmla="*/ 1 h 1071"/>
                  <a:gd name="T62" fmla="*/ 583 w 1195"/>
                  <a:gd name="T63" fmla="*/ 0 h 1071"/>
                  <a:gd name="T64" fmla="*/ 623 w 1195"/>
                  <a:gd name="T65" fmla="*/ 0 h 1071"/>
                  <a:gd name="T66" fmla="*/ 661 w 1195"/>
                  <a:gd name="T67" fmla="*/ 0 h 1071"/>
                  <a:gd name="T68" fmla="*/ 699 w 1195"/>
                  <a:gd name="T69" fmla="*/ 1 h 1071"/>
                  <a:gd name="T70" fmla="*/ 736 w 1195"/>
                  <a:gd name="T71" fmla="*/ 3 h 1071"/>
                  <a:gd name="T72" fmla="*/ 772 w 1195"/>
                  <a:gd name="T73" fmla="*/ 6 h 1071"/>
                  <a:gd name="T74" fmla="*/ 809 w 1195"/>
                  <a:gd name="T75" fmla="*/ 8 h 1071"/>
                  <a:gd name="T76" fmla="*/ 845 w 1195"/>
                  <a:gd name="T77" fmla="*/ 13 h 1071"/>
                  <a:gd name="T78" fmla="*/ 881 w 1195"/>
                  <a:gd name="T79" fmla="*/ 18 h 1071"/>
                  <a:gd name="T80" fmla="*/ 917 w 1195"/>
                  <a:gd name="T81" fmla="*/ 24 h 1071"/>
                  <a:gd name="T82" fmla="*/ 952 w 1195"/>
                  <a:gd name="T83" fmla="*/ 30 h 1071"/>
                  <a:gd name="T84" fmla="*/ 987 w 1195"/>
                  <a:gd name="T85" fmla="*/ 37 h 1071"/>
                  <a:gd name="T86" fmla="*/ 1057 w 1195"/>
                  <a:gd name="T87" fmla="*/ 54 h 1071"/>
                  <a:gd name="T88" fmla="*/ 1092 w 1195"/>
                  <a:gd name="T89" fmla="*/ 62 h 1071"/>
                  <a:gd name="T90" fmla="*/ 1126 w 1195"/>
                  <a:gd name="T91" fmla="*/ 72 h 1071"/>
                  <a:gd name="T92" fmla="*/ 1161 w 1195"/>
                  <a:gd name="T93" fmla="*/ 82 h 1071"/>
                  <a:gd name="T94" fmla="*/ 1195 w 1195"/>
                  <a:gd name="T95" fmla="*/ 93 h 107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95"/>
                  <a:gd name="T145" fmla="*/ 0 h 1071"/>
                  <a:gd name="T146" fmla="*/ 1195 w 1195"/>
                  <a:gd name="T147" fmla="*/ 1071 h 107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95" h="1071">
                    <a:moveTo>
                      <a:pt x="1195" y="93"/>
                    </a:moveTo>
                    <a:lnTo>
                      <a:pt x="805" y="1062"/>
                    </a:lnTo>
                    <a:lnTo>
                      <a:pt x="784" y="1058"/>
                    </a:lnTo>
                    <a:lnTo>
                      <a:pt x="761" y="1054"/>
                    </a:lnTo>
                    <a:lnTo>
                      <a:pt x="738" y="1051"/>
                    </a:lnTo>
                    <a:lnTo>
                      <a:pt x="716" y="1048"/>
                    </a:lnTo>
                    <a:lnTo>
                      <a:pt x="669" y="1045"/>
                    </a:lnTo>
                    <a:lnTo>
                      <a:pt x="623" y="1044"/>
                    </a:lnTo>
                    <a:lnTo>
                      <a:pt x="594" y="1045"/>
                    </a:lnTo>
                    <a:lnTo>
                      <a:pt x="567" y="1045"/>
                    </a:lnTo>
                    <a:lnTo>
                      <a:pt x="542" y="1047"/>
                    </a:lnTo>
                    <a:lnTo>
                      <a:pt x="516" y="1050"/>
                    </a:lnTo>
                    <a:lnTo>
                      <a:pt x="491" y="1054"/>
                    </a:lnTo>
                    <a:lnTo>
                      <a:pt x="465" y="1058"/>
                    </a:lnTo>
                    <a:lnTo>
                      <a:pt x="440" y="1064"/>
                    </a:lnTo>
                    <a:lnTo>
                      <a:pt x="415" y="1071"/>
                    </a:lnTo>
                    <a:lnTo>
                      <a:pt x="0" y="106"/>
                    </a:lnTo>
                    <a:lnTo>
                      <a:pt x="37" y="93"/>
                    </a:lnTo>
                    <a:lnTo>
                      <a:pt x="74" y="82"/>
                    </a:lnTo>
                    <a:lnTo>
                      <a:pt x="112" y="71"/>
                    </a:lnTo>
                    <a:lnTo>
                      <a:pt x="149" y="61"/>
                    </a:lnTo>
                    <a:lnTo>
                      <a:pt x="187" y="51"/>
                    </a:lnTo>
                    <a:lnTo>
                      <a:pt x="225" y="42"/>
                    </a:lnTo>
                    <a:lnTo>
                      <a:pt x="265" y="34"/>
                    </a:lnTo>
                    <a:lnTo>
                      <a:pt x="303" y="27"/>
                    </a:lnTo>
                    <a:lnTo>
                      <a:pt x="342" y="21"/>
                    </a:lnTo>
                    <a:lnTo>
                      <a:pt x="382" y="16"/>
                    </a:lnTo>
                    <a:lnTo>
                      <a:pt x="422" y="10"/>
                    </a:lnTo>
                    <a:lnTo>
                      <a:pt x="461" y="7"/>
                    </a:lnTo>
                    <a:lnTo>
                      <a:pt x="501" y="3"/>
                    </a:lnTo>
                    <a:lnTo>
                      <a:pt x="542" y="1"/>
                    </a:lnTo>
                    <a:lnTo>
                      <a:pt x="583" y="0"/>
                    </a:lnTo>
                    <a:lnTo>
                      <a:pt x="623" y="0"/>
                    </a:lnTo>
                    <a:lnTo>
                      <a:pt x="661" y="0"/>
                    </a:lnTo>
                    <a:lnTo>
                      <a:pt x="699" y="1"/>
                    </a:lnTo>
                    <a:lnTo>
                      <a:pt x="736" y="3"/>
                    </a:lnTo>
                    <a:lnTo>
                      <a:pt x="772" y="6"/>
                    </a:lnTo>
                    <a:lnTo>
                      <a:pt x="809" y="8"/>
                    </a:lnTo>
                    <a:lnTo>
                      <a:pt x="845" y="13"/>
                    </a:lnTo>
                    <a:lnTo>
                      <a:pt x="881" y="18"/>
                    </a:lnTo>
                    <a:lnTo>
                      <a:pt x="917" y="24"/>
                    </a:lnTo>
                    <a:lnTo>
                      <a:pt x="952" y="30"/>
                    </a:lnTo>
                    <a:lnTo>
                      <a:pt x="987" y="37"/>
                    </a:lnTo>
                    <a:lnTo>
                      <a:pt x="1057" y="54"/>
                    </a:lnTo>
                    <a:lnTo>
                      <a:pt x="1092" y="62"/>
                    </a:lnTo>
                    <a:lnTo>
                      <a:pt x="1126" y="72"/>
                    </a:lnTo>
                    <a:lnTo>
                      <a:pt x="1161" y="82"/>
                    </a:lnTo>
                    <a:lnTo>
                      <a:pt x="1195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709831" y="1146875"/>
            <a:ext cx="1840153" cy="1840153"/>
            <a:chOff x="6014919" y="862973"/>
            <a:chExt cx="2301722" cy="2301722"/>
          </a:xfr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30" name="组合 29"/>
            <p:cNvGrpSpPr/>
            <p:nvPr/>
          </p:nvGrpSpPr>
          <p:grpSpPr>
            <a:xfrm>
              <a:off x="6014919" y="862973"/>
              <a:ext cx="2301722" cy="2301722"/>
              <a:chOff x="579929" y="1443401"/>
              <a:chExt cx="2193761" cy="219376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361486" y="1679812"/>
              <a:ext cx="1596450" cy="423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accent2"/>
                  </a:solidFill>
                  <a:latin typeface="Showcard Gothic" panose="04020904020102020604" pitchFamily="82" charset="0"/>
                </a:rPr>
                <a:t>TEXT HERE</a:t>
              </a:r>
              <a:endParaRPr lang="zh-CN" altLang="en-US" sz="1600" dirty="0">
                <a:solidFill>
                  <a:schemeClr val="accent2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319958" y="2008930"/>
              <a:ext cx="1663149" cy="538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accent2"/>
                  </a:solidFill>
                </a:rPr>
                <a:t>Supporters say that the </a:t>
              </a:r>
              <a:r>
                <a:rPr lang="en-US" altLang="zh-CN" sz="1100" dirty="0" smtClean="0">
                  <a:solidFill>
                    <a:schemeClr val="accent2"/>
                  </a:solidFill>
                </a:rPr>
                <a:t>ease.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110605" y="2426854"/>
            <a:ext cx="572483" cy="22433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816773" y="2994156"/>
            <a:ext cx="11063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TEXT</a:t>
            </a:r>
            <a:endParaRPr lang="en-US" altLang="zh-CN" sz="2800" dirty="0" smtClean="0">
              <a:solidFill>
                <a:schemeClr val="bg1"/>
              </a:solidFill>
              <a:latin typeface="Showcard Gothic" panose="04020904020102020604" pitchFamily="82" charset="0"/>
            </a:endParaRP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HERE</a:t>
            </a:r>
            <a:endParaRPr lang="zh-CN" altLang="en-US" sz="2800" dirty="0">
              <a:solidFill>
                <a:schemeClr val="bg1"/>
              </a:solidFill>
              <a:latin typeface="Showcard Gothic" panose="04020904020102020604" pitchFamily="82" charset="0"/>
            </a:endParaRPr>
          </a:p>
        </p:txBody>
      </p:sp>
      <p:sp>
        <p:nvSpPr>
          <p:cNvPr id="41" name="矩形 40"/>
          <p:cNvSpPr/>
          <p:nvPr/>
        </p:nvSpPr>
        <p:spPr>
          <a:xfrm rot="20353159">
            <a:off x="2783541" y="2743551"/>
            <a:ext cx="1329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3,134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直角三角形 29"/>
          <p:cNvSpPr/>
          <p:nvPr/>
        </p:nvSpPr>
        <p:spPr>
          <a:xfrm flipH="1" flipV="1">
            <a:off x="0" y="0"/>
            <a:ext cx="9144000" cy="6858000"/>
          </a:xfrm>
          <a:prstGeom prst="rtTriangle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72064" y="1038669"/>
            <a:ext cx="1326218" cy="1812237"/>
            <a:chOff x="700064" y="2392680"/>
            <a:chExt cx="1505632" cy="2057400"/>
          </a:xfrm>
          <a:effectLst>
            <a:outerShdw dir="21540000" sy="23000" kx="-1200000" algn="bl" rotWithShape="0">
              <a:prstClr val="black">
                <a:alpha val="8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700064" y="2392680"/>
              <a:ext cx="752816" cy="685800"/>
            </a:xfrm>
            <a:prstGeom prst="rect">
              <a:avLst/>
            </a:prstGeom>
            <a:solidFill>
              <a:srgbClr val="F3B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00064" y="3078480"/>
              <a:ext cx="752816" cy="685800"/>
            </a:xfrm>
            <a:prstGeom prst="rect">
              <a:avLst/>
            </a:prstGeom>
            <a:solidFill>
              <a:srgbClr val="F5D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452880" y="3078480"/>
              <a:ext cx="752816" cy="685800"/>
            </a:xfrm>
            <a:prstGeom prst="rect">
              <a:avLst/>
            </a:prstGeom>
            <a:solidFill>
              <a:srgbClr val="F3B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0064" y="3764280"/>
              <a:ext cx="752816" cy="685800"/>
            </a:xfrm>
            <a:prstGeom prst="rect">
              <a:avLst/>
            </a:prstGeom>
            <a:solidFill>
              <a:srgbClr val="F2B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82799" y="4006303"/>
            <a:ext cx="1989328" cy="1208159"/>
            <a:chOff x="4705056" y="3078480"/>
            <a:chExt cx="2258448" cy="1371600"/>
          </a:xfrm>
          <a:effectLst>
            <a:outerShdw dir="21540000" sy="23000" kx="-1200000" algn="bl" rotWithShape="0">
              <a:prstClr val="black">
                <a:alpha val="8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5457872" y="3078480"/>
              <a:ext cx="752816" cy="685800"/>
            </a:xfrm>
            <a:prstGeom prst="rect">
              <a:avLst/>
            </a:prstGeom>
            <a:solidFill>
              <a:srgbClr val="D4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705056" y="3764280"/>
              <a:ext cx="752816" cy="6858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57872" y="3764280"/>
              <a:ext cx="752816" cy="685800"/>
            </a:xfrm>
            <a:prstGeom prst="rect">
              <a:avLst/>
            </a:prstGeom>
            <a:solidFill>
              <a:srgbClr val="D43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10688" y="3764280"/>
              <a:ext cx="752816" cy="685800"/>
            </a:xfrm>
            <a:prstGeom prst="rect">
              <a:avLst/>
            </a:prstGeom>
            <a:solidFill>
              <a:srgbClr val="D20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3596481" y="2283436"/>
            <a:ext cx="1951038" cy="19510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474838" y="2162074"/>
            <a:ext cx="2193761" cy="2193761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3" name="弧形 32"/>
          <p:cNvSpPr/>
          <p:nvPr/>
        </p:nvSpPr>
        <p:spPr>
          <a:xfrm>
            <a:off x="3474837" y="2162074"/>
            <a:ext cx="2193761" cy="2193761"/>
          </a:xfrm>
          <a:prstGeom prst="arc">
            <a:avLst>
              <a:gd name="adj1" fmla="val 2611311"/>
              <a:gd name="adj2" fmla="val 12507782"/>
            </a:avLst>
          </a:prstGeom>
          <a:noFill/>
          <a:ln>
            <a:solidFill>
              <a:srgbClr val="D132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93769" y="2726440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TEXT</a:t>
            </a:r>
            <a:endParaRPr lang="en-US" altLang="zh-CN" sz="3600" dirty="0" smtClean="0">
              <a:solidFill>
                <a:srgbClr val="D1323D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85755" y="3170967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HERE</a:t>
            </a:r>
            <a:endParaRPr lang="en-US" altLang="zh-CN" sz="3600" dirty="0" smtClean="0">
              <a:solidFill>
                <a:srgbClr val="D1323D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3082" y="3078634"/>
            <a:ext cx="21464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have.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8446" y="5459150"/>
            <a:ext cx="26380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流程图: 手动操作 9"/>
          <p:cNvSpPr/>
          <p:nvPr/>
        </p:nvSpPr>
        <p:spPr>
          <a:xfrm rot="14368325">
            <a:off x="5256004" y="2629618"/>
            <a:ext cx="129055" cy="765502"/>
          </a:xfrm>
          <a:prstGeom prst="flowChartManualOperation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38" name="流程图: 手动操作 37"/>
          <p:cNvSpPr/>
          <p:nvPr/>
        </p:nvSpPr>
        <p:spPr>
          <a:xfrm rot="18336569">
            <a:off x="5371121" y="2937893"/>
            <a:ext cx="129055" cy="300983"/>
          </a:xfrm>
          <a:prstGeom prst="flowChartManualOperation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4284164">
            <a:off x="3760096" y="3076135"/>
            <a:ext cx="551728" cy="115633"/>
            <a:chOff x="3256807" y="3033089"/>
            <a:chExt cx="765502" cy="160436"/>
          </a:xfrm>
        </p:grpSpPr>
        <p:sp>
          <p:nvSpPr>
            <p:cNvPr id="39" name="流程图: 手动操作 38"/>
            <p:cNvSpPr/>
            <p:nvPr/>
          </p:nvSpPr>
          <p:spPr>
            <a:xfrm rot="14368325">
              <a:off x="3575030" y="2714866"/>
              <a:ext cx="129055" cy="765502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40" name="流程图: 手动操作 39"/>
            <p:cNvSpPr/>
            <p:nvPr/>
          </p:nvSpPr>
          <p:spPr>
            <a:xfrm rot="18336569">
              <a:off x="3749930" y="2978505"/>
              <a:ext cx="129056" cy="300984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08248" y="4682967"/>
            <a:ext cx="212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FOUR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4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999286" y="2499247"/>
            <a:ext cx="1238592" cy="1549243"/>
          </a:xfrm>
          <a:custGeom>
            <a:avLst/>
            <a:gdLst>
              <a:gd name="connsiteX0" fmla="*/ 619296 w 1238592"/>
              <a:gd name="connsiteY0" fmla="*/ 0 h 1549243"/>
              <a:gd name="connsiteX1" fmla="*/ 1110363 w 1238592"/>
              <a:gd name="connsiteY1" fmla="*/ 491067 h 1549243"/>
              <a:gd name="connsiteX2" fmla="*/ 1100387 w 1238592"/>
              <a:gd name="connsiteY2" fmla="*/ 590034 h 1549243"/>
              <a:gd name="connsiteX3" fmla="*/ 1095872 w 1238592"/>
              <a:gd name="connsiteY3" fmla="*/ 604579 h 1549243"/>
              <a:gd name="connsiteX4" fmla="*/ 1132826 w 1238592"/>
              <a:gd name="connsiteY4" fmla="*/ 646456 h 1549243"/>
              <a:gd name="connsiteX5" fmla="*/ 1238592 w 1238592"/>
              <a:gd name="connsiteY5" fmla="*/ 970203 h 1549243"/>
              <a:gd name="connsiteX6" fmla="*/ 619296 w 1238592"/>
              <a:gd name="connsiteY6" fmla="*/ 1549243 h 1549243"/>
              <a:gd name="connsiteX7" fmla="*/ 0 w 1238592"/>
              <a:gd name="connsiteY7" fmla="*/ 970203 h 1549243"/>
              <a:gd name="connsiteX8" fmla="*/ 105766 w 1238592"/>
              <a:gd name="connsiteY8" fmla="*/ 646456 h 1549243"/>
              <a:gd name="connsiteX9" fmla="*/ 142721 w 1238592"/>
              <a:gd name="connsiteY9" fmla="*/ 604579 h 1549243"/>
              <a:gd name="connsiteX10" fmla="*/ 138206 w 1238592"/>
              <a:gd name="connsiteY10" fmla="*/ 590034 h 1549243"/>
              <a:gd name="connsiteX11" fmla="*/ 128229 w 1238592"/>
              <a:gd name="connsiteY11" fmla="*/ 491067 h 1549243"/>
              <a:gd name="connsiteX12" fmla="*/ 619296 w 1238592"/>
              <a:gd name="connsiteY12" fmla="*/ 0 h 154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8592" h="1549243">
                <a:moveTo>
                  <a:pt x="619296" y="0"/>
                </a:moveTo>
                <a:cubicBezTo>
                  <a:pt x="890505" y="0"/>
                  <a:pt x="1110363" y="219858"/>
                  <a:pt x="1110363" y="491067"/>
                </a:cubicBezTo>
                <a:cubicBezTo>
                  <a:pt x="1110363" y="524968"/>
                  <a:pt x="1106928" y="558067"/>
                  <a:pt x="1100387" y="590034"/>
                </a:cubicBezTo>
                <a:lnTo>
                  <a:pt x="1095872" y="604579"/>
                </a:lnTo>
                <a:lnTo>
                  <a:pt x="1132826" y="646456"/>
                </a:lnTo>
                <a:cubicBezTo>
                  <a:pt x="1199601" y="738872"/>
                  <a:pt x="1238592" y="850280"/>
                  <a:pt x="1238592" y="970203"/>
                </a:cubicBezTo>
                <a:cubicBezTo>
                  <a:pt x="1238592" y="1289998"/>
                  <a:pt x="961324" y="1549243"/>
                  <a:pt x="619296" y="1549243"/>
                </a:cubicBezTo>
                <a:cubicBezTo>
                  <a:pt x="277268" y="1549243"/>
                  <a:pt x="0" y="1289998"/>
                  <a:pt x="0" y="970203"/>
                </a:cubicBezTo>
                <a:cubicBezTo>
                  <a:pt x="0" y="850280"/>
                  <a:pt x="38991" y="738872"/>
                  <a:pt x="105766" y="646456"/>
                </a:cubicBezTo>
                <a:lnTo>
                  <a:pt x="142721" y="604579"/>
                </a:lnTo>
                <a:lnTo>
                  <a:pt x="138206" y="590034"/>
                </a:lnTo>
                <a:cubicBezTo>
                  <a:pt x="131664" y="558067"/>
                  <a:pt x="128229" y="524968"/>
                  <a:pt x="128229" y="491067"/>
                </a:cubicBezTo>
                <a:cubicBezTo>
                  <a:pt x="128229" y="219858"/>
                  <a:pt x="348087" y="0"/>
                  <a:pt x="6192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16632" y="1495811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4528477" y="3208982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528477" y="3480187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528477" y="3717982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等腰三角形 28"/>
          <p:cNvSpPr/>
          <p:nvPr/>
        </p:nvSpPr>
        <p:spPr>
          <a:xfrm>
            <a:off x="2048234" y="967144"/>
            <a:ext cx="5227200" cy="4752000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285834" y="1240894"/>
            <a:ext cx="4752000" cy="4320000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3506" y="3048781"/>
            <a:ext cx="33566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POWER</a:t>
            </a:r>
            <a:endParaRPr lang="en-US" altLang="zh-CN" sz="2800" dirty="0" smtClean="0">
              <a:solidFill>
                <a:prstClr val="white"/>
              </a:solidFill>
              <a:latin typeface="+mj-lt"/>
            </a:endParaRPr>
          </a:p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YOUR POINT</a:t>
            </a:r>
            <a:endParaRPr lang="en-US" altLang="zh-CN" sz="2800" dirty="0" smtClean="0">
              <a:solidFill>
                <a:prstClr val="white"/>
              </a:solidFill>
              <a:latin typeface="+mj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70507" y="4072437"/>
            <a:ext cx="21826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>
            <a:off x="4260434" y="1743833"/>
            <a:ext cx="802800" cy="80433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>
              <a:solidFill>
                <a:prstClr val="white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966772" y="3400894"/>
            <a:ext cx="2303571" cy="1985838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669484" y="4191885"/>
            <a:ext cx="1362944" cy="1174952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6164825" y="2627163"/>
            <a:ext cx="713957" cy="615481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21804" y="4479256"/>
            <a:ext cx="11935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</a:t>
            </a:r>
            <a:r>
              <a:rPr lang="en-US" altLang="zh-CN" sz="1100" dirty="0" smtClean="0">
                <a:solidFill>
                  <a:schemeClr val="bg1"/>
                </a:solidFill>
              </a:rPr>
              <a:t>presentation. 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2129695" y="3119533"/>
            <a:ext cx="1134310" cy="977854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461374" y="4170454"/>
            <a:ext cx="24009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dirty="0" smtClean="0">
                <a:solidFill>
                  <a:schemeClr val="bg1"/>
                </a:solidFill>
              </a:rPr>
              <a:t>types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30" name="直角三角形 29"/>
          <p:cNvSpPr/>
          <p:nvPr/>
        </p:nvSpPr>
        <p:spPr>
          <a:xfrm flipH="1" flipV="1">
            <a:off x="8024682" y="0"/>
            <a:ext cx="1119318" cy="109197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直角三角形 30"/>
          <p:cNvSpPr/>
          <p:nvPr/>
        </p:nvSpPr>
        <p:spPr>
          <a:xfrm rot="10800000" flipH="1" flipV="1">
            <a:off x="0" y="5766025"/>
            <a:ext cx="1119318" cy="1091975"/>
          </a:xfrm>
          <a:prstGeom prst="rtTriangle">
            <a:avLst/>
          </a:prstGeom>
          <a:blipFill dpi="0" rotWithShape="1">
            <a:blip r:embed="rId2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02675" y="3253322"/>
            <a:ext cx="11935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Text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here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623982" y="4474361"/>
            <a:ext cx="9607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755886" y="3978022"/>
            <a:ext cx="756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69</a:t>
            </a:r>
            <a:r>
              <a:rPr lang="en-US" altLang="zh-CN" dirty="0" smtClean="0">
                <a:solidFill>
                  <a:prstClr val="white"/>
                </a:solidFill>
                <a:latin typeface="+mj-lt"/>
              </a:rPr>
              <a:t>%</a:t>
            </a:r>
            <a:endParaRPr lang="zh-CN" alt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0"/>
            <a:ext cx="5561669" cy="6858000"/>
          </a:xfrm>
          <a:custGeom>
            <a:avLst/>
            <a:gdLst>
              <a:gd name="connsiteX0" fmla="*/ 0 w 4571719"/>
              <a:gd name="connsiteY0" fmla="*/ 0 h 6858000"/>
              <a:gd name="connsiteX1" fmla="*/ 4571719 w 4571719"/>
              <a:gd name="connsiteY1" fmla="*/ 0 h 6858000"/>
              <a:gd name="connsiteX2" fmla="*/ 4571719 w 4571719"/>
              <a:gd name="connsiteY2" fmla="*/ 6858000 h 6858000"/>
              <a:gd name="connsiteX3" fmla="*/ 0 w 4571719"/>
              <a:gd name="connsiteY3" fmla="*/ 6858000 h 6858000"/>
              <a:gd name="connsiteX4" fmla="*/ 0 w 4571719"/>
              <a:gd name="connsiteY4" fmla="*/ 0 h 6858000"/>
              <a:gd name="connsiteX0-1" fmla="*/ 0 w 4571719"/>
              <a:gd name="connsiteY0-2" fmla="*/ 0 h 6858000"/>
              <a:gd name="connsiteX1-3" fmla="*/ 3926827 w 4571719"/>
              <a:gd name="connsiteY1-4" fmla="*/ 0 h 6858000"/>
              <a:gd name="connsiteX2-5" fmla="*/ 4571719 w 4571719"/>
              <a:gd name="connsiteY2-6" fmla="*/ 6858000 h 6858000"/>
              <a:gd name="connsiteX3-7" fmla="*/ 0 w 4571719"/>
              <a:gd name="connsiteY3-8" fmla="*/ 6858000 h 6858000"/>
              <a:gd name="connsiteX4-9" fmla="*/ 0 w 4571719"/>
              <a:gd name="connsiteY4-10" fmla="*/ 0 h 6858000"/>
              <a:gd name="connsiteX0-11" fmla="*/ 0 w 4571719"/>
              <a:gd name="connsiteY0-12" fmla="*/ 0 h 6858000"/>
              <a:gd name="connsiteX1-13" fmla="*/ 3926827 w 4571719"/>
              <a:gd name="connsiteY1-14" fmla="*/ 0 h 6858000"/>
              <a:gd name="connsiteX2-15" fmla="*/ 4571719 w 4571719"/>
              <a:gd name="connsiteY2-16" fmla="*/ 6858000 h 6858000"/>
              <a:gd name="connsiteX3-17" fmla="*/ 0 w 4571719"/>
              <a:gd name="connsiteY3-18" fmla="*/ 6858000 h 6858000"/>
              <a:gd name="connsiteX4-19" fmla="*/ 0 w 4571719"/>
              <a:gd name="connsiteY4-20" fmla="*/ 0 h 6858000"/>
              <a:gd name="connsiteX0-21" fmla="*/ 0 w 5476493"/>
              <a:gd name="connsiteY0-22" fmla="*/ 0 h 6858000"/>
              <a:gd name="connsiteX1-23" fmla="*/ 3926827 w 5476493"/>
              <a:gd name="connsiteY1-24" fmla="*/ 0 h 6858000"/>
              <a:gd name="connsiteX2-25" fmla="*/ 5476493 w 5476493"/>
              <a:gd name="connsiteY2-26" fmla="*/ 6858000 h 6858000"/>
              <a:gd name="connsiteX3-27" fmla="*/ 0 w 5476493"/>
              <a:gd name="connsiteY3-28" fmla="*/ 6858000 h 6858000"/>
              <a:gd name="connsiteX4-29" fmla="*/ 0 w 5476493"/>
              <a:gd name="connsiteY4-3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6493" h="6858000">
                <a:moveTo>
                  <a:pt x="0" y="0"/>
                </a:moveTo>
                <a:lnTo>
                  <a:pt x="3926827" y="0"/>
                </a:lnTo>
                <a:lnTo>
                  <a:pt x="547649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98956" y="1233449"/>
            <a:ext cx="498807" cy="637405"/>
            <a:chOff x="1848051" y="1231496"/>
            <a:chExt cx="828310" cy="1058463"/>
          </a:xfrm>
        </p:grpSpPr>
        <p:sp>
          <p:nvSpPr>
            <p:cNvPr id="37" name="椭圆 36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1" name="泪滴形 30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2916924" y="1758940"/>
            <a:ext cx="3550778" cy="3017370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143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488148" y="3192328"/>
            <a:ext cx="343630" cy="109402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671047" y="953620"/>
            <a:ext cx="828310" cy="1058463"/>
            <a:chOff x="6968691" y="1265341"/>
            <a:chExt cx="828310" cy="1058463"/>
          </a:xfrm>
        </p:grpSpPr>
        <p:sp>
          <p:nvSpPr>
            <p:cNvPr id="39" name="椭圆 38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1" name="泪滴形 40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96972" y="2309129"/>
            <a:ext cx="806002" cy="1029957"/>
            <a:chOff x="1848051" y="1231496"/>
            <a:chExt cx="828310" cy="1058463"/>
          </a:xfrm>
        </p:grpSpPr>
        <p:sp>
          <p:nvSpPr>
            <p:cNvPr id="46" name="椭圆 45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8" name="泪滴形 47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54675" y="1027568"/>
            <a:ext cx="502850" cy="642571"/>
            <a:chOff x="6968691" y="1265341"/>
            <a:chExt cx="828310" cy="1058463"/>
          </a:xfrm>
        </p:grpSpPr>
        <p:sp>
          <p:nvSpPr>
            <p:cNvPr id="51" name="椭圆 50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3" name="泪滴形 52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653319" y="4889703"/>
            <a:ext cx="1837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I’m a map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63468" y="5502145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have.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569445" y="2207816"/>
            <a:ext cx="828310" cy="1058463"/>
            <a:chOff x="6968691" y="1265341"/>
            <a:chExt cx="828310" cy="1058463"/>
          </a:xfrm>
        </p:grpSpPr>
        <p:sp>
          <p:nvSpPr>
            <p:cNvPr id="61" name="椭圆 60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3" name="泪滴形 62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86180" y="3429000"/>
            <a:ext cx="615478" cy="786494"/>
            <a:chOff x="1848051" y="1231496"/>
            <a:chExt cx="828310" cy="1058463"/>
          </a:xfrm>
        </p:grpSpPr>
        <p:sp>
          <p:nvSpPr>
            <p:cNvPr id="66" name="椭圆 65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8" name="泪滴形 67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992385" y="1109999"/>
            <a:ext cx="332760" cy="425220"/>
            <a:chOff x="1848051" y="1231496"/>
            <a:chExt cx="828310" cy="1058463"/>
          </a:xfrm>
        </p:grpSpPr>
        <p:sp>
          <p:nvSpPr>
            <p:cNvPr id="71" name="椭圆 70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3" name="泪滴形 72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18220" y="1716970"/>
            <a:ext cx="1283489" cy="1283489"/>
            <a:chOff x="1386038" y="1866763"/>
            <a:chExt cx="1203158" cy="1203158"/>
          </a:xfrm>
        </p:grpSpPr>
        <p:sp>
          <p:nvSpPr>
            <p:cNvPr id="35" name="泪滴形 34"/>
            <p:cNvSpPr/>
            <p:nvPr/>
          </p:nvSpPr>
          <p:spPr>
            <a:xfrm rot="8100000">
              <a:off x="1386038" y="1866763"/>
              <a:ext cx="1203158" cy="1203158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" name="泪滴形 35"/>
            <p:cNvSpPr/>
            <p:nvPr/>
          </p:nvSpPr>
          <p:spPr>
            <a:xfrm rot="8100000">
              <a:off x="1525467" y="2006192"/>
              <a:ext cx="924300" cy="9243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184395" y="3509204"/>
            <a:ext cx="502850" cy="642571"/>
            <a:chOff x="6968691" y="1265341"/>
            <a:chExt cx="828310" cy="1058463"/>
          </a:xfrm>
        </p:grpSpPr>
        <p:sp>
          <p:nvSpPr>
            <p:cNvPr id="76" name="椭圆 75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8" name="泪滴形 77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297981" y="2042743"/>
            <a:ext cx="835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/>
              <a:t>78</a:t>
            </a:r>
            <a:r>
              <a:rPr lang="en-US" altLang="zh-CN" sz="2000" b="1" dirty="0" smtClean="0"/>
              <a:t>%</a:t>
            </a:r>
            <a:endParaRPr lang="en-US" altLang="zh-CN" sz="2000" b="1" dirty="0" smtClean="0"/>
          </a:p>
        </p:txBody>
      </p:sp>
      <p:sp>
        <p:nvSpPr>
          <p:cNvPr id="81" name="文本框 80"/>
          <p:cNvSpPr txBox="1"/>
          <p:nvPr/>
        </p:nvSpPr>
        <p:spPr>
          <a:xfrm>
            <a:off x="3401429" y="2541661"/>
            <a:ext cx="5230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/>
              <a:t>Text</a:t>
            </a:r>
            <a:endParaRPr lang="en-US" altLang="zh-CN" sz="1600" dirty="0" smtClean="0"/>
          </a:p>
        </p:txBody>
      </p:sp>
      <p:sp>
        <p:nvSpPr>
          <p:cNvPr id="82" name="文本框 81"/>
          <p:cNvSpPr txBox="1"/>
          <p:nvPr/>
        </p:nvSpPr>
        <p:spPr>
          <a:xfrm>
            <a:off x="6693199" y="2456408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174623" y="3608864"/>
            <a:ext cx="508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text</a:t>
            </a:r>
            <a:endParaRPr lang="en-US" altLang="zh-CN" sz="1600" dirty="0" smtClean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811153" y="1216852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967090" y="1130213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944652" y="1139080"/>
            <a:ext cx="4090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text</a:t>
            </a:r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91028" y="1326784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  <a:endParaRPr lang="en-US" altLang="zh-CN" sz="1400" dirty="0" smtClean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825881" y="2566407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35145" y="3567462"/>
            <a:ext cx="508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text</a:t>
            </a:r>
            <a:endParaRPr lang="en-US" altLang="zh-CN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58"/>
          <p:cNvSpPr/>
          <p:nvPr/>
        </p:nvSpPr>
        <p:spPr>
          <a:xfrm>
            <a:off x="4089401" y="1251196"/>
            <a:ext cx="965199" cy="726569"/>
          </a:xfrm>
          <a:prstGeom prst="triangle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9" name="矩形 58"/>
          <p:cNvSpPr/>
          <p:nvPr/>
        </p:nvSpPr>
        <p:spPr>
          <a:xfrm rot="10800000">
            <a:off x="4089401" y="4843340"/>
            <a:ext cx="965199" cy="726569"/>
          </a:xfrm>
          <a:prstGeom prst="triangle">
            <a:avLst/>
          </a:prstGeom>
          <a:blipFill dpi="0" rotWithShape="1">
            <a:blip r:embed="rId2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0" y="3388168"/>
            <a:ext cx="9144000" cy="1840332"/>
          </a:xfrm>
          <a:prstGeom prst="rect">
            <a:avLst/>
          </a:prstGeom>
          <a:blipFill dpi="0" rotWithShape="1">
            <a:blip r:embed="rId2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0" y="1547836"/>
            <a:ext cx="9144000" cy="1840332"/>
          </a:xfrm>
          <a:prstGeom prst="rect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Oval 109"/>
          <p:cNvSpPr>
            <a:spLocks noChangeArrowheads="1"/>
          </p:cNvSpPr>
          <p:nvPr/>
        </p:nvSpPr>
        <p:spPr bwMode="auto">
          <a:xfrm>
            <a:off x="216195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110"/>
          <p:cNvSpPr/>
          <p:nvPr/>
        </p:nvSpPr>
        <p:spPr bwMode="auto">
          <a:xfrm>
            <a:off x="205961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111"/>
          <p:cNvSpPr>
            <a:spLocks noChangeArrowheads="1"/>
          </p:cNvSpPr>
          <p:nvPr/>
        </p:nvSpPr>
        <p:spPr bwMode="auto">
          <a:xfrm>
            <a:off x="216195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112"/>
          <p:cNvSpPr/>
          <p:nvPr/>
        </p:nvSpPr>
        <p:spPr bwMode="auto">
          <a:xfrm>
            <a:off x="205961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Oval 115"/>
          <p:cNvSpPr>
            <a:spLocks noChangeArrowheads="1"/>
          </p:cNvSpPr>
          <p:nvPr/>
        </p:nvSpPr>
        <p:spPr bwMode="auto">
          <a:xfrm>
            <a:off x="2678756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16"/>
          <p:cNvSpPr/>
          <p:nvPr/>
        </p:nvSpPr>
        <p:spPr bwMode="auto">
          <a:xfrm>
            <a:off x="2581534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6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19 w 86"/>
              <a:gd name="T25" fmla="*/ 28 h 168"/>
              <a:gd name="T26" fmla="*/ 19 w 86"/>
              <a:gd name="T27" fmla="*/ 46 h 168"/>
              <a:gd name="T28" fmla="*/ 19 w 86"/>
              <a:gd name="T29" fmla="*/ 77 h 168"/>
              <a:gd name="T30" fmla="*/ 19 w 86"/>
              <a:gd name="T31" fmla="*/ 81 h 168"/>
              <a:gd name="T32" fmla="*/ 19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5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1"/>
                  <a:pt x="19" y="81"/>
                  <a:pt x="19" y="8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5" y="168"/>
                </a:cubicBezTo>
                <a:cubicBezTo>
                  <a:pt x="61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2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Oval 119"/>
          <p:cNvSpPr>
            <a:spLocks noChangeArrowheads="1"/>
          </p:cNvSpPr>
          <p:nvPr/>
        </p:nvSpPr>
        <p:spPr bwMode="auto">
          <a:xfrm>
            <a:off x="3198971" y="2053942"/>
            <a:ext cx="150095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20"/>
          <p:cNvSpPr/>
          <p:nvPr/>
        </p:nvSpPr>
        <p:spPr bwMode="auto">
          <a:xfrm>
            <a:off x="3098339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123"/>
          <p:cNvSpPr>
            <a:spLocks noChangeArrowheads="1"/>
          </p:cNvSpPr>
          <p:nvPr/>
        </p:nvSpPr>
        <p:spPr bwMode="auto">
          <a:xfrm>
            <a:off x="371748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124"/>
          <p:cNvSpPr/>
          <p:nvPr/>
        </p:nvSpPr>
        <p:spPr bwMode="auto">
          <a:xfrm>
            <a:off x="3615144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2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1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7 w 86"/>
              <a:gd name="T47" fmla="*/ 157 h 168"/>
              <a:gd name="T48" fmla="*/ 67 w 86"/>
              <a:gd name="T49" fmla="*/ 81 h 168"/>
              <a:gd name="T50" fmla="*/ 67 w 86"/>
              <a:gd name="T51" fmla="*/ 77 h 168"/>
              <a:gd name="T52" fmla="*/ 67 w 86"/>
              <a:gd name="T53" fmla="*/ 46 h 168"/>
              <a:gd name="T54" fmla="*/ 67 w 86"/>
              <a:gd name="T55" fmla="*/ 28 h 168"/>
              <a:gd name="T56" fmla="*/ 71 w 86"/>
              <a:gd name="T57" fmla="*/ 28 h 168"/>
              <a:gd name="T58" fmla="*/ 71 w 86"/>
              <a:gd name="T59" fmla="*/ 45 h 168"/>
              <a:gd name="T60" fmla="*/ 71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127"/>
          <p:cNvSpPr>
            <a:spLocks noChangeArrowheads="1"/>
          </p:cNvSpPr>
          <p:nvPr/>
        </p:nvSpPr>
        <p:spPr bwMode="auto">
          <a:xfrm>
            <a:off x="4234286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28"/>
          <p:cNvSpPr/>
          <p:nvPr/>
        </p:nvSpPr>
        <p:spPr bwMode="auto">
          <a:xfrm>
            <a:off x="4133653" y="2221093"/>
            <a:ext cx="351359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2 w 87"/>
              <a:gd name="T37" fmla="*/ 157 h 168"/>
              <a:gd name="T38" fmla="*/ 42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6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1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2" y="163"/>
                  <a:pt x="42" y="157"/>
                </a:cubicBezTo>
                <a:cubicBezTo>
                  <a:pt x="42" y="81"/>
                  <a:pt x="42" y="81"/>
                  <a:pt x="42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131"/>
          <p:cNvSpPr>
            <a:spLocks noChangeArrowheads="1"/>
          </p:cNvSpPr>
          <p:nvPr/>
        </p:nvSpPr>
        <p:spPr bwMode="auto">
          <a:xfrm>
            <a:off x="4751090" y="2053942"/>
            <a:ext cx="150095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132"/>
          <p:cNvSpPr/>
          <p:nvPr/>
        </p:nvSpPr>
        <p:spPr bwMode="auto">
          <a:xfrm>
            <a:off x="4653870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6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19 w 86"/>
              <a:gd name="T25" fmla="*/ 28 h 168"/>
              <a:gd name="T26" fmla="*/ 19 w 86"/>
              <a:gd name="T27" fmla="*/ 46 h 168"/>
              <a:gd name="T28" fmla="*/ 19 w 86"/>
              <a:gd name="T29" fmla="*/ 77 h 168"/>
              <a:gd name="T30" fmla="*/ 19 w 86"/>
              <a:gd name="T31" fmla="*/ 81 h 168"/>
              <a:gd name="T32" fmla="*/ 19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1"/>
                  <a:pt x="19" y="81"/>
                  <a:pt x="19" y="8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1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2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Oval 135"/>
          <p:cNvSpPr>
            <a:spLocks noChangeArrowheads="1"/>
          </p:cNvSpPr>
          <p:nvPr/>
        </p:nvSpPr>
        <p:spPr bwMode="auto">
          <a:xfrm>
            <a:off x="5273011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36"/>
          <p:cNvSpPr/>
          <p:nvPr/>
        </p:nvSpPr>
        <p:spPr bwMode="auto">
          <a:xfrm>
            <a:off x="5170673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7 w 86"/>
              <a:gd name="T47" fmla="*/ 157 h 168"/>
              <a:gd name="T48" fmla="*/ 67 w 86"/>
              <a:gd name="T49" fmla="*/ 81 h 168"/>
              <a:gd name="T50" fmla="*/ 67 w 86"/>
              <a:gd name="T51" fmla="*/ 77 h 168"/>
              <a:gd name="T52" fmla="*/ 67 w 86"/>
              <a:gd name="T53" fmla="*/ 46 h 168"/>
              <a:gd name="T54" fmla="*/ 67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Oval 139"/>
          <p:cNvSpPr>
            <a:spLocks noChangeArrowheads="1"/>
          </p:cNvSpPr>
          <p:nvPr/>
        </p:nvSpPr>
        <p:spPr bwMode="auto">
          <a:xfrm>
            <a:off x="5789816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140"/>
          <p:cNvSpPr/>
          <p:nvPr/>
        </p:nvSpPr>
        <p:spPr bwMode="auto">
          <a:xfrm>
            <a:off x="5687478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Oval 139"/>
          <p:cNvSpPr>
            <a:spLocks noChangeArrowheads="1"/>
          </p:cNvSpPr>
          <p:nvPr/>
        </p:nvSpPr>
        <p:spPr bwMode="auto">
          <a:xfrm>
            <a:off x="6311738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140"/>
          <p:cNvSpPr/>
          <p:nvPr/>
        </p:nvSpPr>
        <p:spPr bwMode="auto">
          <a:xfrm>
            <a:off x="6209400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Oval 139"/>
          <p:cNvSpPr>
            <a:spLocks noChangeArrowheads="1"/>
          </p:cNvSpPr>
          <p:nvPr/>
        </p:nvSpPr>
        <p:spPr bwMode="auto">
          <a:xfrm>
            <a:off x="6833661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140"/>
          <p:cNvSpPr/>
          <p:nvPr/>
        </p:nvSpPr>
        <p:spPr bwMode="auto">
          <a:xfrm>
            <a:off x="673132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2177893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6"/>
          <p:cNvSpPr/>
          <p:nvPr/>
        </p:nvSpPr>
        <p:spPr bwMode="auto">
          <a:xfrm>
            <a:off x="2059614" y="4061425"/>
            <a:ext cx="383978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5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7 w 95"/>
              <a:gd name="T55" fmla="*/ 25 h 166"/>
              <a:gd name="T56" fmla="*/ 80 w 95"/>
              <a:gd name="T57" fmla="*/ 68 h 166"/>
              <a:gd name="T58" fmla="*/ 90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79" y="18"/>
                  <a:pt x="79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6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5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1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7"/>
          <p:cNvSpPr>
            <a:spLocks noChangeArrowheads="1"/>
          </p:cNvSpPr>
          <p:nvPr/>
        </p:nvSpPr>
        <p:spPr bwMode="auto">
          <a:xfrm>
            <a:off x="2697291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8"/>
          <p:cNvSpPr/>
          <p:nvPr/>
        </p:nvSpPr>
        <p:spPr bwMode="auto">
          <a:xfrm>
            <a:off x="2575584" y="4061425"/>
            <a:ext cx="387406" cy="692484"/>
          </a:xfrm>
          <a:custGeom>
            <a:avLst/>
            <a:gdLst>
              <a:gd name="T0" fmla="*/ 94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6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59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7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4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9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1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3213262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10"/>
          <p:cNvSpPr/>
          <p:nvPr/>
        </p:nvSpPr>
        <p:spPr bwMode="auto">
          <a:xfrm>
            <a:off x="3091554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3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>
            <a:off x="3727517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12"/>
          <p:cNvSpPr/>
          <p:nvPr/>
        </p:nvSpPr>
        <p:spPr bwMode="auto">
          <a:xfrm>
            <a:off x="3607524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50 w 96"/>
              <a:gd name="T9" fmla="*/ 0 h 166"/>
              <a:gd name="T10" fmla="*/ 47 w 96"/>
              <a:gd name="T11" fmla="*/ 0 h 166"/>
              <a:gd name="T12" fmla="*/ 40 w 96"/>
              <a:gd name="T13" fmla="*/ 0 h 166"/>
              <a:gd name="T14" fmla="*/ 17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3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7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50" y="0"/>
                </a:cubicBezTo>
                <a:cubicBezTo>
                  <a:pt x="49" y="0"/>
                  <a:pt x="48" y="0"/>
                  <a:pt x="47" y="0"/>
                </a:cubicBezTo>
                <a:cubicBezTo>
                  <a:pt x="43" y="0"/>
                  <a:pt x="44" y="0"/>
                  <a:pt x="40" y="0"/>
                </a:cubicBezTo>
                <a:cubicBezTo>
                  <a:pt x="35" y="0"/>
                  <a:pt x="22" y="3"/>
                  <a:pt x="17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7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5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3" y="72"/>
                  <a:pt x="87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Oval 13"/>
          <p:cNvSpPr>
            <a:spLocks noChangeArrowheads="1"/>
          </p:cNvSpPr>
          <p:nvPr/>
        </p:nvSpPr>
        <p:spPr bwMode="auto">
          <a:xfrm>
            <a:off x="4243486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4"/>
          <p:cNvSpPr/>
          <p:nvPr/>
        </p:nvSpPr>
        <p:spPr bwMode="auto">
          <a:xfrm>
            <a:off x="4126922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6 w 95"/>
              <a:gd name="T21" fmla="*/ 73 h 166"/>
              <a:gd name="T22" fmla="*/ 15 w 95"/>
              <a:gd name="T23" fmla="*/ 68 h 166"/>
              <a:gd name="T24" fmla="*/ 29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7 w 95"/>
              <a:gd name="T55" fmla="*/ 25 h 166"/>
              <a:gd name="T56" fmla="*/ 81 w 95"/>
              <a:gd name="T57" fmla="*/ 68 h 166"/>
              <a:gd name="T58" fmla="*/ 90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79" y="18"/>
                  <a:pt x="79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2" y="3"/>
                  <a:pt x="16" y="18"/>
                </a:cubicBezTo>
                <a:cubicBezTo>
                  <a:pt x="16" y="18"/>
                  <a:pt x="16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9" y="74"/>
                  <a:pt x="13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1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Oval 15"/>
          <p:cNvSpPr>
            <a:spLocks noChangeArrowheads="1"/>
          </p:cNvSpPr>
          <p:nvPr/>
        </p:nvSpPr>
        <p:spPr bwMode="auto">
          <a:xfrm>
            <a:off x="4764599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16"/>
          <p:cNvSpPr/>
          <p:nvPr/>
        </p:nvSpPr>
        <p:spPr bwMode="auto">
          <a:xfrm>
            <a:off x="4642892" y="4061425"/>
            <a:ext cx="387406" cy="692484"/>
          </a:xfrm>
          <a:custGeom>
            <a:avLst/>
            <a:gdLst>
              <a:gd name="T0" fmla="*/ 94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7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4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Oval 17"/>
          <p:cNvSpPr>
            <a:spLocks noChangeArrowheads="1"/>
          </p:cNvSpPr>
          <p:nvPr/>
        </p:nvSpPr>
        <p:spPr bwMode="auto">
          <a:xfrm>
            <a:off x="5278854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18"/>
          <p:cNvSpPr/>
          <p:nvPr/>
        </p:nvSpPr>
        <p:spPr bwMode="auto">
          <a:xfrm>
            <a:off x="5158861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3" y="0"/>
                  <a:pt x="44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Oval 19"/>
          <p:cNvSpPr>
            <a:spLocks noChangeArrowheads="1"/>
          </p:cNvSpPr>
          <p:nvPr/>
        </p:nvSpPr>
        <p:spPr bwMode="auto">
          <a:xfrm>
            <a:off x="5794825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20"/>
          <p:cNvSpPr/>
          <p:nvPr/>
        </p:nvSpPr>
        <p:spPr bwMode="auto">
          <a:xfrm>
            <a:off x="5678260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4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6 w 95"/>
              <a:gd name="T55" fmla="*/ 25 h 166"/>
              <a:gd name="T56" fmla="*/ 80 w 95"/>
              <a:gd name="T57" fmla="*/ 68 h 166"/>
              <a:gd name="T58" fmla="*/ 89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3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4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0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89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Oval 17"/>
          <p:cNvSpPr>
            <a:spLocks noChangeArrowheads="1"/>
          </p:cNvSpPr>
          <p:nvPr/>
        </p:nvSpPr>
        <p:spPr bwMode="auto">
          <a:xfrm>
            <a:off x="6302718" y="3894274"/>
            <a:ext cx="149135" cy="150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18"/>
          <p:cNvSpPr/>
          <p:nvPr/>
        </p:nvSpPr>
        <p:spPr bwMode="auto">
          <a:xfrm>
            <a:off x="6182725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3" y="0"/>
                  <a:pt x="44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Oval 19"/>
          <p:cNvSpPr>
            <a:spLocks noChangeArrowheads="1"/>
          </p:cNvSpPr>
          <p:nvPr/>
        </p:nvSpPr>
        <p:spPr bwMode="auto">
          <a:xfrm>
            <a:off x="6818688" y="3894274"/>
            <a:ext cx="149135" cy="150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20"/>
          <p:cNvSpPr/>
          <p:nvPr/>
        </p:nvSpPr>
        <p:spPr bwMode="auto">
          <a:xfrm>
            <a:off x="6702123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4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6 w 95"/>
              <a:gd name="T55" fmla="*/ 25 h 166"/>
              <a:gd name="T56" fmla="*/ 80 w 95"/>
              <a:gd name="T57" fmla="*/ 68 h 166"/>
              <a:gd name="T58" fmla="*/ 89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3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4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0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89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912173" y="6040632"/>
            <a:ext cx="531965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90138" y="322976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+mj-lt"/>
              </a:rPr>
              <a:t>MALE</a:t>
            </a:r>
            <a:endParaRPr lang="zh-CN" altLang="en-US" sz="2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920219" y="5629132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+mj-lt"/>
              </a:rPr>
              <a:t>FEMALE</a:t>
            </a:r>
            <a:endParaRPr lang="zh-CN" altLang="en-US" sz="2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912173" y="671536"/>
            <a:ext cx="531965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8480" y="4682967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SIMON  PPT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68871" y="2180496"/>
            <a:ext cx="1708975" cy="1708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8368" y="3143413"/>
            <a:ext cx="596300" cy="64715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1293" y="3143413"/>
            <a:ext cx="596300" cy="64715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88042" y="3149092"/>
            <a:ext cx="166070" cy="113612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20804" y="3147492"/>
            <a:ext cx="166070" cy="113612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3741734" y="2183342"/>
            <a:ext cx="1763248" cy="1763248"/>
          </a:xfrm>
          <a:prstGeom prst="donut">
            <a:avLst>
              <a:gd name="adj" fmla="val 380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3607000" y="1571944"/>
            <a:ext cx="2051532" cy="1587287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000000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4426" y="6171307"/>
            <a:ext cx="7775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prstClr val="white"/>
                </a:solidFill>
              </a:rPr>
              <a:t>Supporters say </a:t>
            </a:r>
            <a:r>
              <a:rPr lang="en-US" altLang="zh-CN" sz="900" dirty="0" smtClean="0">
                <a:solidFill>
                  <a:prstClr val="white"/>
                </a:solidFill>
              </a:rPr>
              <a:t>that </a:t>
            </a:r>
            <a:r>
              <a:rPr lang="en-US" altLang="zh-CN" sz="900" dirty="0">
                <a:solidFill>
                  <a:prstClr val="white"/>
                </a:solidFill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900" dirty="0" smtClean="0">
                <a:solidFill>
                  <a:prstClr val="white"/>
                </a:solidFill>
              </a:rPr>
              <a:t>or </a:t>
            </a:r>
            <a:r>
              <a:rPr lang="en-US" altLang="zh-CN" sz="900" dirty="0">
                <a:solidFill>
                  <a:prstClr val="white"/>
                </a:solidFill>
              </a:rPr>
              <a:t>overhead projections. Ease of use also encourages </a:t>
            </a:r>
            <a:r>
              <a:rPr lang="en-US" altLang="zh-CN" sz="900" dirty="0" smtClean="0">
                <a:solidFill>
                  <a:prstClr val="white"/>
                </a:solidFill>
              </a:rPr>
              <a:t>those</a:t>
            </a:r>
            <a:endParaRPr lang="en-US" altLang="zh-CN" sz="900" dirty="0">
              <a:solidFill>
                <a:prstClr val="white"/>
              </a:solidFill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4171153" y="3606510"/>
            <a:ext cx="1006476" cy="1133475"/>
          </a:xfrm>
          <a:custGeom>
            <a:avLst/>
            <a:gdLst>
              <a:gd name="T0" fmla="*/ 484 w 666"/>
              <a:gd name="T1" fmla="*/ 0 h 653"/>
              <a:gd name="T2" fmla="*/ 446 w 666"/>
              <a:gd name="T3" fmla="*/ 7 h 653"/>
              <a:gd name="T4" fmla="*/ 449 w 666"/>
              <a:gd name="T5" fmla="*/ 29 h 653"/>
              <a:gd name="T6" fmla="*/ 336 w 666"/>
              <a:gd name="T7" fmla="*/ 142 h 653"/>
              <a:gd name="T8" fmla="*/ 223 w 666"/>
              <a:gd name="T9" fmla="*/ 36 h 653"/>
              <a:gd name="T10" fmla="*/ 91 w 666"/>
              <a:gd name="T11" fmla="*/ 59 h 653"/>
              <a:gd name="T12" fmla="*/ 410 w 666"/>
              <a:gd name="T13" fmla="*/ 653 h 653"/>
              <a:gd name="T14" fmla="*/ 614 w 666"/>
              <a:gd name="T15" fmla="*/ 304 h 653"/>
              <a:gd name="T16" fmla="*/ 484 w 666"/>
              <a:gd name="T17" fmla="*/ 0 h 653"/>
              <a:gd name="connsiteX0" fmla="*/ 6446 w 8692"/>
              <a:gd name="connsiteY0" fmla="*/ 0 h 10000"/>
              <a:gd name="connsiteX1" fmla="*/ 5876 w 8692"/>
              <a:gd name="connsiteY1" fmla="*/ 107 h 10000"/>
              <a:gd name="connsiteX2" fmla="*/ 5921 w 8692"/>
              <a:gd name="connsiteY2" fmla="*/ 444 h 10000"/>
              <a:gd name="connsiteX3" fmla="*/ 4114 w 8692"/>
              <a:gd name="connsiteY3" fmla="*/ 326 h 10000"/>
              <a:gd name="connsiteX4" fmla="*/ 2527 w 8692"/>
              <a:gd name="connsiteY4" fmla="*/ 551 h 10000"/>
              <a:gd name="connsiteX5" fmla="*/ 545 w 8692"/>
              <a:gd name="connsiteY5" fmla="*/ 904 h 10000"/>
              <a:gd name="connsiteX6" fmla="*/ 5335 w 8692"/>
              <a:gd name="connsiteY6" fmla="*/ 10000 h 10000"/>
              <a:gd name="connsiteX7" fmla="*/ 8398 w 8692"/>
              <a:gd name="connsiteY7" fmla="*/ 4655 h 10000"/>
              <a:gd name="connsiteX8" fmla="*/ 6446 w 8692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92" h="10000">
                <a:moveTo>
                  <a:pt x="6446" y="0"/>
                </a:moveTo>
                <a:cubicBezTo>
                  <a:pt x="6431" y="31"/>
                  <a:pt x="6221" y="61"/>
                  <a:pt x="5876" y="107"/>
                </a:cubicBezTo>
                <a:cubicBezTo>
                  <a:pt x="5906" y="214"/>
                  <a:pt x="6215" y="408"/>
                  <a:pt x="5921" y="444"/>
                </a:cubicBezTo>
                <a:cubicBezTo>
                  <a:pt x="5627" y="480"/>
                  <a:pt x="5045" y="326"/>
                  <a:pt x="4114" y="326"/>
                </a:cubicBezTo>
                <a:cubicBezTo>
                  <a:pt x="3213" y="326"/>
                  <a:pt x="2587" y="1455"/>
                  <a:pt x="2527" y="551"/>
                </a:cubicBezTo>
                <a:cubicBezTo>
                  <a:pt x="1461" y="704"/>
                  <a:pt x="575" y="842"/>
                  <a:pt x="545" y="904"/>
                </a:cubicBezTo>
                <a:cubicBezTo>
                  <a:pt x="-821" y="4533"/>
                  <a:pt x="245" y="8254"/>
                  <a:pt x="5335" y="10000"/>
                </a:cubicBezTo>
                <a:cubicBezTo>
                  <a:pt x="3879" y="7795"/>
                  <a:pt x="7362" y="7136"/>
                  <a:pt x="8398" y="4655"/>
                </a:cubicBezTo>
                <a:cubicBezTo>
                  <a:pt x="9179" y="2787"/>
                  <a:pt x="8368" y="766"/>
                  <a:pt x="6446" y="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0"/>
          <p:cNvSpPr/>
          <p:nvPr/>
        </p:nvSpPr>
        <p:spPr bwMode="auto">
          <a:xfrm>
            <a:off x="3919664" y="3456224"/>
            <a:ext cx="1442843" cy="517963"/>
          </a:xfrm>
          <a:custGeom>
            <a:avLst/>
            <a:gdLst>
              <a:gd name="T0" fmla="*/ 0 w 817"/>
              <a:gd name="T1" fmla="*/ 59 h 291"/>
              <a:gd name="T2" fmla="*/ 295 w 817"/>
              <a:gd name="T3" fmla="*/ 18 h 291"/>
              <a:gd name="T4" fmla="*/ 408 w 817"/>
              <a:gd name="T5" fmla="*/ 56 h 291"/>
              <a:gd name="T6" fmla="*/ 521 w 817"/>
              <a:gd name="T7" fmla="*/ 18 h 291"/>
              <a:gd name="T8" fmla="*/ 817 w 817"/>
              <a:gd name="T9" fmla="*/ 59 h 291"/>
              <a:gd name="T10" fmla="*/ 489 w 817"/>
              <a:gd name="T11" fmla="*/ 217 h 291"/>
              <a:gd name="T12" fmla="*/ 408 w 817"/>
              <a:gd name="T13" fmla="*/ 136 h 291"/>
              <a:gd name="T14" fmla="*/ 328 w 817"/>
              <a:gd name="T15" fmla="*/ 217 h 291"/>
              <a:gd name="T16" fmla="*/ 0 w 817"/>
              <a:gd name="T17" fmla="*/ 5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7" h="291">
                <a:moveTo>
                  <a:pt x="0" y="59"/>
                </a:moveTo>
                <a:cubicBezTo>
                  <a:pt x="184" y="166"/>
                  <a:pt x="220" y="43"/>
                  <a:pt x="295" y="18"/>
                </a:cubicBezTo>
                <a:cubicBezTo>
                  <a:pt x="349" y="0"/>
                  <a:pt x="391" y="20"/>
                  <a:pt x="408" y="56"/>
                </a:cubicBezTo>
                <a:cubicBezTo>
                  <a:pt x="426" y="20"/>
                  <a:pt x="467" y="0"/>
                  <a:pt x="521" y="18"/>
                </a:cubicBezTo>
                <a:cubicBezTo>
                  <a:pt x="597" y="43"/>
                  <a:pt x="633" y="166"/>
                  <a:pt x="817" y="59"/>
                </a:cubicBezTo>
                <a:cubicBezTo>
                  <a:pt x="759" y="194"/>
                  <a:pt x="631" y="291"/>
                  <a:pt x="489" y="217"/>
                </a:cubicBezTo>
                <a:cubicBezTo>
                  <a:pt x="446" y="194"/>
                  <a:pt x="421" y="165"/>
                  <a:pt x="408" y="136"/>
                </a:cubicBezTo>
                <a:cubicBezTo>
                  <a:pt x="396" y="165"/>
                  <a:pt x="370" y="194"/>
                  <a:pt x="328" y="217"/>
                </a:cubicBezTo>
                <a:cubicBezTo>
                  <a:pt x="186" y="291"/>
                  <a:pt x="57" y="194"/>
                  <a:pt x="0" y="59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831441" y="1567893"/>
            <a:ext cx="2346188" cy="967821"/>
            <a:chOff x="2972971" y="1563251"/>
            <a:chExt cx="2069515" cy="853691"/>
          </a:xfrm>
        </p:grpSpPr>
        <p:sp>
          <p:nvSpPr>
            <p:cNvPr id="31" name="Freeform 14"/>
            <p:cNvSpPr/>
            <p:nvPr/>
          </p:nvSpPr>
          <p:spPr bwMode="auto">
            <a:xfrm rot="19454570">
              <a:off x="2972971" y="1563251"/>
              <a:ext cx="1814591" cy="788725"/>
            </a:xfrm>
            <a:custGeom>
              <a:avLst/>
              <a:gdLst>
                <a:gd name="T0" fmla="*/ 18 w 597"/>
                <a:gd name="T1" fmla="*/ 269 h 430"/>
                <a:gd name="T2" fmla="*/ 8 w 597"/>
                <a:gd name="T3" fmla="*/ 209 h 430"/>
                <a:gd name="T4" fmla="*/ 596 w 597"/>
                <a:gd name="T5" fmla="*/ 413 h 430"/>
                <a:gd name="T6" fmla="*/ 260 w 597"/>
                <a:gd name="T7" fmla="*/ 430 h 430"/>
                <a:gd name="T8" fmla="*/ 18 w 597"/>
                <a:gd name="T9" fmla="*/ 269 h 430"/>
                <a:gd name="connsiteX0" fmla="*/ 194 w 10346"/>
                <a:gd name="connsiteY0" fmla="*/ 3062 h 6806"/>
                <a:gd name="connsiteX1" fmla="*/ 26 w 10346"/>
                <a:gd name="connsiteY1" fmla="*/ 1666 h 6806"/>
                <a:gd name="connsiteX2" fmla="*/ 9875 w 10346"/>
                <a:gd name="connsiteY2" fmla="*/ 6411 h 6806"/>
                <a:gd name="connsiteX3" fmla="*/ 4247 w 10346"/>
                <a:gd name="connsiteY3" fmla="*/ 6806 h 6806"/>
                <a:gd name="connsiteX4" fmla="*/ 194 w 10346"/>
                <a:gd name="connsiteY4" fmla="*/ 3062 h 6806"/>
                <a:gd name="connsiteX0-1" fmla="*/ 188 w 12038"/>
                <a:gd name="connsiteY0-2" fmla="*/ 3941 h 9442"/>
                <a:gd name="connsiteX1-3" fmla="*/ 25 w 12038"/>
                <a:gd name="connsiteY1-4" fmla="*/ 1890 h 9442"/>
                <a:gd name="connsiteX2-5" fmla="*/ 9545 w 12038"/>
                <a:gd name="connsiteY2-6" fmla="*/ 8862 h 9442"/>
                <a:gd name="connsiteX3-7" fmla="*/ 4105 w 12038"/>
                <a:gd name="connsiteY3-8" fmla="*/ 9442 h 9442"/>
                <a:gd name="connsiteX4-9" fmla="*/ 188 w 12038"/>
                <a:gd name="connsiteY4-10" fmla="*/ 3941 h 9442"/>
                <a:gd name="connsiteX0-11" fmla="*/ 1240 w 9664"/>
                <a:gd name="connsiteY0-12" fmla="*/ 1931 h 8212"/>
                <a:gd name="connsiteX1-13" fmla="*/ 346 w 9664"/>
                <a:gd name="connsiteY1-14" fmla="*/ 214 h 8212"/>
                <a:gd name="connsiteX2-15" fmla="*/ 8254 w 9664"/>
                <a:gd name="connsiteY2-16" fmla="*/ 7598 h 8212"/>
                <a:gd name="connsiteX3-17" fmla="*/ 3735 w 9664"/>
                <a:gd name="connsiteY3-18" fmla="*/ 8212 h 8212"/>
                <a:gd name="connsiteX4-19" fmla="*/ 1240 w 9664"/>
                <a:gd name="connsiteY4-20" fmla="*/ 1931 h 8212"/>
                <a:gd name="connsiteX0-21" fmla="*/ 0 w 9092"/>
                <a:gd name="connsiteY0-22" fmla="*/ 3449 h 11098"/>
                <a:gd name="connsiteX1-23" fmla="*/ 2511 w 9092"/>
                <a:gd name="connsiteY1-24" fmla="*/ 199 h 11098"/>
                <a:gd name="connsiteX2-25" fmla="*/ 7258 w 9092"/>
                <a:gd name="connsiteY2-26" fmla="*/ 10350 h 11098"/>
                <a:gd name="connsiteX3-27" fmla="*/ 2582 w 9092"/>
                <a:gd name="connsiteY3-28" fmla="*/ 11098 h 11098"/>
                <a:gd name="connsiteX4-29" fmla="*/ 0 w 9092"/>
                <a:gd name="connsiteY4-30" fmla="*/ 3449 h 11098"/>
                <a:gd name="connsiteX0-31" fmla="*/ 0 w 10295"/>
                <a:gd name="connsiteY0-32" fmla="*/ 4009 h 10901"/>
                <a:gd name="connsiteX1-33" fmla="*/ 4652 w 10295"/>
                <a:gd name="connsiteY1-34" fmla="*/ 149 h 10901"/>
                <a:gd name="connsiteX2-35" fmla="*/ 7983 w 10295"/>
                <a:gd name="connsiteY2-36" fmla="*/ 10227 h 10901"/>
                <a:gd name="connsiteX3-37" fmla="*/ 2840 w 10295"/>
                <a:gd name="connsiteY3-38" fmla="*/ 10901 h 10901"/>
                <a:gd name="connsiteX4-39" fmla="*/ 0 w 10295"/>
                <a:gd name="connsiteY4-40" fmla="*/ 4009 h 10901"/>
                <a:gd name="connsiteX0-41" fmla="*/ 0 w 10344"/>
                <a:gd name="connsiteY0-42" fmla="*/ 4008 h 10900"/>
                <a:gd name="connsiteX1-43" fmla="*/ 4652 w 10344"/>
                <a:gd name="connsiteY1-44" fmla="*/ 148 h 10900"/>
                <a:gd name="connsiteX2-45" fmla="*/ 7983 w 10344"/>
                <a:gd name="connsiteY2-46" fmla="*/ 10226 h 10900"/>
                <a:gd name="connsiteX3-47" fmla="*/ 2840 w 10344"/>
                <a:gd name="connsiteY3-48" fmla="*/ 10900 h 10900"/>
                <a:gd name="connsiteX4-49" fmla="*/ 0 w 10344"/>
                <a:gd name="connsiteY4-50" fmla="*/ 4008 h 10900"/>
                <a:gd name="connsiteX0-51" fmla="*/ 0 w 10344"/>
                <a:gd name="connsiteY0-52" fmla="*/ 4008 h 10709"/>
                <a:gd name="connsiteX1-53" fmla="*/ 4652 w 10344"/>
                <a:gd name="connsiteY1-54" fmla="*/ 148 h 10709"/>
                <a:gd name="connsiteX2-55" fmla="*/ 7983 w 10344"/>
                <a:gd name="connsiteY2-56" fmla="*/ 10226 h 10709"/>
                <a:gd name="connsiteX3-57" fmla="*/ 2486 w 10344"/>
                <a:gd name="connsiteY3-58" fmla="*/ 10709 h 10709"/>
                <a:gd name="connsiteX4-59" fmla="*/ 0 w 10344"/>
                <a:gd name="connsiteY4-60" fmla="*/ 4008 h 10709"/>
                <a:gd name="connsiteX0-61" fmla="*/ 0 w 10513"/>
                <a:gd name="connsiteY0-62" fmla="*/ 4624 h 11325"/>
                <a:gd name="connsiteX1-63" fmla="*/ 5508 w 10513"/>
                <a:gd name="connsiteY1-64" fmla="*/ 132 h 11325"/>
                <a:gd name="connsiteX2-65" fmla="*/ 7983 w 10513"/>
                <a:gd name="connsiteY2-66" fmla="*/ 10842 h 11325"/>
                <a:gd name="connsiteX3-67" fmla="*/ 2486 w 10513"/>
                <a:gd name="connsiteY3-68" fmla="*/ 11325 h 11325"/>
                <a:gd name="connsiteX4-69" fmla="*/ 0 w 10513"/>
                <a:gd name="connsiteY4-70" fmla="*/ 4624 h 11325"/>
                <a:gd name="connsiteX0-71" fmla="*/ 0 w 10712"/>
                <a:gd name="connsiteY0-72" fmla="*/ 4902 h 11603"/>
                <a:gd name="connsiteX1-73" fmla="*/ 5508 w 10712"/>
                <a:gd name="connsiteY1-74" fmla="*/ 410 h 11603"/>
                <a:gd name="connsiteX2-75" fmla="*/ 7983 w 10712"/>
                <a:gd name="connsiteY2-76" fmla="*/ 11120 h 11603"/>
                <a:gd name="connsiteX3-77" fmla="*/ 2486 w 10712"/>
                <a:gd name="connsiteY3-78" fmla="*/ 11603 h 11603"/>
                <a:gd name="connsiteX4-79" fmla="*/ 0 w 10712"/>
                <a:gd name="connsiteY4-80" fmla="*/ 4902 h 11603"/>
                <a:gd name="connsiteX0-81" fmla="*/ 0 w 10504"/>
                <a:gd name="connsiteY0-82" fmla="*/ 4902 h 11805"/>
                <a:gd name="connsiteX1-83" fmla="*/ 5508 w 10504"/>
                <a:gd name="connsiteY1-84" fmla="*/ 410 h 11805"/>
                <a:gd name="connsiteX2-85" fmla="*/ 7983 w 10504"/>
                <a:gd name="connsiteY2-86" fmla="*/ 11120 h 11805"/>
                <a:gd name="connsiteX3-87" fmla="*/ 2486 w 10504"/>
                <a:gd name="connsiteY3-88" fmla="*/ 11603 h 11805"/>
                <a:gd name="connsiteX4-89" fmla="*/ 0 w 10504"/>
                <a:gd name="connsiteY4-90" fmla="*/ 4902 h 11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504" h="11805">
                  <a:moveTo>
                    <a:pt x="0" y="4902"/>
                  </a:moveTo>
                  <a:cubicBezTo>
                    <a:pt x="122" y="4704"/>
                    <a:pt x="1821" y="-1651"/>
                    <a:pt x="5508" y="410"/>
                  </a:cubicBezTo>
                  <a:cubicBezTo>
                    <a:pt x="8159" y="1892"/>
                    <a:pt x="13762" y="14898"/>
                    <a:pt x="7983" y="11120"/>
                  </a:cubicBezTo>
                  <a:cubicBezTo>
                    <a:pt x="7997" y="11397"/>
                    <a:pt x="2486" y="11364"/>
                    <a:pt x="2486" y="11603"/>
                  </a:cubicBezTo>
                  <a:cubicBezTo>
                    <a:pt x="2424" y="10569"/>
                    <a:pt x="3703" y="4546"/>
                    <a:pt x="0" y="4902"/>
                  </a:cubicBezTo>
                  <a:close/>
                </a:path>
              </a:pathLst>
            </a:custGeom>
            <a:solidFill>
              <a:srgbClr val="D1323D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"/>
            <p:cNvSpPr/>
            <p:nvPr/>
          </p:nvSpPr>
          <p:spPr bwMode="auto">
            <a:xfrm rot="19454570">
              <a:off x="3067133" y="1953485"/>
              <a:ext cx="1439269" cy="463458"/>
            </a:xfrm>
            <a:custGeom>
              <a:avLst/>
              <a:gdLst>
                <a:gd name="T0" fmla="*/ 513 w 517"/>
                <a:gd name="T1" fmla="*/ 139 h 191"/>
                <a:gd name="T2" fmla="*/ 516 w 517"/>
                <a:gd name="T3" fmla="*/ 160 h 191"/>
                <a:gd name="T4" fmla="*/ 166 w 517"/>
                <a:gd name="T5" fmla="*/ 191 h 191"/>
                <a:gd name="T6" fmla="*/ 0 w 517"/>
                <a:gd name="T7" fmla="*/ 18 h 191"/>
                <a:gd name="T8" fmla="*/ 513 w 517"/>
                <a:gd name="T9" fmla="*/ 139 h 191"/>
                <a:gd name="connsiteX0" fmla="*/ 10526 w 10529"/>
                <a:gd name="connsiteY0" fmla="*/ 7591 h 9143"/>
                <a:gd name="connsiteX1" fmla="*/ 9981 w 10529"/>
                <a:gd name="connsiteY1" fmla="*/ 7520 h 9143"/>
                <a:gd name="connsiteX2" fmla="*/ 3211 w 10529"/>
                <a:gd name="connsiteY2" fmla="*/ 9143 h 9143"/>
                <a:gd name="connsiteX3" fmla="*/ 0 w 10529"/>
                <a:gd name="connsiteY3" fmla="*/ 85 h 9143"/>
                <a:gd name="connsiteX4" fmla="*/ 10526 w 10529"/>
                <a:gd name="connsiteY4" fmla="*/ 7591 h 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9" h="9143">
                  <a:moveTo>
                    <a:pt x="10526" y="7591"/>
                  </a:moveTo>
                  <a:cubicBezTo>
                    <a:pt x="10584" y="8534"/>
                    <a:pt x="9981" y="6892"/>
                    <a:pt x="9981" y="7520"/>
                  </a:cubicBezTo>
                  <a:cubicBezTo>
                    <a:pt x="10000" y="7886"/>
                    <a:pt x="3211" y="8829"/>
                    <a:pt x="3211" y="9143"/>
                  </a:cubicBezTo>
                  <a:cubicBezTo>
                    <a:pt x="3172" y="8672"/>
                    <a:pt x="4487" y="1708"/>
                    <a:pt x="0" y="85"/>
                  </a:cubicBezTo>
                  <a:cubicBezTo>
                    <a:pt x="4662" y="-857"/>
                    <a:pt x="4143" y="6387"/>
                    <a:pt x="10526" y="7591"/>
                  </a:cubicBezTo>
                  <a:close/>
                </a:path>
              </a:pathLst>
            </a:custGeom>
            <a:solidFill>
              <a:srgbClr val="B0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/>
            <p:nvPr/>
          </p:nvSpPr>
          <p:spPr bwMode="auto">
            <a:xfrm rot="19454570">
              <a:off x="3499767" y="2016989"/>
              <a:ext cx="1542719" cy="327190"/>
            </a:xfrm>
            <a:custGeom>
              <a:avLst/>
              <a:gdLst>
                <a:gd name="T0" fmla="*/ 428 w 481"/>
                <a:gd name="T1" fmla="*/ 13 h 141"/>
                <a:gd name="T2" fmla="*/ 53 w 481"/>
                <a:gd name="T3" fmla="*/ 13 h 141"/>
                <a:gd name="T4" fmla="*/ 53 w 481"/>
                <a:gd name="T5" fmla="*/ 134 h 141"/>
                <a:gd name="T6" fmla="*/ 428 w 481"/>
                <a:gd name="T7" fmla="*/ 134 h 141"/>
                <a:gd name="T8" fmla="*/ 428 w 481"/>
                <a:gd name="T9" fmla="*/ 13 h 141"/>
                <a:gd name="connsiteX0" fmla="*/ 8640 w 9466"/>
                <a:gd name="connsiteY0" fmla="*/ 822 h 9424"/>
                <a:gd name="connsiteX1" fmla="*/ 844 w 9466"/>
                <a:gd name="connsiteY1" fmla="*/ 822 h 9424"/>
                <a:gd name="connsiteX2" fmla="*/ 957 w 9466"/>
                <a:gd name="connsiteY2" fmla="*/ 8716 h 9424"/>
                <a:gd name="connsiteX3" fmla="*/ 8640 w 9466"/>
                <a:gd name="connsiteY3" fmla="*/ 9404 h 9424"/>
                <a:gd name="connsiteX4" fmla="*/ 8640 w 9466"/>
                <a:gd name="connsiteY4" fmla="*/ 822 h 9424"/>
                <a:gd name="connsiteX0-1" fmla="*/ 9127 w 9899"/>
                <a:gd name="connsiteY0-2" fmla="*/ 872 h 9275"/>
                <a:gd name="connsiteX1-3" fmla="*/ 892 w 9899"/>
                <a:gd name="connsiteY1-4" fmla="*/ 872 h 9275"/>
                <a:gd name="connsiteX2-5" fmla="*/ 1011 w 9899"/>
                <a:gd name="connsiteY2-6" fmla="*/ 9249 h 9275"/>
                <a:gd name="connsiteX3-7" fmla="*/ 8910 w 9899"/>
                <a:gd name="connsiteY3-8" fmla="*/ 8845 h 9275"/>
                <a:gd name="connsiteX4-9" fmla="*/ 9127 w 9899"/>
                <a:gd name="connsiteY4-10" fmla="*/ 872 h 9275"/>
                <a:gd name="connsiteX0-11" fmla="*/ 9220 w 10000"/>
                <a:gd name="connsiteY0-12" fmla="*/ 940 h 10000"/>
                <a:gd name="connsiteX1-13" fmla="*/ 901 w 10000"/>
                <a:gd name="connsiteY1-14" fmla="*/ 940 h 10000"/>
                <a:gd name="connsiteX2-15" fmla="*/ 1021 w 10000"/>
                <a:gd name="connsiteY2-16" fmla="*/ 9972 h 10000"/>
                <a:gd name="connsiteX3-17" fmla="*/ 9001 w 10000"/>
                <a:gd name="connsiteY3-18" fmla="*/ 9536 h 10000"/>
                <a:gd name="connsiteX4-19" fmla="*/ 9220 w 10000"/>
                <a:gd name="connsiteY4-20" fmla="*/ 94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10000">
                  <a:moveTo>
                    <a:pt x="9220" y="940"/>
                  </a:moveTo>
                  <a:cubicBezTo>
                    <a:pt x="6447" y="-33"/>
                    <a:pt x="2267" y="-565"/>
                    <a:pt x="901" y="940"/>
                  </a:cubicBezTo>
                  <a:cubicBezTo>
                    <a:pt x="-466" y="2446"/>
                    <a:pt x="-155" y="10539"/>
                    <a:pt x="1021" y="9972"/>
                  </a:cubicBezTo>
                  <a:cubicBezTo>
                    <a:pt x="3861" y="8755"/>
                    <a:pt x="3996" y="5691"/>
                    <a:pt x="9001" y="9536"/>
                  </a:cubicBezTo>
                  <a:cubicBezTo>
                    <a:pt x="10178" y="10104"/>
                    <a:pt x="10397" y="1427"/>
                    <a:pt x="9220" y="940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Oval 17"/>
          <p:cNvSpPr>
            <a:spLocks noChangeArrowheads="1"/>
          </p:cNvSpPr>
          <p:nvPr/>
        </p:nvSpPr>
        <p:spPr bwMode="auto">
          <a:xfrm rot="19454570">
            <a:off x="2792399" y="2277266"/>
            <a:ext cx="538079" cy="538078"/>
          </a:xfrm>
          <a:prstGeom prst="ellipse">
            <a:avLst/>
          </a:pr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347343" y="-232033"/>
            <a:ext cx="9848868" cy="7411462"/>
            <a:chOff x="-1287" y="-979"/>
            <a:chExt cx="8336" cy="6273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6116" y="4989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5 w 56"/>
                <a:gd name="T3" fmla="*/ 48 h 54"/>
                <a:gd name="T4" fmla="*/ 17 w 56"/>
                <a:gd name="T5" fmla="*/ 16 h 54"/>
                <a:gd name="T6" fmla="*/ 50 w 56"/>
                <a:gd name="T7" fmla="*/ 7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5" y="48"/>
                  </a:cubicBezTo>
                  <a:cubicBezTo>
                    <a:pt x="0" y="42"/>
                    <a:pt x="5" y="27"/>
                    <a:pt x="17" y="16"/>
                  </a:cubicBezTo>
                  <a:cubicBezTo>
                    <a:pt x="30" y="5"/>
                    <a:pt x="44" y="0"/>
                    <a:pt x="50" y="7"/>
                  </a:cubicBezTo>
                  <a:cubicBezTo>
                    <a:pt x="56" y="13"/>
                    <a:pt x="50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-847" y="1071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7 h 54"/>
                <a:gd name="T4" fmla="*/ 18 w 56"/>
                <a:gd name="T5" fmla="*/ 15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49"/>
                    <a:pt x="11" y="54"/>
                    <a:pt x="6" y="47"/>
                  </a:cubicBezTo>
                  <a:cubicBezTo>
                    <a:pt x="0" y="41"/>
                    <a:pt x="5" y="27"/>
                    <a:pt x="18" y="15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5960" y="2894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7 h 54"/>
                <a:gd name="T4" fmla="*/ 18 w 56"/>
                <a:gd name="T5" fmla="*/ 16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49"/>
                    <a:pt x="11" y="54"/>
                    <a:pt x="6" y="47"/>
                  </a:cubicBezTo>
                  <a:cubicBezTo>
                    <a:pt x="0" y="41"/>
                    <a:pt x="5" y="27"/>
                    <a:pt x="18" y="16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"/>
            <p:cNvSpPr/>
            <p:nvPr/>
          </p:nvSpPr>
          <p:spPr bwMode="auto">
            <a:xfrm>
              <a:off x="4870" y="2738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8 h 54"/>
                <a:gd name="T4" fmla="*/ 18 w 57"/>
                <a:gd name="T5" fmla="*/ 16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3482" y="532"/>
              <a:ext cx="132" cy="125"/>
            </a:xfrm>
            <a:custGeom>
              <a:avLst/>
              <a:gdLst>
                <a:gd name="T0" fmla="*/ 39 w 56"/>
                <a:gd name="T1" fmla="*/ 38 h 53"/>
                <a:gd name="T2" fmla="*/ 6 w 56"/>
                <a:gd name="T3" fmla="*/ 47 h 53"/>
                <a:gd name="T4" fmla="*/ 18 w 56"/>
                <a:gd name="T5" fmla="*/ 15 h 53"/>
                <a:gd name="T6" fmla="*/ 51 w 56"/>
                <a:gd name="T7" fmla="*/ 6 h 53"/>
                <a:gd name="T8" fmla="*/ 39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-29" y="1721"/>
              <a:ext cx="132" cy="126"/>
            </a:xfrm>
            <a:custGeom>
              <a:avLst/>
              <a:gdLst>
                <a:gd name="T0" fmla="*/ 38 w 56"/>
                <a:gd name="T1" fmla="*/ 38 h 53"/>
                <a:gd name="T2" fmla="*/ 5 w 56"/>
                <a:gd name="T3" fmla="*/ 47 h 53"/>
                <a:gd name="T4" fmla="*/ 17 w 56"/>
                <a:gd name="T5" fmla="*/ 15 h 53"/>
                <a:gd name="T6" fmla="*/ 50 w 56"/>
                <a:gd name="T7" fmla="*/ 6 h 53"/>
                <a:gd name="T8" fmla="*/ 38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8" y="38"/>
                  </a:moveTo>
                  <a:cubicBezTo>
                    <a:pt x="26" y="49"/>
                    <a:pt x="11" y="53"/>
                    <a:pt x="5" y="47"/>
                  </a:cubicBezTo>
                  <a:cubicBezTo>
                    <a:pt x="0" y="41"/>
                    <a:pt x="5" y="27"/>
                    <a:pt x="17" y="15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6" y="12"/>
                    <a:pt x="50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6116" y="-298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5 w 56"/>
                <a:gd name="T3" fmla="*/ 48 h 54"/>
                <a:gd name="T4" fmla="*/ 17 w 56"/>
                <a:gd name="T5" fmla="*/ 16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5" y="48"/>
                  </a:cubicBezTo>
                  <a:cubicBezTo>
                    <a:pt x="0" y="41"/>
                    <a:pt x="5" y="27"/>
                    <a:pt x="17" y="16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6" y="12"/>
                    <a:pt x="50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3267" y="-478"/>
              <a:ext cx="132" cy="125"/>
            </a:xfrm>
            <a:custGeom>
              <a:avLst/>
              <a:gdLst>
                <a:gd name="T0" fmla="*/ 38 w 56"/>
                <a:gd name="T1" fmla="*/ 38 h 53"/>
                <a:gd name="T2" fmla="*/ 5 w 56"/>
                <a:gd name="T3" fmla="*/ 47 h 53"/>
                <a:gd name="T4" fmla="*/ 18 w 56"/>
                <a:gd name="T5" fmla="*/ 15 h 53"/>
                <a:gd name="T6" fmla="*/ 50 w 56"/>
                <a:gd name="T7" fmla="*/ 6 h 53"/>
                <a:gd name="T8" fmla="*/ 38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8" y="38"/>
                  </a:moveTo>
                  <a:cubicBezTo>
                    <a:pt x="26" y="49"/>
                    <a:pt x="11" y="53"/>
                    <a:pt x="5" y="47"/>
                  </a:cubicBezTo>
                  <a:cubicBezTo>
                    <a:pt x="0" y="41"/>
                    <a:pt x="5" y="27"/>
                    <a:pt x="18" y="15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4941" y="-83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8 h 54"/>
                <a:gd name="T4" fmla="*/ 18 w 57"/>
                <a:gd name="T5" fmla="*/ 16 h 54"/>
                <a:gd name="T6" fmla="*/ 51 w 57"/>
                <a:gd name="T7" fmla="*/ 7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6" y="50"/>
                    <a:pt x="12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1" y="5"/>
                    <a:pt x="45" y="0"/>
                    <a:pt x="51" y="7"/>
                  </a:cubicBezTo>
                  <a:cubicBezTo>
                    <a:pt x="57" y="13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6413" y="4131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6915" y="3481"/>
              <a:ext cx="99" cy="146"/>
            </a:xfrm>
            <a:custGeom>
              <a:avLst/>
              <a:gdLst>
                <a:gd name="T0" fmla="*/ 34 w 42"/>
                <a:gd name="T1" fmla="*/ 38 h 62"/>
                <a:gd name="T2" fmla="*/ 7 w 42"/>
                <a:gd name="T3" fmla="*/ 59 h 62"/>
                <a:gd name="T4" fmla="*/ 7 w 42"/>
                <a:gd name="T5" fmla="*/ 25 h 62"/>
                <a:gd name="T6" fmla="*/ 34 w 42"/>
                <a:gd name="T7" fmla="*/ 4 h 62"/>
                <a:gd name="T8" fmla="*/ 34 w 42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4" y="38"/>
                  </a:moveTo>
                  <a:cubicBezTo>
                    <a:pt x="27" y="53"/>
                    <a:pt x="15" y="62"/>
                    <a:pt x="7" y="59"/>
                  </a:cubicBezTo>
                  <a:cubicBezTo>
                    <a:pt x="0" y="55"/>
                    <a:pt x="0" y="40"/>
                    <a:pt x="7" y="25"/>
                  </a:cubicBezTo>
                  <a:cubicBezTo>
                    <a:pt x="15" y="10"/>
                    <a:pt x="27" y="0"/>
                    <a:pt x="34" y="4"/>
                  </a:cubicBezTo>
                  <a:cubicBezTo>
                    <a:pt x="42" y="8"/>
                    <a:pt x="42" y="23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"/>
            <p:cNvSpPr/>
            <p:nvPr/>
          </p:nvSpPr>
          <p:spPr bwMode="auto">
            <a:xfrm>
              <a:off x="4775" y="4400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7"/>
            <p:cNvSpPr/>
            <p:nvPr/>
          </p:nvSpPr>
          <p:spPr bwMode="auto">
            <a:xfrm>
              <a:off x="6009" y="790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8"/>
            <p:cNvSpPr/>
            <p:nvPr/>
          </p:nvSpPr>
          <p:spPr bwMode="auto">
            <a:xfrm>
              <a:off x="-119" y="3615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9"/>
            <p:cNvSpPr/>
            <p:nvPr/>
          </p:nvSpPr>
          <p:spPr bwMode="auto">
            <a:xfrm>
              <a:off x="-1119" y="2776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0"/>
            <p:cNvSpPr/>
            <p:nvPr/>
          </p:nvSpPr>
          <p:spPr bwMode="auto">
            <a:xfrm>
              <a:off x="-460" y="589"/>
              <a:ext cx="149" cy="89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1"/>
            <p:cNvSpPr/>
            <p:nvPr/>
          </p:nvSpPr>
          <p:spPr bwMode="auto">
            <a:xfrm>
              <a:off x="-460" y="4360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2"/>
            <p:cNvSpPr/>
            <p:nvPr/>
          </p:nvSpPr>
          <p:spPr bwMode="auto">
            <a:xfrm>
              <a:off x="6262" y="-903"/>
              <a:ext cx="149" cy="89"/>
            </a:xfrm>
            <a:custGeom>
              <a:avLst/>
              <a:gdLst>
                <a:gd name="T0" fmla="*/ 36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4" y="3"/>
                    <a:pt x="19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3"/>
            <p:cNvSpPr/>
            <p:nvPr/>
          </p:nvSpPr>
          <p:spPr bwMode="auto">
            <a:xfrm>
              <a:off x="5104" y="-516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2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2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4"/>
            <p:cNvSpPr/>
            <p:nvPr/>
          </p:nvSpPr>
          <p:spPr bwMode="auto">
            <a:xfrm>
              <a:off x="3598" y="-946"/>
              <a:ext cx="146" cy="97"/>
            </a:xfrm>
            <a:custGeom>
              <a:avLst/>
              <a:gdLst>
                <a:gd name="T0" fmla="*/ 37 w 62"/>
                <a:gd name="T1" fmla="*/ 35 h 41"/>
                <a:gd name="T2" fmla="*/ 3 w 62"/>
                <a:gd name="T3" fmla="*/ 32 h 41"/>
                <a:gd name="T4" fmla="*/ 25 w 62"/>
                <a:gd name="T5" fmla="*/ 7 h 41"/>
                <a:gd name="T6" fmla="*/ 59 w 62"/>
                <a:gd name="T7" fmla="*/ 9 h 41"/>
                <a:gd name="T8" fmla="*/ 37 w 62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37" y="35"/>
                  </a:moveTo>
                  <a:cubicBezTo>
                    <a:pt x="21" y="41"/>
                    <a:pt x="6" y="40"/>
                    <a:pt x="3" y="32"/>
                  </a:cubicBezTo>
                  <a:cubicBezTo>
                    <a:pt x="0" y="24"/>
                    <a:pt x="10" y="13"/>
                    <a:pt x="25" y="7"/>
                  </a:cubicBezTo>
                  <a:cubicBezTo>
                    <a:pt x="41" y="0"/>
                    <a:pt x="56" y="1"/>
                    <a:pt x="59" y="9"/>
                  </a:cubicBezTo>
                  <a:cubicBezTo>
                    <a:pt x="62" y="17"/>
                    <a:pt x="52" y="28"/>
                    <a:pt x="3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5"/>
            <p:cNvSpPr/>
            <p:nvPr/>
          </p:nvSpPr>
          <p:spPr bwMode="auto">
            <a:xfrm>
              <a:off x="5458" y="-88"/>
              <a:ext cx="76" cy="67"/>
            </a:xfrm>
            <a:custGeom>
              <a:avLst/>
              <a:gdLst>
                <a:gd name="T0" fmla="*/ 10 w 32"/>
                <a:gd name="T1" fmla="*/ 4 h 28"/>
                <a:gd name="T2" fmla="*/ 29 w 32"/>
                <a:gd name="T3" fmla="*/ 6 h 28"/>
                <a:gd name="T4" fmla="*/ 21 w 32"/>
                <a:gd name="T5" fmla="*/ 24 h 28"/>
                <a:gd name="T6" fmla="*/ 3 w 32"/>
                <a:gd name="T7" fmla="*/ 22 h 28"/>
                <a:gd name="T8" fmla="*/ 10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4"/>
                  </a:moveTo>
                  <a:cubicBezTo>
                    <a:pt x="17" y="0"/>
                    <a:pt x="26" y="1"/>
                    <a:pt x="29" y="6"/>
                  </a:cubicBezTo>
                  <a:cubicBezTo>
                    <a:pt x="32" y="12"/>
                    <a:pt x="29" y="19"/>
                    <a:pt x="21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6"/>
                    <a:pt x="3" y="9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6"/>
            <p:cNvSpPr/>
            <p:nvPr/>
          </p:nvSpPr>
          <p:spPr bwMode="auto">
            <a:xfrm>
              <a:off x="5238" y="2868"/>
              <a:ext cx="78" cy="66"/>
            </a:xfrm>
            <a:custGeom>
              <a:avLst/>
              <a:gdLst>
                <a:gd name="T0" fmla="*/ 11 w 33"/>
                <a:gd name="T1" fmla="*/ 5 h 28"/>
                <a:gd name="T2" fmla="*/ 30 w 33"/>
                <a:gd name="T3" fmla="*/ 7 h 28"/>
                <a:gd name="T4" fmla="*/ 22 w 33"/>
                <a:gd name="T5" fmla="*/ 24 h 28"/>
                <a:gd name="T6" fmla="*/ 4 w 33"/>
                <a:gd name="T7" fmla="*/ 22 h 28"/>
                <a:gd name="T8" fmla="*/ 11 w 33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5"/>
                  </a:moveTo>
                  <a:cubicBezTo>
                    <a:pt x="18" y="0"/>
                    <a:pt x="27" y="1"/>
                    <a:pt x="30" y="7"/>
                  </a:cubicBezTo>
                  <a:cubicBezTo>
                    <a:pt x="33" y="12"/>
                    <a:pt x="30" y="20"/>
                    <a:pt x="22" y="24"/>
                  </a:cubicBezTo>
                  <a:cubicBezTo>
                    <a:pt x="15" y="28"/>
                    <a:pt x="7" y="27"/>
                    <a:pt x="4" y="22"/>
                  </a:cubicBezTo>
                  <a:cubicBezTo>
                    <a:pt x="0" y="17"/>
                    <a:pt x="4" y="9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7"/>
            <p:cNvSpPr/>
            <p:nvPr/>
          </p:nvSpPr>
          <p:spPr bwMode="auto">
            <a:xfrm>
              <a:off x="5042" y="3445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3 h 28"/>
                <a:gd name="T6" fmla="*/ 3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7" y="1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8"/>
                    <a:pt x="7" y="27"/>
                    <a:pt x="3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8"/>
            <p:cNvSpPr/>
            <p:nvPr/>
          </p:nvSpPr>
          <p:spPr bwMode="auto">
            <a:xfrm>
              <a:off x="4874" y="2052"/>
              <a:ext cx="76" cy="67"/>
            </a:xfrm>
            <a:custGeom>
              <a:avLst/>
              <a:gdLst>
                <a:gd name="T0" fmla="*/ 10 w 32"/>
                <a:gd name="T1" fmla="*/ 5 h 28"/>
                <a:gd name="T2" fmla="*/ 29 w 32"/>
                <a:gd name="T3" fmla="*/ 7 h 28"/>
                <a:gd name="T4" fmla="*/ 22 w 32"/>
                <a:gd name="T5" fmla="*/ 24 h 28"/>
                <a:gd name="T6" fmla="*/ 3 w 32"/>
                <a:gd name="T7" fmla="*/ 22 h 28"/>
                <a:gd name="T8" fmla="*/ 10 w 32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5"/>
                  </a:moveTo>
                  <a:cubicBezTo>
                    <a:pt x="18" y="0"/>
                    <a:pt x="26" y="1"/>
                    <a:pt x="29" y="7"/>
                  </a:cubicBezTo>
                  <a:cubicBezTo>
                    <a:pt x="32" y="12"/>
                    <a:pt x="29" y="20"/>
                    <a:pt x="22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7"/>
                    <a:pt x="3" y="9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9"/>
            <p:cNvSpPr/>
            <p:nvPr/>
          </p:nvSpPr>
          <p:spPr bwMode="auto">
            <a:xfrm>
              <a:off x="3120" y="4119"/>
              <a:ext cx="76" cy="66"/>
            </a:xfrm>
            <a:custGeom>
              <a:avLst/>
              <a:gdLst>
                <a:gd name="T0" fmla="*/ 10 w 32"/>
                <a:gd name="T1" fmla="*/ 4 h 28"/>
                <a:gd name="T2" fmla="*/ 29 w 32"/>
                <a:gd name="T3" fmla="*/ 6 h 28"/>
                <a:gd name="T4" fmla="*/ 21 w 32"/>
                <a:gd name="T5" fmla="*/ 24 h 28"/>
                <a:gd name="T6" fmla="*/ 3 w 32"/>
                <a:gd name="T7" fmla="*/ 22 h 28"/>
                <a:gd name="T8" fmla="*/ 10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4"/>
                  </a:moveTo>
                  <a:cubicBezTo>
                    <a:pt x="17" y="0"/>
                    <a:pt x="26" y="1"/>
                    <a:pt x="29" y="6"/>
                  </a:cubicBezTo>
                  <a:cubicBezTo>
                    <a:pt x="32" y="12"/>
                    <a:pt x="29" y="19"/>
                    <a:pt x="21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6"/>
                    <a:pt x="3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0"/>
            <p:cNvSpPr/>
            <p:nvPr/>
          </p:nvSpPr>
          <p:spPr bwMode="auto">
            <a:xfrm>
              <a:off x="401" y="-107"/>
              <a:ext cx="78" cy="67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4 h 28"/>
                <a:gd name="T6" fmla="*/ 3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30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1"/>
            <p:cNvSpPr/>
            <p:nvPr/>
          </p:nvSpPr>
          <p:spPr bwMode="auto">
            <a:xfrm>
              <a:off x="954" y="-887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4 h 28"/>
                <a:gd name="T6" fmla="*/ 4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7" y="1"/>
                    <a:pt x="30" y="6"/>
                  </a:cubicBezTo>
                  <a:cubicBezTo>
                    <a:pt x="33" y="11"/>
                    <a:pt x="30" y="19"/>
                    <a:pt x="22" y="24"/>
                  </a:cubicBezTo>
                  <a:cubicBezTo>
                    <a:pt x="15" y="28"/>
                    <a:pt x="7" y="27"/>
                    <a:pt x="4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2"/>
            <p:cNvSpPr/>
            <p:nvPr/>
          </p:nvSpPr>
          <p:spPr bwMode="auto">
            <a:xfrm>
              <a:off x="578" y="2400"/>
              <a:ext cx="76" cy="64"/>
            </a:xfrm>
            <a:custGeom>
              <a:avLst/>
              <a:gdLst>
                <a:gd name="T0" fmla="*/ 10 w 32"/>
                <a:gd name="T1" fmla="*/ 4 h 27"/>
                <a:gd name="T2" fmla="*/ 29 w 32"/>
                <a:gd name="T3" fmla="*/ 6 h 27"/>
                <a:gd name="T4" fmla="*/ 22 w 32"/>
                <a:gd name="T5" fmla="*/ 23 h 27"/>
                <a:gd name="T6" fmla="*/ 3 w 32"/>
                <a:gd name="T7" fmla="*/ 21 h 27"/>
                <a:gd name="T8" fmla="*/ 10 w 32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0" y="4"/>
                  </a:moveTo>
                  <a:cubicBezTo>
                    <a:pt x="17" y="0"/>
                    <a:pt x="26" y="0"/>
                    <a:pt x="29" y="6"/>
                  </a:cubicBezTo>
                  <a:cubicBezTo>
                    <a:pt x="32" y="11"/>
                    <a:pt x="29" y="19"/>
                    <a:pt x="22" y="23"/>
                  </a:cubicBezTo>
                  <a:cubicBezTo>
                    <a:pt x="14" y="27"/>
                    <a:pt x="6" y="27"/>
                    <a:pt x="3" y="21"/>
                  </a:cubicBezTo>
                  <a:cubicBezTo>
                    <a:pt x="0" y="16"/>
                    <a:pt x="3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3"/>
            <p:cNvSpPr/>
            <p:nvPr/>
          </p:nvSpPr>
          <p:spPr bwMode="auto">
            <a:xfrm>
              <a:off x="6690" y="1683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4"/>
            <p:cNvSpPr/>
            <p:nvPr/>
          </p:nvSpPr>
          <p:spPr bwMode="auto">
            <a:xfrm>
              <a:off x="1101" y="3925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5"/>
            <p:cNvSpPr/>
            <p:nvPr/>
          </p:nvSpPr>
          <p:spPr bwMode="auto">
            <a:xfrm>
              <a:off x="3721" y="4076"/>
              <a:ext cx="148" cy="93"/>
            </a:xfrm>
            <a:custGeom>
              <a:avLst/>
              <a:gdLst>
                <a:gd name="T0" fmla="*/ 36 w 63"/>
                <a:gd name="T1" fmla="*/ 5 h 39"/>
                <a:gd name="T2" fmla="*/ 61 w 63"/>
                <a:gd name="T3" fmla="*/ 27 h 39"/>
                <a:gd name="T4" fmla="*/ 28 w 63"/>
                <a:gd name="T5" fmla="*/ 34 h 39"/>
                <a:gd name="T6" fmla="*/ 2 w 63"/>
                <a:gd name="T7" fmla="*/ 12 h 39"/>
                <a:gd name="T8" fmla="*/ 36 w 63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9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8" y="34"/>
                  </a:cubicBezTo>
                  <a:cubicBezTo>
                    <a:pt x="12" y="30"/>
                    <a:pt x="0" y="20"/>
                    <a:pt x="2" y="12"/>
                  </a:cubicBezTo>
                  <a:cubicBezTo>
                    <a:pt x="5" y="4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"/>
            <p:cNvSpPr/>
            <p:nvPr/>
          </p:nvSpPr>
          <p:spPr bwMode="auto">
            <a:xfrm>
              <a:off x="3380" y="1433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7"/>
            <p:cNvSpPr/>
            <p:nvPr/>
          </p:nvSpPr>
          <p:spPr bwMode="auto">
            <a:xfrm>
              <a:off x="5345" y="2081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8"/>
            <p:cNvSpPr/>
            <p:nvPr/>
          </p:nvSpPr>
          <p:spPr bwMode="auto">
            <a:xfrm>
              <a:off x="1526" y="842"/>
              <a:ext cx="149" cy="89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9"/>
            <p:cNvSpPr/>
            <p:nvPr/>
          </p:nvSpPr>
          <p:spPr bwMode="auto">
            <a:xfrm>
              <a:off x="1645" y="2357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19"/>
                    <a:pt x="2" y="11"/>
                  </a:cubicBezTo>
                  <a:cubicBezTo>
                    <a:pt x="5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768" y="3315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-280" y="-967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299" y="298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1649" y="-863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-1278" y="-823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5"/>
            <p:cNvSpPr/>
            <p:nvPr/>
          </p:nvSpPr>
          <p:spPr bwMode="auto">
            <a:xfrm>
              <a:off x="4007" y="4604"/>
              <a:ext cx="130" cy="123"/>
            </a:xfrm>
            <a:custGeom>
              <a:avLst/>
              <a:gdLst>
                <a:gd name="T0" fmla="*/ 38 w 55"/>
                <a:gd name="T1" fmla="*/ 37 h 52"/>
                <a:gd name="T2" fmla="*/ 6 w 55"/>
                <a:gd name="T3" fmla="*/ 46 h 52"/>
                <a:gd name="T4" fmla="*/ 18 w 55"/>
                <a:gd name="T5" fmla="*/ 15 h 52"/>
                <a:gd name="T6" fmla="*/ 50 w 55"/>
                <a:gd name="T7" fmla="*/ 6 h 52"/>
                <a:gd name="T8" fmla="*/ 38 w 55"/>
                <a:gd name="T9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2">
                  <a:moveTo>
                    <a:pt x="38" y="37"/>
                  </a:moveTo>
                  <a:cubicBezTo>
                    <a:pt x="26" y="48"/>
                    <a:pt x="11" y="52"/>
                    <a:pt x="6" y="46"/>
                  </a:cubicBezTo>
                  <a:cubicBezTo>
                    <a:pt x="0" y="40"/>
                    <a:pt x="6" y="26"/>
                    <a:pt x="18" y="15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5" y="12"/>
                    <a:pt x="50" y="26"/>
                    <a:pt x="3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6"/>
            <p:cNvSpPr/>
            <p:nvPr/>
          </p:nvSpPr>
          <p:spPr bwMode="auto">
            <a:xfrm>
              <a:off x="1297" y="28"/>
              <a:ext cx="151" cy="144"/>
            </a:xfrm>
            <a:custGeom>
              <a:avLst/>
              <a:gdLst>
                <a:gd name="T0" fmla="*/ 43 w 64"/>
                <a:gd name="T1" fmla="*/ 43 h 61"/>
                <a:gd name="T2" fmla="*/ 6 w 64"/>
                <a:gd name="T3" fmla="*/ 54 h 61"/>
                <a:gd name="T4" fmla="*/ 20 w 64"/>
                <a:gd name="T5" fmla="*/ 18 h 61"/>
                <a:gd name="T6" fmla="*/ 57 w 64"/>
                <a:gd name="T7" fmla="*/ 7 h 61"/>
                <a:gd name="T8" fmla="*/ 43 w 64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3" y="43"/>
                  </a:moveTo>
                  <a:cubicBezTo>
                    <a:pt x="29" y="56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7" y="7"/>
                  </a:cubicBezTo>
                  <a:cubicBezTo>
                    <a:pt x="64" y="14"/>
                    <a:pt x="58" y="30"/>
                    <a:pt x="4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7"/>
            <p:cNvSpPr/>
            <p:nvPr/>
          </p:nvSpPr>
          <p:spPr bwMode="auto">
            <a:xfrm>
              <a:off x="3238" y="2052"/>
              <a:ext cx="152" cy="147"/>
            </a:xfrm>
            <a:custGeom>
              <a:avLst/>
              <a:gdLst>
                <a:gd name="T0" fmla="*/ 44 w 64"/>
                <a:gd name="T1" fmla="*/ 44 h 62"/>
                <a:gd name="T2" fmla="*/ 6 w 64"/>
                <a:gd name="T3" fmla="*/ 55 h 62"/>
                <a:gd name="T4" fmla="*/ 20 w 64"/>
                <a:gd name="T5" fmla="*/ 18 h 62"/>
                <a:gd name="T6" fmla="*/ 58 w 64"/>
                <a:gd name="T7" fmla="*/ 7 h 62"/>
                <a:gd name="T8" fmla="*/ 44 w 64"/>
                <a:gd name="T9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44" y="44"/>
                  </a:moveTo>
                  <a:cubicBezTo>
                    <a:pt x="30" y="57"/>
                    <a:pt x="13" y="62"/>
                    <a:pt x="6" y="55"/>
                  </a:cubicBezTo>
                  <a:cubicBezTo>
                    <a:pt x="0" y="48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5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8"/>
            <p:cNvSpPr/>
            <p:nvPr/>
          </p:nvSpPr>
          <p:spPr bwMode="auto">
            <a:xfrm>
              <a:off x="3172" y="3164"/>
              <a:ext cx="151" cy="146"/>
            </a:xfrm>
            <a:custGeom>
              <a:avLst/>
              <a:gdLst>
                <a:gd name="T0" fmla="*/ 44 w 64"/>
                <a:gd name="T1" fmla="*/ 44 h 62"/>
                <a:gd name="T2" fmla="*/ 6 w 64"/>
                <a:gd name="T3" fmla="*/ 55 h 62"/>
                <a:gd name="T4" fmla="*/ 20 w 64"/>
                <a:gd name="T5" fmla="*/ 18 h 62"/>
                <a:gd name="T6" fmla="*/ 57 w 64"/>
                <a:gd name="T7" fmla="*/ 8 h 62"/>
                <a:gd name="T8" fmla="*/ 44 w 64"/>
                <a:gd name="T9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44" y="44"/>
                  </a:moveTo>
                  <a:cubicBezTo>
                    <a:pt x="29" y="57"/>
                    <a:pt x="13" y="62"/>
                    <a:pt x="6" y="55"/>
                  </a:cubicBezTo>
                  <a:cubicBezTo>
                    <a:pt x="0" y="48"/>
                    <a:pt x="6" y="31"/>
                    <a:pt x="20" y="18"/>
                  </a:cubicBezTo>
                  <a:cubicBezTo>
                    <a:pt x="34" y="5"/>
                    <a:pt x="51" y="0"/>
                    <a:pt x="57" y="8"/>
                  </a:cubicBezTo>
                  <a:cubicBezTo>
                    <a:pt x="64" y="15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9"/>
            <p:cNvSpPr/>
            <p:nvPr/>
          </p:nvSpPr>
          <p:spPr bwMode="auto">
            <a:xfrm>
              <a:off x="6562" y="-428"/>
              <a:ext cx="216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5"/>
                    <a:pt x="71" y="0"/>
                    <a:pt x="81" y="11"/>
                  </a:cubicBezTo>
                  <a:cubicBezTo>
                    <a:pt x="91" y="22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0"/>
            <p:cNvSpPr/>
            <p:nvPr/>
          </p:nvSpPr>
          <p:spPr bwMode="auto">
            <a:xfrm>
              <a:off x="1018" y="-535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5"/>
                    <a:pt x="70" y="0"/>
                    <a:pt x="81" y="11"/>
                  </a:cubicBezTo>
                  <a:cubicBezTo>
                    <a:pt x="91" y="22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1"/>
            <p:cNvSpPr/>
            <p:nvPr/>
          </p:nvSpPr>
          <p:spPr bwMode="auto">
            <a:xfrm>
              <a:off x="5780" y="4642"/>
              <a:ext cx="135" cy="130"/>
            </a:xfrm>
            <a:custGeom>
              <a:avLst/>
              <a:gdLst>
                <a:gd name="T0" fmla="*/ 40 w 57"/>
                <a:gd name="T1" fmla="*/ 40 h 55"/>
                <a:gd name="T2" fmla="*/ 6 w 57"/>
                <a:gd name="T3" fmla="*/ 48 h 55"/>
                <a:gd name="T4" fmla="*/ 17 w 57"/>
                <a:gd name="T5" fmla="*/ 15 h 55"/>
                <a:gd name="T6" fmla="*/ 50 w 57"/>
                <a:gd name="T7" fmla="*/ 7 h 55"/>
                <a:gd name="T8" fmla="*/ 40 w 57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40" y="40"/>
                  </a:moveTo>
                  <a:cubicBezTo>
                    <a:pt x="28" y="52"/>
                    <a:pt x="13" y="55"/>
                    <a:pt x="6" y="48"/>
                  </a:cubicBezTo>
                  <a:cubicBezTo>
                    <a:pt x="0" y="41"/>
                    <a:pt x="4" y="26"/>
                    <a:pt x="17" y="15"/>
                  </a:cubicBezTo>
                  <a:cubicBezTo>
                    <a:pt x="29" y="4"/>
                    <a:pt x="44" y="0"/>
                    <a:pt x="50" y="7"/>
                  </a:cubicBezTo>
                  <a:cubicBezTo>
                    <a:pt x="57" y="14"/>
                    <a:pt x="52" y="29"/>
                    <a:pt x="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52"/>
            <p:cNvSpPr/>
            <p:nvPr/>
          </p:nvSpPr>
          <p:spPr bwMode="auto">
            <a:xfrm>
              <a:off x="-453" y="3071"/>
              <a:ext cx="216" cy="206"/>
            </a:xfrm>
            <a:custGeom>
              <a:avLst/>
              <a:gdLst>
                <a:gd name="T0" fmla="*/ 65 w 91"/>
                <a:gd name="T1" fmla="*/ 64 h 87"/>
                <a:gd name="T2" fmla="*/ 11 w 91"/>
                <a:gd name="T3" fmla="*/ 76 h 87"/>
                <a:gd name="T4" fmla="*/ 27 w 91"/>
                <a:gd name="T5" fmla="*/ 24 h 87"/>
                <a:gd name="T6" fmla="*/ 81 w 91"/>
                <a:gd name="T7" fmla="*/ 11 h 87"/>
                <a:gd name="T8" fmla="*/ 65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5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4"/>
                  </a:cubicBezTo>
                  <a:cubicBezTo>
                    <a:pt x="47" y="6"/>
                    <a:pt x="71" y="0"/>
                    <a:pt x="81" y="11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3"/>
            <p:cNvSpPr/>
            <p:nvPr/>
          </p:nvSpPr>
          <p:spPr bwMode="auto">
            <a:xfrm>
              <a:off x="784" y="1771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0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6"/>
                    <a:pt x="70" y="0"/>
                    <a:pt x="80" y="11"/>
                  </a:cubicBezTo>
                  <a:cubicBezTo>
                    <a:pt x="91" y="23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4"/>
            <p:cNvSpPr/>
            <p:nvPr/>
          </p:nvSpPr>
          <p:spPr bwMode="auto">
            <a:xfrm>
              <a:off x="5610" y="1144"/>
              <a:ext cx="215" cy="208"/>
            </a:xfrm>
            <a:custGeom>
              <a:avLst/>
              <a:gdLst>
                <a:gd name="T0" fmla="*/ 65 w 91"/>
                <a:gd name="T1" fmla="*/ 64 h 88"/>
                <a:gd name="T2" fmla="*/ 11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5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5" y="64"/>
                  </a:moveTo>
                  <a:cubicBezTo>
                    <a:pt x="45" y="82"/>
                    <a:pt x="21" y="88"/>
                    <a:pt x="11" y="76"/>
                  </a:cubicBezTo>
                  <a:cubicBezTo>
                    <a:pt x="0" y="65"/>
                    <a:pt x="8" y="42"/>
                    <a:pt x="27" y="24"/>
                  </a:cubicBezTo>
                  <a:cubicBezTo>
                    <a:pt x="47" y="6"/>
                    <a:pt x="71" y="0"/>
                    <a:pt x="81" y="12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5"/>
            <p:cNvSpPr/>
            <p:nvPr/>
          </p:nvSpPr>
          <p:spPr bwMode="auto">
            <a:xfrm>
              <a:off x="4035" y="1501"/>
              <a:ext cx="215" cy="208"/>
            </a:xfrm>
            <a:custGeom>
              <a:avLst/>
              <a:gdLst>
                <a:gd name="T0" fmla="*/ 64 w 91"/>
                <a:gd name="T1" fmla="*/ 64 h 88"/>
                <a:gd name="T2" fmla="*/ 10 w 91"/>
                <a:gd name="T3" fmla="*/ 76 h 88"/>
                <a:gd name="T4" fmla="*/ 27 w 91"/>
                <a:gd name="T5" fmla="*/ 24 h 88"/>
                <a:gd name="T6" fmla="*/ 80 w 91"/>
                <a:gd name="T7" fmla="*/ 12 h 88"/>
                <a:gd name="T8" fmla="*/ 64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4" y="64"/>
                  </a:moveTo>
                  <a:cubicBezTo>
                    <a:pt x="44" y="82"/>
                    <a:pt x="20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0" y="12"/>
                  </a:cubicBezTo>
                  <a:cubicBezTo>
                    <a:pt x="91" y="23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6"/>
            <p:cNvSpPr/>
            <p:nvPr/>
          </p:nvSpPr>
          <p:spPr bwMode="auto">
            <a:xfrm>
              <a:off x="4796" y="3157"/>
              <a:ext cx="123" cy="92"/>
            </a:xfrm>
            <a:custGeom>
              <a:avLst/>
              <a:gdLst>
                <a:gd name="T0" fmla="*/ 19 w 52"/>
                <a:gd name="T1" fmla="*/ 32 h 39"/>
                <a:gd name="T2" fmla="*/ 4 w 52"/>
                <a:gd name="T3" fmla="*/ 7 h 39"/>
                <a:gd name="T4" fmla="*/ 33 w 52"/>
                <a:gd name="T5" fmla="*/ 6 h 39"/>
                <a:gd name="T6" fmla="*/ 48 w 52"/>
                <a:gd name="T7" fmla="*/ 31 h 39"/>
                <a:gd name="T8" fmla="*/ 19 w 52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9">
                  <a:moveTo>
                    <a:pt x="19" y="32"/>
                  </a:moveTo>
                  <a:cubicBezTo>
                    <a:pt x="7" y="25"/>
                    <a:pt x="0" y="14"/>
                    <a:pt x="4" y="7"/>
                  </a:cubicBezTo>
                  <a:cubicBezTo>
                    <a:pt x="7" y="0"/>
                    <a:pt x="20" y="0"/>
                    <a:pt x="33" y="6"/>
                  </a:cubicBezTo>
                  <a:cubicBezTo>
                    <a:pt x="45" y="13"/>
                    <a:pt x="52" y="24"/>
                    <a:pt x="48" y="31"/>
                  </a:cubicBezTo>
                  <a:cubicBezTo>
                    <a:pt x="44" y="38"/>
                    <a:pt x="31" y="39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7"/>
            <p:cNvSpPr/>
            <p:nvPr/>
          </p:nvSpPr>
          <p:spPr bwMode="auto">
            <a:xfrm>
              <a:off x="2425" y="317"/>
              <a:ext cx="215" cy="208"/>
            </a:xfrm>
            <a:custGeom>
              <a:avLst/>
              <a:gdLst>
                <a:gd name="T0" fmla="*/ 65 w 91"/>
                <a:gd name="T1" fmla="*/ 64 h 88"/>
                <a:gd name="T2" fmla="*/ 11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5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5" y="64"/>
                  </a:moveTo>
                  <a:cubicBezTo>
                    <a:pt x="45" y="82"/>
                    <a:pt x="21" y="88"/>
                    <a:pt x="11" y="76"/>
                  </a:cubicBezTo>
                  <a:cubicBezTo>
                    <a:pt x="0" y="65"/>
                    <a:pt x="8" y="42"/>
                    <a:pt x="27" y="24"/>
                  </a:cubicBezTo>
                  <a:cubicBezTo>
                    <a:pt x="47" y="6"/>
                    <a:pt x="71" y="0"/>
                    <a:pt x="81" y="12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8"/>
            <p:cNvSpPr/>
            <p:nvPr/>
          </p:nvSpPr>
          <p:spPr bwMode="auto">
            <a:xfrm>
              <a:off x="6688" y="600"/>
              <a:ext cx="153" cy="145"/>
            </a:xfrm>
            <a:custGeom>
              <a:avLst/>
              <a:gdLst>
                <a:gd name="T0" fmla="*/ 44 w 65"/>
                <a:gd name="T1" fmla="*/ 44 h 61"/>
                <a:gd name="T2" fmla="*/ 7 w 65"/>
                <a:gd name="T3" fmla="*/ 54 h 61"/>
                <a:gd name="T4" fmla="*/ 21 w 65"/>
                <a:gd name="T5" fmla="*/ 18 h 61"/>
                <a:gd name="T6" fmla="*/ 58 w 65"/>
                <a:gd name="T7" fmla="*/ 7 h 61"/>
                <a:gd name="T8" fmla="*/ 44 w 65"/>
                <a:gd name="T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1">
                  <a:moveTo>
                    <a:pt x="44" y="44"/>
                  </a:moveTo>
                  <a:cubicBezTo>
                    <a:pt x="30" y="57"/>
                    <a:pt x="13" y="61"/>
                    <a:pt x="7" y="54"/>
                  </a:cubicBezTo>
                  <a:cubicBezTo>
                    <a:pt x="0" y="47"/>
                    <a:pt x="7" y="31"/>
                    <a:pt x="21" y="18"/>
                  </a:cubicBezTo>
                  <a:cubicBezTo>
                    <a:pt x="35" y="5"/>
                    <a:pt x="52" y="0"/>
                    <a:pt x="58" y="7"/>
                  </a:cubicBezTo>
                  <a:cubicBezTo>
                    <a:pt x="65" y="14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9"/>
            <p:cNvSpPr/>
            <p:nvPr/>
          </p:nvSpPr>
          <p:spPr bwMode="auto">
            <a:xfrm>
              <a:off x="6591" y="374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0"/>
            <p:cNvSpPr/>
            <p:nvPr/>
          </p:nvSpPr>
          <p:spPr bwMode="auto">
            <a:xfrm>
              <a:off x="-687" y="2629"/>
              <a:ext cx="93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2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1"/>
            <p:cNvSpPr/>
            <p:nvPr/>
          </p:nvSpPr>
          <p:spPr bwMode="auto">
            <a:xfrm>
              <a:off x="150" y="327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2"/>
            <p:cNvSpPr/>
            <p:nvPr/>
          </p:nvSpPr>
          <p:spPr bwMode="auto">
            <a:xfrm>
              <a:off x="-403" y="1244"/>
              <a:ext cx="92" cy="82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3"/>
            <p:cNvSpPr/>
            <p:nvPr/>
          </p:nvSpPr>
          <p:spPr bwMode="auto">
            <a:xfrm>
              <a:off x="9" y="-665"/>
              <a:ext cx="89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8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64"/>
            <p:cNvSpPr/>
            <p:nvPr/>
          </p:nvSpPr>
          <p:spPr bwMode="auto">
            <a:xfrm>
              <a:off x="775" y="-2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65"/>
            <p:cNvSpPr/>
            <p:nvPr/>
          </p:nvSpPr>
          <p:spPr bwMode="auto">
            <a:xfrm>
              <a:off x="2203" y="-59"/>
              <a:ext cx="92" cy="82"/>
            </a:xfrm>
            <a:custGeom>
              <a:avLst/>
              <a:gdLst>
                <a:gd name="T0" fmla="*/ 26 w 39"/>
                <a:gd name="T1" fmla="*/ 3 h 35"/>
                <a:gd name="T2" fmla="*/ 35 w 39"/>
                <a:gd name="T3" fmla="*/ 24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3"/>
                  </a:moveTo>
                  <a:cubicBezTo>
                    <a:pt x="34" y="7"/>
                    <a:pt x="39" y="17"/>
                    <a:pt x="35" y="24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6"/>
            <p:cNvSpPr/>
            <p:nvPr/>
          </p:nvSpPr>
          <p:spPr bwMode="auto">
            <a:xfrm>
              <a:off x="1496" y="-525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2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7"/>
            <p:cNvSpPr/>
            <p:nvPr/>
          </p:nvSpPr>
          <p:spPr bwMode="auto">
            <a:xfrm>
              <a:off x="-625" y="3769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8"/>
            <p:cNvSpPr/>
            <p:nvPr/>
          </p:nvSpPr>
          <p:spPr bwMode="auto">
            <a:xfrm>
              <a:off x="524" y="69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9"/>
            <p:cNvSpPr/>
            <p:nvPr/>
          </p:nvSpPr>
          <p:spPr bwMode="auto">
            <a:xfrm>
              <a:off x="2905" y="92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0"/>
            <p:cNvSpPr/>
            <p:nvPr/>
          </p:nvSpPr>
          <p:spPr bwMode="auto">
            <a:xfrm>
              <a:off x="-1001" y="2270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1"/>
            <p:cNvSpPr/>
            <p:nvPr/>
          </p:nvSpPr>
          <p:spPr bwMode="auto">
            <a:xfrm>
              <a:off x="848" y="114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8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2"/>
            <p:cNvSpPr/>
            <p:nvPr/>
          </p:nvSpPr>
          <p:spPr bwMode="auto">
            <a:xfrm>
              <a:off x="-159" y="4102"/>
              <a:ext cx="90" cy="83"/>
            </a:xfrm>
            <a:custGeom>
              <a:avLst/>
              <a:gdLst>
                <a:gd name="T0" fmla="*/ 25 w 38"/>
                <a:gd name="T1" fmla="*/ 3 h 35"/>
                <a:gd name="T2" fmla="*/ 34 w 38"/>
                <a:gd name="T3" fmla="*/ 24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3"/>
            <p:cNvSpPr/>
            <p:nvPr/>
          </p:nvSpPr>
          <p:spPr bwMode="auto">
            <a:xfrm>
              <a:off x="5257" y="-771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4"/>
            <p:cNvSpPr/>
            <p:nvPr/>
          </p:nvSpPr>
          <p:spPr bwMode="auto">
            <a:xfrm>
              <a:off x="6662" y="1057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5"/>
            <p:cNvSpPr/>
            <p:nvPr/>
          </p:nvSpPr>
          <p:spPr bwMode="auto">
            <a:xfrm>
              <a:off x="271" y="785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6"/>
            <p:cNvSpPr/>
            <p:nvPr/>
          </p:nvSpPr>
          <p:spPr bwMode="auto">
            <a:xfrm>
              <a:off x="5352" y="104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7"/>
            <p:cNvSpPr/>
            <p:nvPr/>
          </p:nvSpPr>
          <p:spPr bwMode="auto">
            <a:xfrm>
              <a:off x="5934" y="17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8"/>
            <p:cNvSpPr/>
            <p:nvPr/>
          </p:nvSpPr>
          <p:spPr bwMode="auto">
            <a:xfrm>
              <a:off x="3834" y="96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9"/>
            <p:cNvSpPr/>
            <p:nvPr/>
          </p:nvSpPr>
          <p:spPr bwMode="auto">
            <a:xfrm>
              <a:off x="5302" y="41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80"/>
            <p:cNvSpPr/>
            <p:nvPr/>
          </p:nvSpPr>
          <p:spPr bwMode="auto">
            <a:xfrm>
              <a:off x="6288" y="2530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81"/>
            <p:cNvSpPr/>
            <p:nvPr/>
          </p:nvSpPr>
          <p:spPr bwMode="auto">
            <a:xfrm>
              <a:off x="5737" y="-542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2"/>
            <p:cNvSpPr/>
            <p:nvPr/>
          </p:nvSpPr>
          <p:spPr bwMode="auto">
            <a:xfrm>
              <a:off x="6052" y="331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83"/>
            <p:cNvSpPr/>
            <p:nvPr/>
          </p:nvSpPr>
          <p:spPr bwMode="auto">
            <a:xfrm>
              <a:off x="6960" y="411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84"/>
            <p:cNvSpPr/>
            <p:nvPr/>
          </p:nvSpPr>
          <p:spPr bwMode="auto">
            <a:xfrm>
              <a:off x="6222" y="435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85"/>
            <p:cNvSpPr/>
            <p:nvPr/>
          </p:nvSpPr>
          <p:spPr bwMode="auto">
            <a:xfrm>
              <a:off x="5546" y="4504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86"/>
            <p:cNvSpPr/>
            <p:nvPr/>
          </p:nvSpPr>
          <p:spPr bwMode="auto">
            <a:xfrm>
              <a:off x="6026" y="360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87"/>
            <p:cNvSpPr/>
            <p:nvPr/>
          </p:nvSpPr>
          <p:spPr bwMode="auto">
            <a:xfrm>
              <a:off x="5439" y="3859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88"/>
            <p:cNvSpPr/>
            <p:nvPr/>
          </p:nvSpPr>
          <p:spPr bwMode="auto">
            <a:xfrm>
              <a:off x="4189" y="383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9"/>
            <p:cNvSpPr/>
            <p:nvPr/>
          </p:nvSpPr>
          <p:spPr bwMode="auto">
            <a:xfrm>
              <a:off x="5841" y="177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90"/>
            <p:cNvSpPr/>
            <p:nvPr/>
          </p:nvSpPr>
          <p:spPr bwMode="auto">
            <a:xfrm>
              <a:off x="4789" y="401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91"/>
            <p:cNvSpPr/>
            <p:nvPr/>
          </p:nvSpPr>
          <p:spPr bwMode="auto">
            <a:xfrm>
              <a:off x="3281" y="263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92"/>
            <p:cNvSpPr/>
            <p:nvPr/>
          </p:nvSpPr>
          <p:spPr bwMode="auto">
            <a:xfrm>
              <a:off x="2489" y="1752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93"/>
            <p:cNvSpPr/>
            <p:nvPr/>
          </p:nvSpPr>
          <p:spPr bwMode="auto">
            <a:xfrm>
              <a:off x="3751" y="213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94"/>
            <p:cNvSpPr/>
            <p:nvPr/>
          </p:nvSpPr>
          <p:spPr bwMode="auto">
            <a:xfrm>
              <a:off x="1727" y="1894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95"/>
            <p:cNvSpPr/>
            <p:nvPr/>
          </p:nvSpPr>
          <p:spPr bwMode="auto">
            <a:xfrm>
              <a:off x="4401" y="-423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96"/>
            <p:cNvSpPr/>
            <p:nvPr/>
          </p:nvSpPr>
          <p:spPr bwMode="auto">
            <a:xfrm>
              <a:off x="611" y="-56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97"/>
            <p:cNvSpPr/>
            <p:nvPr/>
          </p:nvSpPr>
          <p:spPr bwMode="auto">
            <a:xfrm>
              <a:off x="-178" y="154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6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98"/>
            <p:cNvSpPr/>
            <p:nvPr/>
          </p:nvSpPr>
          <p:spPr bwMode="auto">
            <a:xfrm>
              <a:off x="210" y="437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99"/>
            <p:cNvSpPr/>
            <p:nvPr/>
          </p:nvSpPr>
          <p:spPr bwMode="auto">
            <a:xfrm>
              <a:off x="758" y="4469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00"/>
            <p:cNvSpPr/>
            <p:nvPr/>
          </p:nvSpPr>
          <p:spPr bwMode="auto">
            <a:xfrm>
              <a:off x="-1235" y="4478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01"/>
            <p:cNvSpPr/>
            <p:nvPr/>
          </p:nvSpPr>
          <p:spPr bwMode="auto">
            <a:xfrm>
              <a:off x="1550" y="4876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02"/>
            <p:cNvSpPr/>
            <p:nvPr/>
          </p:nvSpPr>
          <p:spPr bwMode="auto">
            <a:xfrm>
              <a:off x="2616" y="4017"/>
              <a:ext cx="67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03"/>
            <p:cNvSpPr/>
            <p:nvPr/>
          </p:nvSpPr>
          <p:spPr bwMode="auto">
            <a:xfrm>
              <a:off x="-39" y="484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04"/>
            <p:cNvSpPr/>
            <p:nvPr/>
          </p:nvSpPr>
          <p:spPr bwMode="auto">
            <a:xfrm>
              <a:off x="-488" y="523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05"/>
            <p:cNvSpPr/>
            <p:nvPr/>
          </p:nvSpPr>
          <p:spPr bwMode="auto">
            <a:xfrm>
              <a:off x="2645" y="4876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06"/>
            <p:cNvSpPr/>
            <p:nvPr/>
          </p:nvSpPr>
          <p:spPr bwMode="auto">
            <a:xfrm>
              <a:off x="1072" y="2589"/>
              <a:ext cx="67" cy="62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07"/>
            <p:cNvSpPr/>
            <p:nvPr/>
          </p:nvSpPr>
          <p:spPr bwMode="auto">
            <a:xfrm>
              <a:off x="6931" y="-97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8"/>
            <p:cNvSpPr/>
            <p:nvPr/>
          </p:nvSpPr>
          <p:spPr bwMode="auto">
            <a:xfrm>
              <a:off x="6454" y="3107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09"/>
            <p:cNvSpPr/>
            <p:nvPr/>
          </p:nvSpPr>
          <p:spPr bwMode="auto">
            <a:xfrm>
              <a:off x="6737" y="2670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10"/>
            <p:cNvSpPr/>
            <p:nvPr/>
          </p:nvSpPr>
          <p:spPr bwMode="auto">
            <a:xfrm>
              <a:off x="6931" y="2211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11"/>
            <p:cNvSpPr/>
            <p:nvPr/>
          </p:nvSpPr>
          <p:spPr bwMode="auto">
            <a:xfrm>
              <a:off x="2839" y="428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12"/>
            <p:cNvSpPr/>
            <p:nvPr/>
          </p:nvSpPr>
          <p:spPr bwMode="auto">
            <a:xfrm>
              <a:off x="2283" y="1447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13"/>
            <p:cNvSpPr/>
            <p:nvPr/>
          </p:nvSpPr>
          <p:spPr bwMode="auto">
            <a:xfrm>
              <a:off x="2772" y="1336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14"/>
            <p:cNvSpPr/>
            <p:nvPr/>
          </p:nvSpPr>
          <p:spPr bwMode="auto">
            <a:xfrm>
              <a:off x="4267" y="428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15"/>
            <p:cNvSpPr/>
            <p:nvPr/>
          </p:nvSpPr>
          <p:spPr bwMode="auto">
            <a:xfrm>
              <a:off x="1720" y="1400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16"/>
            <p:cNvSpPr/>
            <p:nvPr/>
          </p:nvSpPr>
          <p:spPr bwMode="auto">
            <a:xfrm>
              <a:off x="4411" y="12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17"/>
            <p:cNvSpPr/>
            <p:nvPr/>
          </p:nvSpPr>
          <p:spPr bwMode="auto">
            <a:xfrm>
              <a:off x="4101" y="64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18"/>
            <p:cNvSpPr/>
            <p:nvPr/>
          </p:nvSpPr>
          <p:spPr bwMode="auto">
            <a:xfrm>
              <a:off x="4709" y="499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19"/>
            <p:cNvSpPr/>
            <p:nvPr/>
          </p:nvSpPr>
          <p:spPr bwMode="auto">
            <a:xfrm>
              <a:off x="3862" y="4441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20"/>
            <p:cNvSpPr/>
            <p:nvPr/>
          </p:nvSpPr>
          <p:spPr bwMode="auto">
            <a:xfrm>
              <a:off x="3685" y="336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21"/>
            <p:cNvSpPr/>
            <p:nvPr/>
          </p:nvSpPr>
          <p:spPr bwMode="auto">
            <a:xfrm>
              <a:off x="4910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22"/>
            <p:cNvSpPr/>
            <p:nvPr/>
          </p:nvSpPr>
          <p:spPr bwMode="auto">
            <a:xfrm>
              <a:off x="3763" y="-65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23"/>
            <p:cNvSpPr/>
            <p:nvPr/>
          </p:nvSpPr>
          <p:spPr bwMode="auto">
            <a:xfrm>
              <a:off x="2557" y="-452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24"/>
            <p:cNvSpPr/>
            <p:nvPr/>
          </p:nvSpPr>
          <p:spPr bwMode="auto">
            <a:xfrm>
              <a:off x="3030" y="352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25"/>
            <p:cNvSpPr/>
            <p:nvPr/>
          </p:nvSpPr>
          <p:spPr bwMode="auto">
            <a:xfrm>
              <a:off x="-672" y="1965"/>
              <a:ext cx="63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26"/>
            <p:cNvSpPr/>
            <p:nvPr/>
          </p:nvSpPr>
          <p:spPr bwMode="auto">
            <a:xfrm>
              <a:off x="1995" y="-51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27"/>
            <p:cNvSpPr/>
            <p:nvPr/>
          </p:nvSpPr>
          <p:spPr bwMode="auto">
            <a:xfrm>
              <a:off x="1846" y="444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28"/>
            <p:cNvSpPr/>
            <p:nvPr/>
          </p:nvSpPr>
          <p:spPr bwMode="auto">
            <a:xfrm>
              <a:off x="-653" y="-797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29"/>
            <p:cNvSpPr/>
            <p:nvPr/>
          </p:nvSpPr>
          <p:spPr bwMode="auto">
            <a:xfrm>
              <a:off x="5175" y="4968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30"/>
            <p:cNvSpPr/>
            <p:nvPr/>
          </p:nvSpPr>
          <p:spPr bwMode="auto">
            <a:xfrm>
              <a:off x="5274" y="414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31"/>
            <p:cNvSpPr/>
            <p:nvPr/>
          </p:nvSpPr>
          <p:spPr bwMode="auto">
            <a:xfrm>
              <a:off x="5872" y="4121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32"/>
            <p:cNvSpPr/>
            <p:nvPr/>
          </p:nvSpPr>
          <p:spPr bwMode="auto">
            <a:xfrm>
              <a:off x="2314" y="454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6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33"/>
            <p:cNvSpPr/>
            <p:nvPr/>
          </p:nvSpPr>
          <p:spPr bwMode="auto">
            <a:xfrm>
              <a:off x="2188" y="3135"/>
              <a:ext cx="67" cy="62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34"/>
            <p:cNvSpPr/>
            <p:nvPr/>
          </p:nvSpPr>
          <p:spPr bwMode="auto">
            <a:xfrm>
              <a:off x="2512" y="3447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35"/>
            <p:cNvSpPr/>
            <p:nvPr/>
          </p:nvSpPr>
          <p:spPr bwMode="auto">
            <a:xfrm>
              <a:off x="2661" y="2554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36"/>
            <p:cNvSpPr/>
            <p:nvPr/>
          </p:nvSpPr>
          <p:spPr bwMode="auto">
            <a:xfrm>
              <a:off x="1961" y="2504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37"/>
            <p:cNvSpPr/>
            <p:nvPr/>
          </p:nvSpPr>
          <p:spPr bwMode="auto">
            <a:xfrm>
              <a:off x="3420" y="458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8"/>
            <p:cNvSpPr/>
            <p:nvPr/>
          </p:nvSpPr>
          <p:spPr bwMode="auto">
            <a:xfrm>
              <a:off x="-814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39"/>
            <p:cNvSpPr/>
            <p:nvPr/>
          </p:nvSpPr>
          <p:spPr bwMode="auto">
            <a:xfrm>
              <a:off x="1351" y="3457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40"/>
            <p:cNvSpPr/>
            <p:nvPr/>
          </p:nvSpPr>
          <p:spPr bwMode="auto">
            <a:xfrm>
              <a:off x="-1018" y="3911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41"/>
            <p:cNvSpPr/>
            <p:nvPr/>
          </p:nvSpPr>
          <p:spPr bwMode="auto">
            <a:xfrm>
              <a:off x="-419" y="2502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42"/>
            <p:cNvSpPr/>
            <p:nvPr/>
          </p:nvSpPr>
          <p:spPr bwMode="auto">
            <a:xfrm>
              <a:off x="4" y="2561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43"/>
            <p:cNvSpPr/>
            <p:nvPr/>
          </p:nvSpPr>
          <p:spPr bwMode="auto">
            <a:xfrm>
              <a:off x="-1058" y="83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44"/>
            <p:cNvSpPr/>
            <p:nvPr/>
          </p:nvSpPr>
          <p:spPr bwMode="auto">
            <a:xfrm>
              <a:off x="-554" y="-211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45"/>
            <p:cNvSpPr/>
            <p:nvPr/>
          </p:nvSpPr>
          <p:spPr bwMode="auto">
            <a:xfrm>
              <a:off x="6390" y="28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46"/>
            <p:cNvSpPr/>
            <p:nvPr/>
          </p:nvSpPr>
          <p:spPr bwMode="auto">
            <a:xfrm>
              <a:off x="6808" y="300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6"/>
                    <a:pt x="12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47"/>
            <p:cNvSpPr/>
            <p:nvPr/>
          </p:nvSpPr>
          <p:spPr bwMode="auto">
            <a:xfrm>
              <a:off x="5021" y="1464"/>
              <a:ext cx="90" cy="82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4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2"/>
                  </a:cubicBezTo>
                  <a:cubicBezTo>
                    <a:pt x="4" y="28"/>
                    <a:pt x="0" y="18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48"/>
            <p:cNvSpPr/>
            <p:nvPr/>
          </p:nvSpPr>
          <p:spPr bwMode="auto">
            <a:xfrm>
              <a:off x="5428" y="3133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49"/>
            <p:cNvSpPr/>
            <p:nvPr/>
          </p:nvSpPr>
          <p:spPr bwMode="auto">
            <a:xfrm>
              <a:off x="-1029" y="-383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50"/>
            <p:cNvSpPr/>
            <p:nvPr/>
          </p:nvSpPr>
          <p:spPr bwMode="auto">
            <a:xfrm>
              <a:off x="-890" y="3133"/>
              <a:ext cx="90" cy="85"/>
            </a:xfrm>
            <a:custGeom>
              <a:avLst/>
              <a:gdLst>
                <a:gd name="T0" fmla="*/ 26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4 w 38"/>
                <a:gd name="T7" fmla="*/ 11 h 36"/>
                <a:gd name="T8" fmla="*/ 26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51"/>
            <p:cNvSpPr/>
            <p:nvPr/>
          </p:nvSpPr>
          <p:spPr bwMode="auto">
            <a:xfrm>
              <a:off x="-1169" y="518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52"/>
            <p:cNvSpPr/>
            <p:nvPr/>
          </p:nvSpPr>
          <p:spPr bwMode="auto">
            <a:xfrm>
              <a:off x="354" y="273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53"/>
            <p:cNvSpPr/>
            <p:nvPr/>
          </p:nvSpPr>
          <p:spPr bwMode="auto">
            <a:xfrm>
              <a:off x="1375" y="4535"/>
              <a:ext cx="90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54"/>
            <p:cNvSpPr/>
            <p:nvPr/>
          </p:nvSpPr>
          <p:spPr bwMode="auto">
            <a:xfrm>
              <a:off x="-1060" y="1610"/>
              <a:ext cx="90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4 w 38"/>
                <a:gd name="T7" fmla="*/ 11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55"/>
            <p:cNvSpPr/>
            <p:nvPr/>
          </p:nvSpPr>
          <p:spPr bwMode="auto">
            <a:xfrm>
              <a:off x="2749" y="-861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2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56"/>
            <p:cNvSpPr/>
            <p:nvPr/>
          </p:nvSpPr>
          <p:spPr bwMode="auto">
            <a:xfrm>
              <a:off x="6846" y="-2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57"/>
            <p:cNvSpPr/>
            <p:nvPr/>
          </p:nvSpPr>
          <p:spPr bwMode="auto">
            <a:xfrm>
              <a:off x="4607" y="-75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3" y="8"/>
                    <a:pt x="38" y="17"/>
                    <a:pt x="34" y="25"/>
                  </a:cubicBezTo>
                  <a:cubicBezTo>
                    <a:pt x="31" y="33"/>
                    <a:pt x="21" y="36"/>
                    <a:pt x="12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58"/>
            <p:cNvSpPr/>
            <p:nvPr/>
          </p:nvSpPr>
          <p:spPr bwMode="auto">
            <a:xfrm>
              <a:off x="6960" y="4715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59"/>
            <p:cNvSpPr/>
            <p:nvPr/>
          </p:nvSpPr>
          <p:spPr bwMode="auto">
            <a:xfrm>
              <a:off x="6477" y="471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60"/>
            <p:cNvSpPr/>
            <p:nvPr/>
          </p:nvSpPr>
          <p:spPr bwMode="auto">
            <a:xfrm>
              <a:off x="6038" y="-551"/>
              <a:ext cx="89" cy="83"/>
            </a:xfrm>
            <a:custGeom>
              <a:avLst/>
              <a:gdLst>
                <a:gd name="T0" fmla="*/ 25 w 38"/>
                <a:gd name="T1" fmla="*/ 3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61"/>
            <p:cNvSpPr/>
            <p:nvPr/>
          </p:nvSpPr>
          <p:spPr bwMode="auto">
            <a:xfrm>
              <a:off x="3770" y="59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62"/>
            <p:cNvSpPr/>
            <p:nvPr/>
          </p:nvSpPr>
          <p:spPr bwMode="auto">
            <a:xfrm>
              <a:off x="4548" y="92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2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63"/>
            <p:cNvSpPr/>
            <p:nvPr/>
          </p:nvSpPr>
          <p:spPr bwMode="auto">
            <a:xfrm>
              <a:off x="6331" y="180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64"/>
            <p:cNvSpPr/>
            <p:nvPr/>
          </p:nvSpPr>
          <p:spPr bwMode="auto">
            <a:xfrm>
              <a:off x="-1129" y="12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4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65"/>
            <p:cNvSpPr/>
            <p:nvPr/>
          </p:nvSpPr>
          <p:spPr bwMode="auto">
            <a:xfrm>
              <a:off x="-1287" y="358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Freeform 6"/>
          <p:cNvSpPr/>
          <p:nvPr/>
        </p:nvSpPr>
        <p:spPr bwMode="auto">
          <a:xfrm>
            <a:off x="4513613" y="808801"/>
            <a:ext cx="304337" cy="416393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27">
                <a:moveTo>
                  <a:pt x="52" y="0"/>
                </a:moveTo>
                <a:lnTo>
                  <a:pt x="0" y="327"/>
                </a:lnTo>
                <a:lnTo>
                  <a:pt x="239" y="242"/>
                </a:lnTo>
                <a:lnTo>
                  <a:pt x="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4513613" y="1137205"/>
            <a:ext cx="304337" cy="205014"/>
          </a:xfrm>
          <a:custGeom>
            <a:avLst/>
            <a:gdLst>
              <a:gd name="T0" fmla="*/ 185 w 239"/>
              <a:gd name="T1" fmla="*/ 161 h 161"/>
              <a:gd name="T2" fmla="*/ 0 w 239"/>
              <a:gd name="T3" fmla="*/ 85 h 161"/>
              <a:gd name="T4" fmla="*/ 239 w 239"/>
              <a:gd name="T5" fmla="*/ 0 h 161"/>
              <a:gd name="T6" fmla="*/ 185 w 239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161">
                <a:moveTo>
                  <a:pt x="185" y="161"/>
                </a:moveTo>
                <a:lnTo>
                  <a:pt x="0" y="85"/>
                </a:lnTo>
                <a:lnTo>
                  <a:pt x="239" y="0"/>
                </a:lnTo>
                <a:lnTo>
                  <a:pt x="185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4336614" y="1113011"/>
            <a:ext cx="154078" cy="253402"/>
          </a:xfrm>
          <a:custGeom>
            <a:avLst/>
            <a:gdLst>
              <a:gd name="T0" fmla="*/ 43 w 121"/>
              <a:gd name="T1" fmla="*/ 199 h 199"/>
              <a:gd name="T2" fmla="*/ 121 w 121"/>
              <a:gd name="T3" fmla="*/ 104 h 199"/>
              <a:gd name="T4" fmla="*/ 0 w 121"/>
              <a:gd name="T5" fmla="*/ 0 h 199"/>
              <a:gd name="T6" fmla="*/ 43 w 121"/>
              <a:gd name="T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99">
                <a:moveTo>
                  <a:pt x="43" y="199"/>
                </a:moveTo>
                <a:lnTo>
                  <a:pt x="121" y="104"/>
                </a:lnTo>
                <a:lnTo>
                  <a:pt x="0" y="0"/>
                </a:lnTo>
                <a:lnTo>
                  <a:pt x="43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4405886" y="1252063"/>
            <a:ext cx="334897" cy="120971"/>
          </a:xfrm>
          <a:custGeom>
            <a:avLst/>
            <a:gdLst>
              <a:gd name="T0" fmla="*/ 263 w 263"/>
              <a:gd name="T1" fmla="*/ 76 h 95"/>
              <a:gd name="T2" fmla="*/ 0 w 263"/>
              <a:gd name="T3" fmla="*/ 95 h 95"/>
              <a:gd name="T4" fmla="*/ 78 w 263"/>
              <a:gd name="T5" fmla="*/ 0 h 95"/>
              <a:gd name="T6" fmla="*/ 263 w 263"/>
              <a:gd name="T7" fmla="*/ 7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95">
                <a:moveTo>
                  <a:pt x="263" y="76"/>
                </a:moveTo>
                <a:lnTo>
                  <a:pt x="0" y="95"/>
                </a:lnTo>
                <a:lnTo>
                  <a:pt x="78" y="0"/>
                </a:lnTo>
                <a:lnTo>
                  <a:pt x="263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4773190" y="1142744"/>
            <a:ext cx="313250" cy="315797"/>
          </a:xfrm>
          <a:custGeom>
            <a:avLst/>
            <a:gdLst>
              <a:gd name="T0" fmla="*/ 246 w 246"/>
              <a:gd name="T1" fmla="*/ 248 h 248"/>
              <a:gd name="T2" fmla="*/ 0 w 246"/>
              <a:gd name="T3" fmla="*/ 161 h 248"/>
              <a:gd name="T4" fmla="*/ 54 w 246"/>
              <a:gd name="T5" fmla="*/ 0 h 248"/>
              <a:gd name="T6" fmla="*/ 246 w 246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248">
                <a:moveTo>
                  <a:pt x="246" y="248"/>
                </a:moveTo>
                <a:lnTo>
                  <a:pt x="0" y="161"/>
                </a:lnTo>
                <a:lnTo>
                  <a:pt x="54" y="0"/>
                </a:lnTo>
                <a:lnTo>
                  <a:pt x="246" y="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4773190" y="1371887"/>
            <a:ext cx="313250" cy="388379"/>
          </a:xfrm>
          <a:custGeom>
            <a:avLst/>
            <a:gdLst>
              <a:gd name="T0" fmla="*/ 7 w 246"/>
              <a:gd name="T1" fmla="*/ 305 h 305"/>
              <a:gd name="T2" fmla="*/ 246 w 246"/>
              <a:gd name="T3" fmla="*/ 87 h 305"/>
              <a:gd name="T4" fmla="*/ 0 w 246"/>
              <a:gd name="T5" fmla="*/ 0 h 305"/>
              <a:gd name="T6" fmla="*/ 7 w 246"/>
              <a:gd name="T7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05">
                <a:moveTo>
                  <a:pt x="7" y="305"/>
                </a:moveTo>
                <a:lnTo>
                  <a:pt x="246" y="87"/>
                </a:lnTo>
                <a:lnTo>
                  <a:pt x="0" y="0"/>
                </a:lnTo>
                <a:lnTo>
                  <a:pt x="7" y="3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4062902" y="1393980"/>
            <a:ext cx="310704" cy="297969"/>
          </a:xfrm>
          <a:custGeom>
            <a:avLst/>
            <a:gdLst>
              <a:gd name="T0" fmla="*/ 244 w 244"/>
              <a:gd name="T1" fmla="*/ 0 h 234"/>
              <a:gd name="T2" fmla="*/ 218 w 244"/>
              <a:gd name="T3" fmla="*/ 234 h 234"/>
              <a:gd name="T4" fmla="*/ 0 w 244"/>
              <a:gd name="T5" fmla="*/ 64 h 234"/>
              <a:gd name="T6" fmla="*/ 244 w 244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34">
                <a:moveTo>
                  <a:pt x="244" y="0"/>
                </a:moveTo>
                <a:lnTo>
                  <a:pt x="218" y="234"/>
                </a:lnTo>
                <a:lnTo>
                  <a:pt x="0" y="64"/>
                </a:lnTo>
                <a:lnTo>
                  <a:pt x="2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4371567" y="1397292"/>
            <a:ext cx="376919" cy="364185"/>
          </a:xfrm>
          <a:custGeom>
            <a:avLst/>
            <a:gdLst>
              <a:gd name="T0" fmla="*/ 296 w 296"/>
              <a:gd name="T1" fmla="*/ 286 h 286"/>
              <a:gd name="T2" fmla="*/ 0 w 296"/>
              <a:gd name="T3" fmla="*/ 234 h 286"/>
              <a:gd name="T4" fmla="*/ 26 w 296"/>
              <a:gd name="T5" fmla="*/ 0 h 286"/>
              <a:gd name="T6" fmla="*/ 296 w 296"/>
              <a:gd name="T7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286">
                <a:moveTo>
                  <a:pt x="296" y="286"/>
                </a:moveTo>
                <a:lnTo>
                  <a:pt x="0" y="234"/>
                </a:lnTo>
                <a:lnTo>
                  <a:pt x="26" y="0"/>
                </a:lnTo>
                <a:lnTo>
                  <a:pt x="296" y="2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/>
          <p:nvPr/>
        </p:nvSpPr>
        <p:spPr bwMode="auto">
          <a:xfrm>
            <a:off x="4782550" y="1494577"/>
            <a:ext cx="304337" cy="404933"/>
          </a:xfrm>
          <a:custGeom>
            <a:avLst/>
            <a:gdLst>
              <a:gd name="T0" fmla="*/ 239 w 239"/>
              <a:gd name="T1" fmla="*/ 0 h 318"/>
              <a:gd name="T2" fmla="*/ 158 w 239"/>
              <a:gd name="T3" fmla="*/ 318 h 318"/>
              <a:gd name="T4" fmla="*/ 0 w 239"/>
              <a:gd name="T5" fmla="*/ 218 h 318"/>
              <a:gd name="T6" fmla="*/ 239 w 239"/>
              <a:gd name="T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18">
                <a:moveTo>
                  <a:pt x="239" y="0"/>
                </a:moveTo>
                <a:lnTo>
                  <a:pt x="158" y="318"/>
                </a:lnTo>
                <a:lnTo>
                  <a:pt x="0" y="218"/>
                </a:lnTo>
                <a:lnTo>
                  <a:pt x="2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5009338" y="1494577"/>
            <a:ext cx="413847" cy="404933"/>
          </a:xfrm>
          <a:custGeom>
            <a:avLst/>
            <a:gdLst>
              <a:gd name="T0" fmla="*/ 325 w 325"/>
              <a:gd name="T1" fmla="*/ 318 h 318"/>
              <a:gd name="T2" fmla="*/ 0 w 325"/>
              <a:gd name="T3" fmla="*/ 318 h 318"/>
              <a:gd name="T4" fmla="*/ 81 w 325"/>
              <a:gd name="T5" fmla="*/ 0 h 318"/>
              <a:gd name="T6" fmla="*/ 325 w 325"/>
              <a:gd name="T7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318">
                <a:moveTo>
                  <a:pt x="325" y="318"/>
                </a:moveTo>
                <a:lnTo>
                  <a:pt x="0" y="318"/>
                </a:lnTo>
                <a:lnTo>
                  <a:pt x="81" y="0"/>
                </a:lnTo>
                <a:lnTo>
                  <a:pt x="325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4335468" y="1739701"/>
            <a:ext cx="411300" cy="657061"/>
          </a:xfrm>
          <a:custGeom>
            <a:avLst/>
            <a:gdLst>
              <a:gd name="T0" fmla="*/ 323 w 323"/>
              <a:gd name="T1" fmla="*/ 52 h 516"/>
              <a:gd name="T2" fmla="*/ 0 w 323"/>
              <a:gd name="T3" fmla="*/ 516 h 516"/>
              <a:gd name="T4" fmla="*/ 27 w 323"/>
              <a:gd name="T5" fmla="*/ 0 h 516"/>
              <a:gd name="T6" fmla="*/ 323 w 323"/>
              <a:gd name="T7" fmla="*/ 5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3" h="516">
                <a:moveTo>
                  <a:pt x="323" y="52"/>
                </a:moveTo>
                <a:lnTo>
                  <a:pt x="0" y="516"/>
                </a:lnTo>
                <a:lnTo>
                  <a:pt x="27" y="0"/>
                </a:lnTo>
                <a:lnTo>
                  <a:pt x="323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3728323" y="1716526"/>
            <a:ext cx="594665" cy="193553"/>
          </a:xfrm>
          <a:custGeom>
            <a:avLst/>
            <a:gdLst>
              <a:gd name="T0" fmla="*/ 0 w 467"/>
              <a:gd name="T1" fmla="*/ 152 h 152"/>
              <a:gd name="T2" fmla="*/ 459 w 467"/>
              <a:gd name="T3" fmla="*/ 152 h 152"/>
              <a:gd name="T4" fmla="*/ 467 w 467"/>
              <a:gd name="T5" fmla="*/ 0 h 152"/>
              <a:gd name="T6" fmla="*/ 0 w 467"/>
              <a:gd name="T7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7" h="152">
                <a:moveTo>
                  <a:pt x="0" y="152"/>
                </a:moveTo>
                <a:lnTo>
                  <a:pt x="459" y="152"/>
                </a:lnTo>
                <a:lnTo>
                  <a:pt x="467" y="0"/>
                </a:lnTo>
                <a:lnTo>
                  <a:pt x="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4161016" y="1942932"/>
            <a:ext cx="171906" cy="463509"/>
          </a:xfrm>
          <a:custGeom>
            <a:avLst/>
            <a:gdLst>
              <a:gd name="T0" fmla="*/ 116 w 135"/>
              <a:gd name="T1" fmla="*/ 364 h 364"/>
              <a:gd name="T2" fmla="*/ 0 w 135"/>
              <a:gd name="T3" fmla="*/ 0 h 364"/>
              <a:gd name="T4" fmla="*/ 135 w 135"/>
              <a:gd name="T5" fmla="*/ 0 h 364"/>
              <a:gd name="T6" fmla="*/ 116 w 1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364">
                <a:moveTo>
                  <a:pt x="116" y="364"/>
                </a:moveTo>
                <a:lnTo>
                  <a:pt x="0" y="0"/>
                </a:lnTo>
                <a:lnTo>
                  <a:pt x="135" y="0"/>
                </a:lnTo>
                <a:lnTo>
                  <a:pt x="116" y="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4344955" y="1809228"/>
            <a:ext cx="601032" cy="590846"/>
          </a:xfrm>
          <a:custGeom>
            <a:avLst/>
            <a:gdLst>
              <a:gd name="T0" fmla="*/ 323 w 472"/>
              <a:gd name="T1" fmla="*/ 0 h 464"/>
              <a:gd name="T2" fmla="*/ 472 w 472"/>
              <a:gd name="T3" fmla="*/ 360 h 464"/>
              <a:gd name="T4" fmla="*/ 0 w 472"/>
              <a:gd name="T5" fmla="*/ 464 h 464"/>
              <a:gd name="T6" fmla="*/ 323 w 472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2" h="464">
                <a:moveTo>
                  <a:pt x="323" y="0"/>
                </a:moveTo>
                <a:lnTo>
                  <a:pt x="472" y="360"/>
                </a:lnTo>
                <a:lnTo>
                  <a:pt x="0" y="464"/>
                </a:lnTo>
                <a:lnTo>
                  <a:pt x="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0"/>
          <p:cNvSpPr/>
          <p:nvPr/>
        </p:nvSpPr>
        <p:spPr bwMode="auto">
          <a:xfrm>
            <a:off x="4777393" y="1802606"/>
            <a:ext cx="201193" cy="458415"/>
          </a:xfrm>
          <a:custGeom>
            <a:avLst/>
            <a:gdLst>
              <a:gd name="T0" fmla="*/ 158 w 158"/>
              <a:gd name="T1" fmla="*/ 100 h 360"/>
              <a:gd name="T2" fmla="*/ 149 w 158"/>
              <a:gd name="T3" fmla="*/ 360 h 360"/>
              <a:gd name="T4" fmla="*/ 0 w 158"/>
              <a:gd name="T5" fmla="*/ 0 h 360"/>
              <a:gd name="T6" fmla="*/ 158 w 158"/>
              <a:gd name="T7" fmla="*/ 10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360">
                <a:moveTo>
                  <a:pt x="158" y="100"/>
                </a:moveTo>
                <a:lnTo>
                  <a:pt x="149" y="360"/>
                </a:lnTo>
                <a:lnTo>
                  <a:pt x="0" y="0"/>
                </a:lnTo>
                <a:lnTo>
                  <a:pt x="158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1"/>
          <p:cNvSpPr/>
          <p:nvPr/>
        </p:nvSpPr>
        <p:spPr bwMode="auto">
          <a:xfrm>
            <a:off x="4350684" y="2334431"/>
            <a:ext cx="715637" cy="1009786"/>
          </a:xfrm>
          <a:custGeom>
            <a:avLst/>
            <a:gdLst>
              <a:gd name="T0" fmla="*/ 0 w 562"/>
              <a:gd name="T1" fmla="*/ 104 h 793"/>
              <a:gd name="T2" fmla="*/ 562 w 562"/>
              <a:gd name="T3" fmla="*/ 793 h 793"/>
              <a:gd name="T4" fmla="*/ 472 w 562"/>
              <a:gd name="T5" fmla="*/ 0 h 793"/>
              <a:gd name="T6" fmla="*/ 0 w 562"/>
              <a:gd name="T7" fmla="*/ 10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793">
                <a:moveTo>
                  <a:pt x="0" y="104"/>
                </a:moveTo>
                <a:lnTo>
                  <a:pt x="562" y="793"/>
                </a:lnTo>
                <a:lnTo>
                  <a:pt x="472" y="0"/>
                </a:lnTo>
                <a:lnTo>
                  <a:pt x="0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2"/>
          <p:cNvSpPr/>
          <p:nvPr/>
        </p:nvSpPr>
        <p:spPr bwMode="auto">
          <a:xfrm>
            <a:off x="4993229" y="1941276"/>
            <a:ext cx="343811" cy="430400"/>
          </a:xfrm>
          <a:custGeom>
            <a:avLst/>
            <a:gdLst>
              <a:gd name="T0" fmla="*/ 270 w 270"/>
              <a:gd name="T1" fmla="*/ 338 h 338"/>
              <a:gd name="T2" fmla="*/ 0 w 270"/>
              <a:gd name="T3" fmla="*/ 260 h 338"/>
              <a:gd name="T4" fmla="*/ 9 w 270"/>
              <a:gd name="T5" fmla="*/ 0 h 338"/>
              <a:gd name="T6" fmla="*/ 270 w 270"/>
              <a:gd name="T7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38">
                <a:moveTo>
                  <a:pt x="270" y="338"/>
                </a:moveTo>
                <a:lnTo>
                  <a:pt x="0" y="260"/>
                </a:lnTo>
                <a:lnTo>
                  <a:pt x="9" y="0"/>
                </a:lnTo>
                <a:lnTo>
                  <a:pt x="270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"/>
          <p:cNvSpPr/>
          <p:nvPr/>
        </p:nvSpPr>
        <p:spPr bwMode="auto">
          <a:xfrm>
            <a:off x="5043974" y="2425795"/>
            <a:ext cx="826420" cy="651967"/>
          </a:xfrm>
          <a:custGeom>
            <a:avLst/>
            <a:gdLst>
              <a:gd name="T0" fmla="*/ 649 w 649"/>
              <a:gd name="T1" fmla="*/ 512 h 512"/>
              <a:gd name="T2" fmla="*/ 0 w 649"/>
              <a:gd name="T3" fmla="*/ 97 h 512"/>
              <a:gd name="T4" fmla="*/ 251 w 649"/>
              <a:gd name="T5" fmla="*/ 0 h 512"/>
              <a:gd name="T6" fmla="*/ 649 w 649"/>
              <a:gd name="T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512">
                <a:moveTo>
                  <a:pt x="649" y="512"/>
                </a:moveTo>
                <a:lnTo>
                  <a:pt x="0" y="97"/>
                </a:lnTo>
                <a:lnTo>
                  <a:pt x="251" y="0"/>
                </a:lnTo>
                <a:lnTo>
                  <a:pt x="649" y="5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4"/>
          <p:cNvSpPr/>
          <p:nvPr/>
        </p:nvSpPr>
        <p:spPr bwMode="auto">
          <a:xfrm>
            <a:off x="5043974" y="2555489"/>
            <a:ext cx="826420" cy="528451"/>
          </a:xfrm>
          <a:custGeom>
            <a:avLst/>
            <a:gdLst>
              <a:gd name="T0" fmla="*/ 47 w 649"/>
              <a:gd name="T1" fmla="*/ 415 h 415"/>
              <a:gd name="T2" fmla="*/ 649 w 649"/>
              <a:gd name="T3" fmla="*/ 415 h 415"/>
              <a:gd name="T4" fmla="*/ 0 w 649"/>
              <a:gd name="T5" fmla="*/ 0 h 415"/>
              <a:gd name="T6" fmla="*/ 47 w 649"/>
              <a:gd name="T7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415">
                <a:moveTo>
                  <a:pt x="47" y="415"/>
                </a:moveTo>
                <a:lnTo>
                  <a:pt x="649" y="415"/>
                </a:lnTo>
                <a:lnTo>
                  <a:pt x="0" y="0"/>
                </a:lnTo>
                <a:lnTo>
                  <a:pt x="47" y="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5"/>
          <p:cNvSpPr/>
          <p:nvPr/>
        </p:nvSpPr>
        <p:spPr bwMode="auto">
          <a:xfrm>
            <a:off x="3846937" y="1942932"/>
            <a:ext cx="445681" cy="463509"/>
          </a:xfrm>
          <a:custGeom>
            <a:avLst/>
            <a:gdLst>
              <a:gd name="T0" fmla="*/ 350 w 350"/>
              <a:gd name="T1" fmla="*/ 364 h 364"/>
              <a:gd name="T2" fmla="*/ 0 w 350"/>
              <a:gd name="T3" fmla="*/ 300 h 364"/>
              <a:gd name="T4" fmla="*/ 234 w 350"/>
              <a:gd name="T5" fmla="*/ 0 h 364"/>
              <a:gd name="T6" fmla="*/ 350 w 350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0" h="364">
                <a:moveTo>
                  <a:pt x="350" y="364"/>
                </a:moveTo>
                <a:lnTo>
                  <a:pt x="0" y="300"/>
                </a:lnTo>
                <a:lnTo>
                  <a:pt x="234" y="0"/>
                </a:lnTo>
                <a:lnTo>
                  <a:pt x="350" y="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6"/>
          <p:cNvSpPr/>
          <p:nvPr/>
        </p:nvSpPr>
        <p:spPr bwMode="auto">
          <a:xfrm>
            <a:off x="3256092" y="2626352"/>
            <a:ext cx="506803" cy="460961"/>
          </a:xfrm>
          <a:custGeom>
            <a:avLst/>
            <a:gdLst>
              <a:gd name="T0" fmla="*/ 398 w 398"/>
              <a:gd name="T1" fmla="*/ 362 h 362"/>
              <a:gd name="T2" fmla="*/ 279 w 398"/>
              <a:gd name="T3" fmla="*/ 0 h 362"/>
              <a:gd name="T4" fmla="*/ 0 w 398"/>
              <a:gd name="T5" fmla="*/ 362 h 362"/>
              <a:gd name="T6" fmla="*/ 398 w 398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62">
                <a:moveTo>
                  <a:pt x="398" y="362"/>
                </a:moveTo>
                <a:lnTo>
                  <a:pt x="279" y="0"/>
                </a:lnTo>
                <a:lnTo>
                  <a:pt x="0" y="362"/>
                </a:lnTo>
                <a:lnTo>
                  <a:pt x="398" y="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7"/>
          <p:cNvSpPr/>
          <p:nvPr/>
        </p:nvSpPr>
        <p:spPr bwMode="auto">
          <a:xfrm>
            <a:off x="3653067" y="2351939"/>
            <a:ext cx="630320" cy="239394"/>
          </a:xfrm>
          <a:custGeom>
            <a:avLst/>
            <a:gdLst>
              <a:gd name="T0" fmla="*/ 495 w 495"/>
              <a:gd name="T1" fmla="*/ 64 h 188"/>
              <a:gd name="T2" fmla="*/ 0 w 495"/>
              <a:gd name="T3" fmla="*/ 188 h 188"/>
              <a:gd name="T4" fmla="*/ 145 w 495"/>
              <a:gd name="T5" fmla="*/ 0 h 188"/>
              <a:gd name="T6" fmla="*/ 495 w 495"/>
              <a:gd name="T7" fmla="*/ 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188">
                <a:moveTo>
                  <a:pt x="495" y="64"/>
                </a:moveTo>
                <a:lnTo>
                  <a:pt x="0" y="188"/>
                </a:lnTo>
                <a:lnTo>
                  <a:pt x="145" y="0"/>
                </a:lnTo>
                <a:lnTo>
                  <a:pt x="49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8"/>
          <p:cNvSpPr/>
          <p:nvPr/>
        </p:nvSpPr>
        <p:spPr bwMode="auto">
          <a:xfrm>
            <a:off x="3638169" y="2540781"/>
            <a:ext cx="332351" cy="542458"/>
          </a:xfrm>
          <a:custGeom>
            <a:avLst/>
            <a:gdLst>
              <a:gd name="T0" fmla="*/ 119 w 261"/>
              <a:gd name="T1" fmla="*/ 426 h 426"/>
              <a:gd name="T2" fmla="*/ 261 w 261"/>
              <a:gd name="T3" fmla="*/ 0 h 426"/>
              <a:gd name="T4" fmla="*/ 0 w 261"/>
              <a:gd name="T5" fmla="*/ 64 h 426"/>
              <a:gd name="T6" fmla="*/ 119 w 261"/>
              <a:gd name="T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426">
                <a:moveTo>
                  <a:pt x="119" y="426"/>
                </a:moveTo>
                <a:lnTo>
                  <a:pt x="261" y="0"/>
                </a:lnTo>
                <a:lnTo>
                  <a:pt x="0" y="64"/>
                </a:lnTo>
                <a:lnTo>
                  <a:pt x="119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9"/>
          <p:cNvSpPr/>
          <p:nvPr/>
        </p:nvSpPr>
        <p:spPr bwMode="auto">
          <a:xfrm>
            <a:off x="3825800" y="2460559"/>
            <a:ext cx="751291" cy="618860"/>
          </a:xfrm>
          <a:custGeom>
            <a:avLst/>
            <a:gdLst>
              <a:gd name="T0" fmla="*/ 590 w 590"/>
              <a:gd name="T1" fmla="*/ 261 h 486"/>
              <a:gd name="T2" fmla="*/ 0 w 590"/>
              <a:gd name="T3" fmla="*/ 486 h 486"/>
              <a:gd name="T4" fmla="*/ 376 w 590"/>
              <a:gd name="T5" fmla="*/ 0 h 486"/>
              <a:gd name="T6" fmla="*/ 590 w 590"/>
              <a:gd name="T7" fmla="*/ 261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0" h="486">
                <a:moveTo>
                  <a:pt x="590" y="261"/>
                </a:moveTo>
                <a:lnTo>
                  <a:pt x="0" y="486"/>
                </a:lnTo>
                <a:lnTo>
                  <a:pt x="376" y="0"/>
                </a:lnTo>
                <a:lnTo>
                  <a:pt x="590" y="2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0"/>
          <p:cNvSpPr/>
          <p:nvPr/>
        </p:nvSpPr>
        <p:spPr bwMode="auto">
          <a:xfrm>
            <a:off x="3847957" y="2822452"/>
            <a:ext cx="1194426" cy="545005"/>
          </a:xfrm>
          <a:custGeom>
            <a:avLst/>
            <a:gdLst>
              <a:gd name="T0" fmla="*/ 938 w 938"/>
              <a:gd name="T1" fmla="*/ 428 h 428"/>
              <a:gd name="T2" fmla="*/ 0 w 938"/>
              <a:gd name="T3" fmla="*/ 225 h 428"/>
              <a:gd name="T4" fmla="*/ 590 w 938"/>
              <a:gd name="T5" fmla="*/ 0 h 428"/>
              <a:gd name="T6" fmla="*/ 938 w 938"/>
              <a:gd name="T7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428">
                <a:moveTo>
                  <a:pt x="938" y="428"/>
                </a:moveTo>
                <a:lnTo>
                  <a:pt x="0" y="225"/>
                </a:lnTo>
                <a:lnTo>
                  <a:pt x="590" y="0"/>
                </a:lnTo>
                <a:lnTo>
                  <a:pt x="93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1"/>
          <p:cNvSpPr/>
          <p:nvPr/>
        </p:nvSpPr>
        <p:spPr bwMode="auto">
          <a:xfrm>
            <a:off x="5081602" y="3123286"/>
            <a:ext cx="262315" cy="258495"/>
          </a:xfrm>
          <a:custGeom>
            <a:avLst/>
            <a:gdLst>
              <a:gd name="T0" fmla="*/ 206 w 206"/>
              <a:gd name="T1" fmla="*/ 0 h 203"/>
              <a:gd name="T2" fmla="*/ 24 w 206"/>
              <a:gd name="T3" fmla="*/ 203 h 203"/>
              <a:gd name="T4" fmla="*/ 0 w 206"/>
              <a:gd name="T5" fmla="*/ 0 h 203"/>
              <a:gd name="T6" fmla="*/ 206 w 206"/>
              <a:gd name="T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3">
                <a:moveTo>
                  <a:pt x="206" y="0"/>
                </a:moveTo>
                <a:lnTo>
                  <a:pt x="24" y="203"/>
                </a:lnTo>
                <a:lnTo>
                  <a:pt x="0" y="0"/>
                </a:lnTo>
                <a:lnTo>
                  <a:pt x="2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2"/>
          <p:cNvSpPr/>
          <p:nvPr/>
        </p:nvSpPr>
        <p:spPr bwMode="auto">
          <a:xfrm>
            <a:off x="3847957" y="3171230"/>
            <a:ext cx="1194426" cy="1217345"/>
          </a:xfrm>
          <a:custGeom>
            <a:avLst/>
            <a:gdLst>
              <a:gd name="T0" fmla="*/ 938 w 938"/>
              <a:gd name="T1" fmla="*/ 203 h 956"/>
              <a:gd name="T2" fmla="*/ 246 w 938"/>
              <a:gd name="T3" fmla="*/ 956 h 956"/>
              <a:gd name="T4" fmla="*/ 0 w 938"/>
              <a:gd name="T5" fmla="*/ 0 h 956"/>
              <a:gd name="T6" fmla="*/ 938 w 938"/>
              <a:gd name="T7" fmla="*/ 203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956">
                <a:moveTo>
                  <a:pt x="938" y="203"/>
                </a:moveTo>
                <a:lnTo>
                  <a:pt x="246" y="956"/>
                </a:lnTo>
                <a:lnTo>
                  <a:pt x="0" y="0"/>
                </a:lnTo>
                <a:lnTo>
                  <a:pt x="938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3"/>
          <p:cNvSpPr/>
          <p:nvPr/>
        </p:nvSpPr>
        <p:spPr bwMode="auto">
          <a:xfrm>
            <a:off x="3385403" y="3171230"/>
            <a:ext cx="711816" cy="1217345"/>
          </a:xfrm>
          <a:custGeom>
            <a:avLst/>
            <a:gdLst>
              <a:gd name="T0" fmla="*/ 0 w 559"/>
              <a:gd name="T1" fmla="*/ 405 h 956"/>
              <a:gd name="T2" fmla="*/ 559 w 559"/>
              <a:gd name="T3" fmla="*/ 956 h 956"/>
              <a:gd name="T4" fmla="*/ 313 w 559"/>
              <a:gd name="T5" fmla="*/ 0 h 956"/>
              <a:gd name="T6" fmla="*/ 0 w 559"/>
              <a:gd name="T7" fmla="*/ 405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956">
                <a:moveTo>
                  <a:pt x="0" y="405"/>
                </a:moveTo>
                <a:lnTo>
                  <a:pt x="559" y="956"/>
                </a:lnTo>
                <a:lnTo>
                  <a:pt x="313" y="0"/>
                </a:lnTo>
                <a:lnTo>
                  <a:pt x="0" y="4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4"/>
          <p:cNvSpPr/>
          <p:nvPr/>
        </p:nvSpPr>
        <p:spPr bwMode="auto">
          <a:xfrm>
            <a:off x="3197453" y="3712730"/>
            <a:ext cx="454595" cy="701630"/>
          </a:xfrm>
          <a:custGeom>
            <a:avLst/>
            <a:gdLst>
              <a:gd name="T0" fmla="*/ 0 w 357"/>
              <a:gd name="T1" fmla="*/ 551 h 551"/>
              <a:gd name="T2" fmla="*/ 125 w 357"/>
              <a:gd name="T3" fmla="*/ 0 h 551"/>
              <a:gd name="T4" fmla="*/ 357 w 357"/>
              <a:gd name="T5" fmla="*/ 551 h 551"/>
              <a:gd name="T6" fmla="*/ 0 w 357"/>
              <a:gd name="T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551">
                <a:moveTo>
                  <a:pt x="0" y="551"/>
                </a:moveTo>
                <a:lnTo>
                  <a:pt x="125" y="0"/>
                </a:lnTo>
                <a:lnTo>
                  <a:pt x="357" y="551"/>
                </a:lnTo>
                <a:lnTo>
                  <a:pt x="0" y="5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"/>
          <p:cNvSpPr/>
          <p:nvPr/>
        </p:nvSpPr>
        <p:spPr bwMode="auto">
          <a:xfrm>
            <a:off x="3032933" y="3712730"/>
            <a:ext cx="301790" cy="701630"/>
          </a:xfrm>
          <a:custGeom>
            <a:avLst/>
            <a:gdLst>
              <a:gd name="T0" fmla="*/ 0 w 237"/>
              <a:gd name="T1" fmla="*/ 305 h 551"/>
              <a:gd name="T2" fmla="*/ 112 w 237"/>
              <a:gd name="T3" fmla="*/ 551 h 551"/>
              <a:gd name="T4" fmla="*/ 237 w 237"/>
              <a:gd name="T5" fmla="*/ 0 h 551"/>
              <a:gd name="T6" fmla="*/ 0 w 237"/>
              <a:gd name="T7" fmla="*/ 305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7" h="551">
                <a:moveTo>
                  <a:pt x="0" y="305"/>
                </a:moveTo>
                <a:lnTo>
                  <a:pt x="112" y="551"/>
                </a:lnTo>
                <a:lnTo>
                  <a:pt x="237" y="0"/>
                </a:lnTo>
                <a:lnTo>
                  <a:pt x="0" y="3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/>
          <p:nvPr/>
        </p:nvSpPr>
        <p:spPr bwMode="auto">
          <a:xfrm>
            <a:off x="2772274" y="4120530"/>
            <a:ext cx="383286" cy="313250"/>
          </a:xfrm>
          <a:custGeom>
            <a:avLst/>
            <a:gdLst>
              <a:gd name="T0" fmla="*/ 0 w 301"/>
              <a:gd name="T1" fmla="*/ 246 h 246"/>
              <a:gd name="T2" fmla="*/ 301 w 301"/>
              <a:gd name="T3" fmla="*/ 246 h 246"/>
              <a:gd name="T4" fmla="*/ 189 w 301"/>
              <a:gd name="T5" fmla="*/ 0 h 246"/>
              <a:gd name="T6" fmla="*/ 0 w 301"/>
              <a:gd name="T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246">
                <a:moveTo>
                  <a:pt x="0" y="246"/>
                </a:moveTo>
                <a:lnTo>
                  <a:pt x="301" y="246"/>
                </a:lnTo>
                <a:lnTo>
                  <a:pt x="189" y="0"/>
                </a:lnTo>
                <a:lnTo>
                  <a:pt x="0" y="2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7"/>
          <p:cNvSpPr/>
          <p:nvPr/>
        </p:nvSpPr>
        <p:spPr bwMode="auto">
          <a:xfrm>
            <a:off x="4880854" y="3136148"/>
            <a:ext cx="757657" cy="515716"/>
          </a:xfrm>
          <a:custGeom>
            <a:avLst/>
            <a:gdLst>
              <a:gd name="T0" fmla="*/ 0 w 595"/>
              <a:gd name="T1" fmla="*/ 405 h 405"/>
              <a:gd name="T2" fmla="*/ 595 w 595"/>
              <a:gd name="T3" fmla="*/ 296 h 405"/>
              <a:gd name="T4" fmla="*/ 367 w 595"/>
              <a:gd name="T5" fmla="*/ 0 h 405"/>
              <a:gd name="T6" fmla="*/ 0 w 595"/>
              <a:gd name="T7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405">
                <a:moveTo>
                  <a:pt x="0" y="405"/>
                </a:moveTo>
                <a:lnTo>
                  <a:pt x="595" y="296"/>
                </a:lnTo>
                <a:lnTo>
                  <a:pt x="367" y="0"/>
                </a:lnTo>
                <a:lnTo>
                  <a:pt x="0" y="4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8"/>
          <p:cNvSpPr/>
          <p:nvPr/>
        </p:nvSpPr>
        <p:spPr bwMode="auto">
          <a:xfrm>
            <a:off x="4880854" y="3566993"/>
            <a:ext cx="757657" cy="840427"/>
          </a:xfrm>
          <a:custGeom>
            <a:avLst/>
            <a:gdLst>
              <a:gd name="T0" fmla="*/ 351 w 595"/>
              <a:gd name="T1" fmla="*/ 660 h 660"/>
              <a:gd name="T2" fmla="*/ 0 w 595"/>
              <a:gd name="T3" fmla="*/ 109 h 660"/>
              <a:gd name="T4" fmla="*/ 595 w 595"/>
              <a:gd name="T5" fmla="*/ 0 h 660"/>
              <a:gd name="T6" fmla="*/ 351 w 595"/>
              <a:gd name="T7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660">
                <a:moveTo>
                  <a:pt x="351" y="660"/>
                </a:moveTo>
                <a:lnTo>
                  <a:pt x="0" y="109"/>
                </a:lnTo>
                <a:lnTo>
                  <a:pt x="595" y="0"/>
                </a:lnTo>
                <a:lnTo>
                  <a:pt x="351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9"/>
          <p:cNvSpPr/>
          <p:nvPr/>
        </p:nvSpPr>
        <p:spPr bwMode="auto">
          <a:xfrm>
            <a:off x="4698189" y="3712730"/>
            <a:ext cx="606126" cy="701630"/>
          </a:xfrm>
          <a:custGeom>
            <a:avLst/>
            <a:gdLst>
              <a:gd name="T0" fmla="*/ 0 w 476"/>
              <a:gd name="T1" fmla="*/ 137 h 551"/>
              <a:gd name="T2" fmla="*/ 210 w 476"/>
              <a:gd name="T3" fmla="*/ 322 h 551"/>
              <a:gd name="T4" fmla="*/ 476 w 476"/>
              <a:gd name="T5" fmla="*/ 551 h 551"/>
              <a:gd name="T6" fmla="*/ 125 w 476"/>
              <a:gd name="T7" fmla="*/ 0 h 551"/>
              <a:gd name="T8" fmla="*/ 0 w 476"/>
              <a:gd name="T9" fmla="*/ 13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6" h="551">
                <a:moveTo>
                  <a:pt x="0" y="137"/>
                </a:moveTo>
                <a:lnTo>
                  <a:pt x="210" y="322"/>
                </a:lnTo>
                <a:lnTo>
                  <a:pt x="476" y="551"/>
                </a:lnTo>
                <a:lnTo>
                  <a:pt x="125" y="0"/>
                </a:lnTo>
                <a:lnTo>
                  <a:pt x="0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0"/>
          <p:cNvSpPr/>
          <p:nvPr/>
        </p:nvSpPr>
        <p:spPr bwMode="auto">
          <a:xfrm>
            <a:off x="4170502" y="3895907"/>
            <a:ext cx="753837" cy="527177"/>
          </a:xfrm>
          <a:custGeom>
            <a:avLst/>
            <a:gdLst>
              <a:gd name="T0" fmla="*/ 0 w 592"/>
              <a:gd name="T1" fmla="*/ 414 h 414"/>
              <a:gd name="T2" fmla="*/ 382 w 592"/>
              <a:gd name="T3" fmla="*/ 0 h 414"/>
              <a:gd name="T4" fmla="*/ 592 w 592"/>
              <a:gd name="T5" fmla="*/ 185 h 414"/>
              <a:gd name="T6" fmla="*/ 0 w 592"/>
              <a:gd name="T7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14">
                <a:moveTo>
                  <a:pt x="0" y="414"/>
                </a:moveTo>
                <a:lnTo>
                  <a:pt x="382" y="0"/>
                </a:lnTo>
                <a:lnTo>
                  <a:pt x="592" y="185"/>
                </a:lnTo>
                <a:lnTo>
                  <a:pt x="0" y="4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1"/>
          <p:cNvSpPr/>
          <p:nvPr/>
        </p:nvSpPr>
        <p:spPr bwMode="auto">
          <a:xfrm>
            <a:off x="4187438" y="4143259"/>
            <a:ext cx="1092555" cy="291603"/>
          </a:xfrm>
          <a:custGeom>
            <a:avLst/>
            <a:gdLst>
              <a:gd name="T0" fmla="*/ 858 w 858"/>
              <a:gd name="T1" fmla="*/ 229 h 229"/>
              <a:gd name="T2" fmla="*/ 0 w 858"/>
              <a:gd name="T3" fmla="*/ 229 h 229"/>
              <a:gd name="T4" fmla="*/ 592 w 858"/>
              <a:gd name="T5" fmla="*/ 0 h 229"/>
              <a:gd name="T6" fmla="*/ 858 w 85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8" h="229">
                <a:moveTo>
                  <a:pt x="858" y="229"/>
                </a:moveTo>
                <a:lnTo>
                  <a:pt x="0" y="229"/>
                </a:lnTo>
                <a:lnTo>
                  <a:pt x="592" y="0"/>
                </a:lnTo>
                <a:lnTo>
                  <a:pt x="858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2"/>
          <p:cNvSpPr/>
          <p:nvPr/>
        </p:nvSpPr>
        <p:spPr bwMode="auto">
          <a:xfrm>
            <a:off x="5537788" y="3566993"/>
            <a:ext cx="813686" cy="840427"/>
          </a:xfrm>
          <a:custGeom>
            <a:avLst/>
            <a:gdLst>
              <a:gd name="T0" fmla="*/ 0 w 639"/>
              <a:gd name="T1" fmla="*/ 348 h 660"/>
              <a:gd name="T2" fmla="*/ 639 w 639"/>
              <a:gd name="T3" fmla="*/ 660 h 660"/>
              <a:gd name="T4" fmla="*/ 128 w 639"/>
              <a:gd name="T5" fmla="*/ 0 h 660"/>
              <a:gd name="T6" fmla="*/ 0 w 639"/>
              <a:gd name="T7" fmla="*/ 348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660">
                <a:moveTo>
                  <a:pt x="0" y="348"/>
                </a:moveTo>
                <a:lnTo>
                  <a:pt x="639" y="660"/>
                </a:lnTo>
                <a:lnTo>
                  <a:pt x="128" y="0"/>
                </a:lnTo>
                <a:lnTo>
                  <a:pt x="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3"/>
          <p:cNvSpPr/>
          <p:nvPr/>
        </p:nvSpPr>
        <p:spPr bwMode="auto">
          <a:xfrm>
            <a:off x="5360853" y="4032285"/>
            <a:ext cx="524630" cy="397293"/>
          </a:xfrm>
          <a:custGeom>
            <a:avLst/>
            <a:gdLst>
              <a:gd name="T0" fmla="*/ 412 w 412"/>
              <a:gd name="T1" fmla="*/ 144 h 312"/>
              <a:gd name="T2" fmla="*/ 0 w 412"/>
              <a:gd name="T3" fmla="*/ 312 h 312"/>
              <a:gd name="T4" fmla="*/ 116 w 412"/>
              <a:gd name="T5" fmla="*/ 0 h 312"/>
              <a:gd name="T6" fmla="*/ 412 w 412"/>
              <a:gd name="T7" fmla="*/ 14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2" h="312">
                <a:moveTo>
                  <a:pt x="412" y="144"/>
                </a:moveTo>
                <a:lnTo>
                  <a:pt x="0" y="312"/>
                </a:lnTo>
                <a:lnTo>
                  <a:pt x="116" y="0"/>
                </a:lnTo>
                <a:lnTo>
                  <a:pt x="41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4"/>
          <p:cNvSpPr/>
          <p:nvPr/>
        </p:nvSpPr>
        <p:spPr bwMode="auto">
          <a:xfrm>
            <a:off x="3899464" y="1479551"/>
            <a:ext cx="431673" cy="216474"/>
          </a:xfrm>
          <a:custGeom>
            <a:avLst/>
            <a:gdLst>
              <a:gd name="T0" fmla="*/ 121 w 339"/>
              <a:gd name="T1" fmla="*/ 0 h 170"/>
              <a:gd name="T2" fmla="*/ 0 w 339"/>
              <a:gd name="T3" fmla="*/ 156 h 170"/>
              <a:gd name="T4" fmla="*/ 339 w 339"/>
              <a:gd name="T5" fmla="*/ 170 h 170"/>
              <a:gd name="T6" fmla="*/ 121 w 339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170">
                <a:moveTo>
                  <a:pt x="121" y="0"/>
                </a:moveTo>
                <a:lnTo>
                  <a:pt x="0" y="156"/>
                </a:lnTo>
                <a:lnTo>
                  <a:pt x="339" y="170"/>
                </a:lnTo>
                <a:lnTo>
                  <a:pt x="1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5"/>
          <p:cNvSpPr/>
          <p:nvPr/>
        </p:nvSpPr>
        <p:spPr bwMode="auto">
          <a:xfrm>
            <a:off x="4062902" y="1117085"/>
            <a:ext cx="310704" cy="334897"/>
          </a:xfrm>
          <a:custGeom>
            <a:avLst/>
            <a:gdLst>
              <a:gd name="T0" fmla="*/ 244 w 244"/>
              <a:gd name="T1" fmla="*/ 199 h 263"/>
              <a:gd name="T2" fmla="*/ 0 w 244"/>
              <a:gd name="T3" fmla="*/ 263 h 263"/>
              <a:gd name="T4" fmla="*/ 201 w 244"/>
              <a:gd name="T5" fmla="*/ 0 h 263"/>
              <a:gd name="T6" fmla="*/ 244 w 244"/>
              <a:gd name="T7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63">
                <a:moveTo>
                  <a:pt x="244" y="199"/>
                </a:moveTo>
                <a:lnTo>
                  <a:pt x="0" y="263"/>
                </a:lnTo>
                <a:lnTo>
                  <a:pt x="201" y="0"/>
                </a:lnTo>
                <a:lnTo>
                  <a:pt x="244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385403" y="4556471"/>
            <a:ext cx="25779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MERRY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673670" y="5144985"/>
            <a:ext cx="40014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CHRISTMAS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50" name="Freeform 6"/>
          <p:cNvSpPr/>
          <p:nvPr/>
        </p:nvSpPr>
        <p:spPr bwMode="auto">
          <a:xfrm>
            <a:off x="4331138" y="687830"/>
            <a:ext cx="248254" cy="528291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  <a:gd name="connsiteX0" fmla="*/ 2176 w 5827"/>
              <a:gd name="connsiteY0" fmla="*/ 0 h 12891"/>
              <a:gd name="connsiteX1" fmla="*/ 0 w 5827"/>
              <a:gd name="connsiteY1" fmla="*/ 10000 h 12891"/>
              <a:gd name="connsiteX2" fmla="*/ 5827 w 5827"/>
              <a:gd name="connsiteY2" fmla="*/ 12891 h 12891"/>
              <a:gd name="connsiteX3" fmla="*/ 2176 w 5827"/>
              <a:gd name="connsiteY3" fmla="*/ 0 h 12891"/>
              <a:gd name="connsiteX0-1" fmla="*/ 12805 w 12805"/>
              <a:gd name="connsiteY0-2" fmla="*/ 0 h 11104"/>
              <a:gd name="connsiteX1-3" fmla="*/ 0 w 12805"/>
              <a:gd name="connsiteY1-4" fmla="*/ 8861 h 11104"/>
              <a:gd name="connsiteX2-5" fmla="*/ 10000 w 12805"/>
              <a:gd name="connsiteY2-6" fmla="*/ 11104 h 11104"/>
              <a:gd name="connsiteX3-7" fmla="*/ 12805 w 12805"/>
              <a:gd name="connsiteY3-8" fmla="*/ 0 h 11104"/>
              <a:gd name="connsiteX0-9" fmla="*/ 12805 w 12805"/>
              <a:gd name="connsiteY0-10" fmla="*/ 0 h 11419"/>
              <a:gd name="connsiteX1-11" fmla="*/ 0 w 12805"/>
              <a:gd name="connsiteY1-12" fmla="*/ 8861 h 11419"/>
              <a:gd name="connsiteX2-13" fmla="*/ 8806 w 12805"/>
              <a:gd name="connsiteY2-14" fmla="*/ 11419 h 11419"/>
              <a:gd name="connsiteX3-15" fmla="*/ 12805 w 12805"/>
              <a:gd name="connsiteY3-16" fmla="*/ 0 h 11419"/>
              <a:gd name="connsiteX0-17" fmla="*/ 13999 w 13999"/>
              <a:gd name="connsiteY0-18" fmla="*/ 0 h 9842"/>
              <a:gd name="connsiteX1-19" fmla="*/ 0 w 13999"/>
              <a:gd name="connsiteY1-20" fmla="*/ 7284 h 9842"/>
              <a:gd name="connsiteX2-21" fmla="*/ 8806 w 13999"/>
              <a:gd name="connsiteY2-22" fmla="*/ 9842 h 9842"/>
              <a:gd name="connsiteX3-23" fmla="*/ 13999 w 13999"/>
              <a:gd name="connsiteY3-24" fmla="*/ 0 h 98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99" h="9842">
                <a:moveTo>
                  <a:pt x="13999" y="0"/>
                </a:moveTo>
                <a:lnTo>
                  <a:pt x="0" y="7284"/>
                </a:lnTo>
                <a:lnTo>
                  <a:pt x="8806" y="9842"/>
                </a:lnTo>
                <a:lnTo>
                  <a:pt x="139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14" name="组合 213"/>
          <p:cNvGrpSpPr/>
          <p:nvPr/>
        </p:nvGrpSpPr>
        <p:grpSpPr>
          <a:xfrm>
            <a:off x="5966811" y="1314288"/>
            <a:ext cx="1472730" cy="1326116"/>
            <a:chOff x="5730805" y="1120136"/>
            <a:chExt cx="1898729" cy="1709706"/>
          </a:xfrm>
          <a:solidFill>
            <a:schemeClr val="accent1"/>
          </a:solidFill>
        </p:grpSpPr>
        <p:sp>
          <p:nvSpPr>
            <p:cNvPr id="211" name="等腰三角形 210"/>
            <p:cNvSpPr/>
            <p:nvPr/>
          </p:nvSpPr>
          <p:spPr>
            <a:xfrm rot="14773503">
              <a:off x="5861930" y="1894137"/>
              <a:ext cx="363394" cy="625644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>
              <a:off x="5919828" y="1120136"/>
              <a:ext cx="1709706" cy="170970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12" name="文本框 211"/>
          <p:cNvSpPr txBox="1"/>
          <p:nvPr/>
        </p:nvSpPr>
        <p:spPr>
          <a:xfrm>
            <a:off x="6315766" y="1571773"/>
            <a:ext cx="965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2"/>
                </a:solidFill>
              </a:rPr>
              <a:t>Simon</a:t>
            </a:r>
            <a:endParaRPr lang="en-US" altLang="zh-CN" sz="2400" dirty="0" smtClean="0">
              <a:solidFill>
                <a:schemeClr val="accent2"/>
              </a:solidFill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6346897" y="1793999"/>
            <a:ext cx="903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</a:rPr>
              <a:t>PPT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-66" y="0"/>
            <a:ext cx="9144000" cy="68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-66" y="6795236"/>
            <a:ext cx="9144000" cy="68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等腰三角形 68"/>
          <p:cNvSpPr/>
          <p:nvPr/>
        </p:nvSpPr>
        <p:spPr>
          <a:xfrm rot="10800000">
            <a:off x="-4" y="-3"/>
            <a:ext cx="9144003" cy="1692863"/>
          </a:xfrm>
          <a:prstGeom prst="triangle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5" name="Freeform 6"/>
          <p:cNvSpPr/>
          <p:nvPr/>
        </p:nvSpPr>
        <p:spPr bwMode="auto">
          <a:xfrm>
            <a:off x="4503467" y="1710439"/>
            <a:ext cx="432180" cy="591309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27">
                <a:moveTo>
                  <a:pt x="52" y="0"/>
                </a:moveTo>
                <a:lnTo>
                  <a:pt x="0" y="327"/>
                </a:lnTo>
                <a:lnTo>
                  <a:pt x="239" y="242"/>
                </a:lnTo>
                <a:lnTo>
                  <a:pt x="52" y="0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7"/>
          <p:cNvSpPr/>
          <p:nvPr/>
        </p:nvSpPr>
        <p:spPr bwMode="auto">
          <a:xfrm>
            <a:off x="4503467" y="2176797"/>
            <a:ext cx="432180" cy="291135"/>
          </a:xfrm>
          <a:custGeom>
            <a:avLst/>
            <a:gdLst>
              <a:gd name="T0" fmla="*/ 185 w 239"/>
              <a:gd name="T1" fmla="*/ 161 h 161"/>
              <a:gd name="T2" fmla="*/ 0 w 239"/>
              <a:gd name="T3" fmla="*/ 85 h 161"/>
              <a:gd name="T4" fmla="*/ 239 w 239"/>
              <a:gd name="T5" fmla="*/ 0 h 161"/>
              <a:gd name="T6" fmla="*/ 185 w 239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161">
                <a:moveTo>
                  <a:pt x="185" y="161"/>
                </a:moveTo>
                <a:lnTo>
                  <a:pt x="0" y="85"/>
                </a:lnTo>
                <a:lnTo>
                  <a:pt x="239" y="0"/>
                </a:lnTo>
                <a:lnTo>
                  <a:pt x="185" y="16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8"/>
          <p:cNvSpPr/>
          <p:nvPr/>
        </p:nvSpPr>
        <p:spPr bwMode="auto">
          <a:xfrm>
            <a:off x="4252114" y="2142438"/>
            <a:ext cx="218802" cy="359849"/>
          </a:xfrm>
          <a:custGeom>
            <a:avLst/>
            <a:gdLst>
              <a:gd name="T0" fmla="*/ 43 w 121"/>
              <a:gd name="T1" fmla="*/ 199 h 199"/>
              <a:gd name="T2" fmla="*/ 121 w 121"/>
              <a:gd name="T3" fmla="*/ 104 h 199"/>
              <a:gd name="T4" fmla="*/ 0 w 121"/>
              <a:gd name="T5" fmla="*/ 0 h 199"/>
              <a:gd name="T6" fmla="*/ 43 w 121"/>
              <a:gd name="T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99">
                <a:moveTo>
                  <a:pt x="43" y="199"/>
                </a:moveTo>
                <a:lnTo>
                  <a:pt x="121" y="104"/>
                </a:lnTo>
                <a:lnTo>
                  <a:pt x="0" y="0"/>
                </a:lnTo>
                <a:lnTo>
                  <a:pt x="43" y="19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9"/>
          <p:cNvSpPr/>
          <p:nvPr/>
        </p:nvSpPr>
        <p:spPr bwMode="auto">
          <a:xfrm>
            <a:off x="4350486" y="2339902"/>
            <a:ext cx="475579" cy="171788"/>
          </a:xfrm>
          <a:custGeom>
            <a:avLst/>
            <a:gdLst>
              <a:gd name="T0" fmla="*/ 263 w 263"/>
              <a:gd name="T1" fmla="*/ 76 h 95"/>
              <a:gd name="T2" fmla="*/ 0 w 263"/>
              <a:gd name="T3" fmla="*/ 95 h 95"/>
              <a:gd name="T4" fmla="*/ 78 w 263"/>
              <a:gd name="T5" fmla="*/ 0 h 95"/>
              <a:gd name="T6" fmla="*/ 263 w 263"/>
              <a:gd name="T7" fmla="*/ 7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95">
                <a:moveTo>
                  <a:pt x="263" y="76"/>
                </a:moveTo>
                <a:lnTo>
                  <a:pt x="0" y="95"/>
                </a:lnTo>
                <a:lnTo>
                  <a:pt x="78" y="0"/>
                </a:lnTo>
                <a:lnTo>
                  <a:pt x="263" y="7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0"/>
          <p:cNvSpPr/>
          <p:nvPr/>
        </p:nvSpPr>
        <p:spPr bwMode="auto">
          <a:xfrm>
            <a:off x="4872085" y="2184661"/>
            <a:ext cx="444838" cy="448455"/>
          </a:xfrm>
          <a:custGeom>
            <a:avLst/>
            <a:gdLst>
              <a:gd name="T0" fmla="*/ 246 w 246"/>
              <a:gd name="T1" fmla="*/ 248 h 248"/>
              <a:gd name="T2" fmla="*/ 0 w 246"/>
              <a:gd name="T3" fmla="*/ 161 h 248"/>
              <a:gd name="T4" fmla="*/ 54 w 246"/>
              <a:gd name="T5" fmla="*/ 0 h 248"/>
              <a:gd name="T6" fmla="*/ 246 w 246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248">
                <a:moveTo>
                  <a:pt x="246" y="248"/>
                </a:moveTo>
                <a:lnTo>
                  <a:pt x="0" y="161"/>
                </a:lnTo>
                <a:lnTo>
                  <a:pt x="54" y="0"/>
                </a:lnTo>
                <a:lnTo>
                  <a:pt x="246" y="24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1"/>
          <p:cNvSpPr/>
          <p:nvPr/>
        </p:nvSpPr>
        <p:spPr bwMode="auto">
          <a:xfrm>
            <a:off x="4872085" y="2510062"/>
            <a:ext cx="444838" cy="551526"/>
          </a:xfrm>
          <a:custGeom>
            <a:avLst/>
            <a:gdLst>
              <a:gd name="T0" fmla="*/ 7 w 246"/>
              <a:gd name="T1" fmla="*/ 305 h 305"/>
              <a:gd name="T2" fmla="*/ 246 w 246"/>
              <a:gd name="T3" fmla="*/ 87 h 305"/>
              <a:gd name="T4" fmla="*/ 0 w 246"/>
              <a:gd name="T5" fmla="*/ 0 h 305"/>
              <a:gd name="T6" fmla="*/ 7 w 246"/>
              <a:gd name="T7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05">
                <a:moveTo>
                  <a:pt x="7" y="305"/>
                </a:moveTo>
                <a:lnTo>
                  <a:pt x="246" y="87"/>
                </a:lnTo>
                <a:lnTo>
                  <a:pt x="0" y="0"/>
                </a:lnTo>
                <a:lnTo>
                  <a:pt x="7" y="3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2"/>
          <p:cNvSpPr/>
          <p:nvPr/>
        </p:nvSpPr>
        <p:spPr bwMode="auto">
          <a:xfrm>
            <a:off x="3863423" y="2541435"/>
            <a:ext cx="441222" cy="423136"/>
          </a:xfrm>
          <a:custGeom>
            <a:avLst/>
            <a:gdLst>
              <a:gd name="T0" fmla="*/ 244 w 244"/>
              <a:gd name="T1" fmla="*/ 0 h 234"/>
              <a:gd name="T2" fmla="*/ 218 w 244"/>
              <a:gd name="T3" fmla="*/ 234 h 234"/>
              <a:gd name="T4" fmla="*/ 0 w 244"/>
              <a:gd name="T5" fmla="*/ 64 h 234"/>
              <a:gd name="T6" fmla="*/ 244 w 244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34">
                <a:moveTo>
                  <a:pt x="244" y="0"/>
                </a:moveTo>
                <a:lnTo>
                  <a:pt x="218" y="234"/>
                </a:lnTo>
                <a:lnTo>
                  <a:pt x="0" y="64"/>
                </a:lnTo>
                <a:lnTo>
                  <a:pt x="244" y="0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3"/>
          <p:cNvSpPr/>
          <p:nvPr/>
        </p:nvSpPr>
        <p:spPr bwMode="auto">
          <a:xfrm>
            <a:off x="4301750" y="2546138"/>
            <a:ext cx="535252" cy="517169"/>
          </a:xfrm>
          <a:custGeom>
            <a:avLst/>
            <a:gdLst>
              <a:gd name="T0" fmla="*/ 296 w 296"/>
              <a:gd name="T1" fmla="*/ 286 h 286"/>
              <a:gd name="T2" fmla="*/ 0 w 296"/>
              <a:gd name="T3" fmla="*/ 234 h 286"/>
              <a:gd name="T4" fmla="*/ 26 w 296"/>
              <a:gd name="T5" fmla="*/ 0 h 286"/>
              <a:gd name="T6" fmla="*/ 296 w 296"/>
              <a:gd name="T7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286">
                <a:moveTo>
                  <a:pt x="296" y="286"/>
                </a:moveTo>
                <a:lnTo>
                  <a:pt x="0" y="234"/>
                </a:lnTo>
                <a:lnTo>
                  <a:pt x="26" y="0"/>
                </a:lnTo>
                <a:lnTo>
                  <a:pt x="296" y="28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14"/>
          <p:cNvSpPr/>
          <p:nvPr/>
        </p:nvSpPr>
        <p:spPr bwMode="auto">
          <a:xfrm>
            <a:off x="4885376" y="2684290"/>
            <a:ext cx="432180" cy="575034"/>
          </a:xfrm>
          <a:custGeom>
            <a:avLst/>
            <a:gdLst>
              <a:gd name="T0" fmla="*/ 239 w 239"/>
              <a:gd name="T1" fmla="*/ 0 h 318"/>
              <a:gd name="T2" fmla="*/ 158 w 239"/>
              <a:gd name="T3" fmla="*/ 318 h 318"/>
              <a:gd name="T4" fmla="*/ 0 w 239"/>
              <a:gd name="T5" fmla="*/ 218 h 318"/>
              <a:gd name="T6" fmla="*/ 239 w 239"/>
              <a:gd name="T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18">
                <a:moveTo>
                  <a:pt x="239" y="0"/>
                </a:moveTo>
                <a:lnTo>
                  <a:pt x="158" y="318"/>
                </a:lnTo>
                <a:lnTo>
                  <a:pt x="0" y="218"/>
                </a:lnTo>
                <a:lnTo>
                  <a:pt x="239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5"/>
          <p:cNvSpPr/>
          <p:nvPr/>
        </p:nvSpPr>
        <p:spPr bwMode="auto">
          <a:xfrm>
            <a:off x="5207431" y="2684290"/>
            <a:ext cx="587693" cy="575034"/>
          </a:xfrm>
          <a:custGeom>
            <a:avLst/>
            <a:gdLst>
              <a:gd name="T0" fmla="*/ 325 w 325"/>
              <a:gd name="T1" fmla="*/ 318 h 318"/>
              <a:gd name="T2" fmla="*/ 0 w 325"/>
              <a:gd name="T3" fmla="*/ 318 h 318"/>
              <a:gd name="T4" fmla="*/ 81 w 325"/>
              <a:gd name="T5" fmla="*/ 0 h 318"/>
              <a:gd name="T6" fmla="*/ 325 w 325"/>
              <a:gd name="T7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318">
                <a:moveTo>
                  <a:pt x="325" y="318"/>
                </a:moveTo>
                <a:lnTo>
                  <a:pt x="0" y="318"/>
                </a:lnTo>
                <a:lnTo>
                  <a:pt x="81" y="0"/>
                </a:lnTo>
                <a:lnTo>
                  <a:pt x="325" y="318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6"/>
          <p:cNvSpPr/>
          <p:nvPr/>
        </p:nvSpPr>
        <p:spPr bwMode="auto">
          <a:xfrm>
            <a:off x="4250487" y="3032382"/>
            <a:ext cx="584075" cy="933074"/>
          </a:xfrm>
          <a:custGeom>
            <a:avLst/>
            <a:gdLst>
              <a:gd name="T0" fmla="*/ 323 w 323"/>
              <a:gd name="T1" fmla="*/ 52 h 516"/>
              <a:gd name="T2" fmla="*/ 0 w 323"/>
              <a:gd name="T3" fmla="*/ 516 h 516"/>
              <a:gd name="T4" fmla="*/ 27 w 323"/>
              <a:gd name="T5" fmla="*/ 0 h 516"/>
              <a:gd name="T6" fmla="*/ 323 w 323"/>
              <a:gd name="T7" fmla="*/ 5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3" h="516">
                <a:moveTo>
                  <a:pt x="323" y="52"/>
                </a:moveTo>
                <a:lnTo>
                  <a:pt x="0" y="516"/>
                </a:lnTo>
                <a:lnTo>
                  <a:pt x="27" y="0"/>
                </a:lnTo>
                <a:lnTo>
                  <a:pt x="323" y="5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7"/>
          <p:cNvSpPr/>
          <p:nvPr/>
        </p:nvSpPr>
        <p:spPr bwMode="auto">
          <a:xfrm>
            <a:off x="3388296" y="2999474"/>
            <a:ext cx="844468" cy="274858"/>
          </a:xfrm>
          <a:custGeom>
            <a:avLst/>
            <a:gdLst>
              <a:gd name="T0" fmla="*/ 0 w 467"/>
              <a:gd name="T1" fmla="*/ 152 h 152"/>
              <a:gd name="T2" fmla="*/ 459 w 467"/>
              <a:gd name="T3" fmla="*/ 152 h 152"/>
              <a:gd name="T4" fmla="*/ 467 w 467"/>
              <a:gd name="T5" fmla="*/ 0 h 152"/>
              <a:gd name="T6" fmla="*/ 0 w 467"/>
              <a:gd name="T7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7" h="152">
                <a:moveTo>
                  <a:pt x="0" y="152"/>
                </a:moveTo>
                <a:lnTo>
                  <a:pt x="459" y="152"/>
                </a:lnTo>
                <a:lnTo>
                  <a:pt x="467" y="0"/>
                </a:lnTo>
                <a:lnTo>
                  <a:pt x="0" y="15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8"/>
          <p:cNvSpPr/>
          <p:nvPr/>
        </p:nvSpPr>
        <p:spPr bwMode="auto">
          <a:xfrm>
            <a:off x="4002752" y="3320986"/>
            <a:ext cx="244119" cy="658216"/>
          </a:xfrm>
          <a:custGeom>
            <a:avLst/>
            <a:gdLst>
              <a:gd name="T0" fmla="*/ 116 w 135"/>
              <a:gd name="T1" fmla="*/ 364 h 364"/>
              <a:gd name="T2" fmla="*/ 0 w 135"/>
              <a:gd name="T3" fmla="*/ 0 h 364"/>
              <a:gd name="T4" fmla="*/ 135 w 135"/>
              <a:gd name="T5" fmla="*/ 0 h 364"/>
              <a:gd name="T6" fmla="*/ 116 w 1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364">
                <a:moveTo>
                  <a:pt x="116" y="364"/>
                </a:moveTo>
                <a:lnTo>
                  <a:pt x="0" y="0"/>
                </a:lnTo>
                <a:lnTo>
                  <a:pt x="135" y="0"/>
                </a:lnTo>
                <a:lnTo>
                  <a:pt x="116" y="364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19"/>
          <p:cNvSpPr/>
          <p:nvPr/>
        </p:nvSpPr>
        <p:spPr bwMode="auto">
          <a:xfrm>
            <a:off x="4263959" y="3131116"/>
            <a:ext cx="853510" cy="839044"/>
          </a:xfrm>
          <a:custGeom>
            <a:avLst/>
            <a:gdLst>
              <a:gd name="T0" fmla="*/ 323 w 472"/>
              <a:gd name="T1" fmla="*/ 0 h 464"/>
              <a:gd name="T2" fmla="*/ 472 w 472"/>
              <a:gd name="T3" fmla="*/ 360 h 464"/>
              <a:gd name="T4" fmla="*/ 0 w 472"/>
              <a:gd name="T5" fmla="*/ 464 h 464"/>
              <a:gd name="T6" fmla="*/ 323 w 472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2" h="464">
                <a:moveTo>
                  <a:pt x="323" y="0"/>
                </a:moveTo>
                <a:lnTo>
                  <a:pt x="472" y="360"/>
                </a:lnTo>
                <a:lnTo>
                  <a:pt x="0" y="464"/>
                </a:lnTo>
                <a:lnTo>
                  <a:pt x="323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20"/>
          <p:cNvSpPr/>
          <p:nvPr/>
        </p:nvSpPr>
        <p:spPr bwMode="auto">
          <a:xfrm>
            <a:off x="4878053" y="3121714"/>
            <a:ext cx="285709" cy="650983"/>
          </a:xfrm>
          <a:custGeom>
            <a:avLst/>
            <a:gdLst>
              <a:gd name="T0" fmla="*/ 158 w 158"/>
              <a:gd name="T1" fmla="*/ 100 h 360"/>
              <a:gd name="T2" fmla="*/ 149 w 158"/>
              <a:gd name="T3" fmla="*/ 360 h 360"/>
              <a:gd name="T4" fmla="*/ 0 w 158"/>
              <a:gd name="T5" fmla="*/ 0 h 360"/>
              <a:gd name="T6" fmla="*/ 158 w 158"/>
              <a:gd name="T7" fmla="*/ 10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360">
                <a:moveTo>
                  <a:pt x="158" y="100"/>
                </a:moveTo>
                <a:lnTo>
                  <a:pt x="149" y="360"/>
                </a:lnTo>
                <a:lnTo>
                  <a:pt x="0" y="0"/>
                </a:lnTo>
                <a:lnTo>
                  <a:pt x="158" y="100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21"/>
          <p:cNvSpPr/>
          <p:nvPr/>
        </p:nvSpPr>
        <p:spPr bwMode="auto">
          <a:xfrm>
            <a:off x="4272095" y="3876942"/>
            <a:ext cx="1016257" cy="1433968"/>
          </a:xfrm>
          <a:custGeom>
            <a:avLst/>
            <a:gdLst>
              <a:gd name="T0" fmla="*/ 0 w 562"/>
              <a:gd name="T1" fmla="*/ 104 h 793"/>
              <a:gd name="T2" fmla="*/ 562 w 562"/>
              <a:gd name="T3" fmla="*/ 793 h 793"/>
              <a:gd name="T4" fmla="*/ 472 w 562"/>
              <a:gd name="T5" fmla="*/ 0 h 793"/>
              <a:gd name="T6" fmla="*/ 0 w 562"/>
              <a:gd name="T7" fmla="*/ 10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793">
                <a:moveTo>
                  <a:pt x="0" y="104"/>
                </a:moveTo>
                <a:lnTo>
                  <a:pt x="562" y="793"/>
                </a:lnTo>
                <a:lnTo>
                  <a:pt x="472" y="0"/>
                </a:lnTo>
                <a:lnTo>
                  <a:pt x="0" y="104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22"/>
          <p:cNvSpPr/>
          <p:nvPr/>
        </p:nvSpPr>
        <p:spPr bwMode="auto">
          <a:xfrm>
            <a:off x="5184555" y="3318633"/>
            <a:ext cx="488236" cy="611199"/>
          </a:xfrm>
          <a:custGeom>
            <a:avLst/>
            <a:gdLst>
              <a:gd name="T0" fmla="*/ 270 w 270"/>
              <a:gd name="T1" fmla="*/ 338 h 338"/>
              <a:gd name="T2" fmla="*/ 0 w 270"/>
              <a:gd name="T3" fmla="*/ 260 h 338"/>
              <a:gd name="T4" fmla="*/ 9 w 270"/>
              <a:gd name="T5" fmla="*/ 0 h 338"/>
              <a:gd name="T6" fmla="*/ 270 w 270"/>
              <a:gd name="T7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38">
                <a:moveTo>
                  <a:pt x="270" y="338"/>
                </a:moveTo>
                <a:lnTo>
                  <a:pt x="0" y="260"/>
                </a:lnTo>
                <a:lnTo>
                  <a:pt x="9" y="0"/>
                </a:lnTo>
                <a:lnTo>
                  <a:pt x="270" y="33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23"/>
          <p:cNvSpPr/>
          <p:nvPr/>
        </p:nvSpPr>
        <p:spPr bwMode="auto">
          <a:xfrm>
            <a:off x="5256617" y="4006686"/>
            <a:ext cx="1173577" cy="925839"/>
          </a:xfrm>
          <a:custGeom>
            <a:avLst/>
            <a:gdLst>
              <a:gd name="T0" fmla="*/ 649 w 649"/>
              <a:gd name="T1" fmla="*/ 512 h 512"/>
              <a:gd name="T2" fmla="*/ 0 w 649"/>
              <a:gd name="T3" fmla="*/ 97 h 512"/>
              <a:gd name="T4" fmla="*/ 251 w 649"/>
              <a:gd name="T5" fmla="*/ 0 h 512"/>
              <a:gd name="T6" fmla="*/ 649 w 649"/>
              <a:gd name="T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512">
                <a:moveTo>
                  <a:pt x="649" y="512"/>
                </a:moveTo>
                <a:lnTo>
                  <a:pt x="0" y="97"/>
                </a:lnTo>
                <a:lnTo>
                  <a:pt x="251" y="0"/>
                </a:lnTo>
                <a:lnTo>
                  <a:pt x="649" y="512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24"/>
          <p:cNvSpPr/>
          <p:nvPr/>
        </p:nvSpPr>
        <p:spPr bwMode="auto">
          <a:xfrm>
            <a:off x="5256617" y="4190860"/>
            <a:ext cx="1173577" cy="750437"/>
          </a:xfrm>
          <a:custGeom>
            <a:avLst/>
            <a:gdLst>
              <a:gd name="T0" fmla="*/ 47 w 649"/>
              <a:gd name="T1" fmla="*/ 415 h 415"/>
              <a:gd name="T2" fmla="*/ 649 w 649"/>
              <a:gd name="T3" fmla="*/ 415 h 415"/>
              <a:gd name="T4" fmla="*/ 0 w 649"/>
              <a:gd name="T5" fmla="*/ 0 h 415"/>
              <a:gd name="T6" fmla="*/ 47 w 649"/>
              <a:gd name="T7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415">
                <a:moveTo>
                  <a:pt x="47" y="415"/>
                </a:moveTo>
                <a:lnTo>
                  <a:pt x="649" y="415"/>
                </a:lnTo>
                <a:lnTo>
                  <a:pt x="0" y="0"/>
                </a:lnTo>
                <a:lnTo>
                  <a:pt x="47" y="41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25"/>
          <p:cNvSpPr/>
          <p:nvPr/>
        </p:nvSpPr>
        <p:spPr bwMode="auto">
          <a:xfrm>
            <a:off x="3556738" y="3320986"/>
            <a:ext cx="632899" cy="658216"/>
          </a:xfrm>
          <a:custGeom>
            <a:avLst/>
            <a:gdLst>
              <a:gd name="T0" fmla="*/ 350 w 350"/>
              <a:gd name="T1" fmla="*/ 364 h 364"/>
              <a:gd name="T2" fmla="*/ 0 w 350"/>
              <a:gd name="T3" fmla="*/ 300 h 364"/>
              <a:gd name="T4" fmla="*/ 234 w 350"/>
              <a:gd name="T5" fmla="*/ 0 h 364"/>
              <a:gd name="T6" fmla="*/ 350 w 350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0" h="364">
                <a:moveTo>
                  <a:pt x="350" y="364"/>
                </a:moveTo>
                <a:lnTo>
                  <a:pt x="0" y="300"/>
                </a:lnTo>
                <a:lnTo>
                  <a:pt x="234" y="0"/>
                </a:lnTo>
                <a:lnTo>
                  <a:pt x="350" y="364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26"/>
          <p:cNvSpPr/>
          <p:nvPr/>
        </p:nvSpPr>
        <p:spPr bwMode="auto">
          <a:xfrm>
            <a:off x="2717694" y="4291491"/>
            <a:ext cx="719698" cy="654598"/>
          </a:xfrm>
          <a:custGeom>
            <a:avLst/>
            <a:gdLst>
              <a:gd name="T0" fmla="*/ 398 w 398"/>
              <a:gd name="T1" fmla="*/ 362 h 362"/>
              <a:gd name="T2" fmla="*/ 279 w 398"/>
              <a:gd name="T3" fmla="*/ 0 h 362"/>
              <a:gd name="T4" fmla="*/ 0 w 398"/>
              <a:gd name="T5" fmla="*/ 362 h 362"/>
              <a:gd name="T6" fmla="*/ 398 w 398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62">
                <a:moveTo>
                  <a:pt x="398" y="362"/>
                </a:moveTo>
                <a:lnTo>
                  <a:pt x="279" y="0"/>
                </a:lnTo>
                <a:lnTo>
                  <a:pt x="0" y="362"/>
                </a:lnTo>
                <a:lnTo>
                  <a:pt x="398" y="36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27"/>
          <p:cNvSpPr/>
          <p:nvPr/>
        </p:nvSpPr>
        <p:spPr bwMode="auto">
          <a:xfrm>
            <a:off x="3281429" y="3901805"/>
            <a:ext cx="895099" cy="339957"/>
          </a:xfrm>
          <a:custGeom>
            <a:avLst/>
            <a:gdLst>
              <a:gd name="T0" fmla="*/ 495 w 495"/>
              <a:gd name="T1" fmla="*/ 64 h 188"/>
              <a:gd name="T2" fmla="*/ 0 w 495"/>
              <a:gd name="T3" fmla="*/ 188 h 188"/>
              <a:gd name="T4" fmla="*/ 145 w 495"/>
              <a:gd name="T5" fmla="*/ 0 h 188"/>
              <a:gd name="T6" fmla="*/ 495 w 495"/>
              <a:gd name="T7" fmla="*/ 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188">
                <a:moveTo>
                  <a:pt x="495" y="64"/>
                </a:moveTo>
                <a:lnTo>
                  <a:pt x="0" y="188"/>
                </a:lnTo>
                <a:lnTo>
                  <a:pt x="145" y="0"/>
                </a:lnTo>
                <a:lnTo>
                  <a:pt x="495" y="64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28"/>
          <p:cNvSpPr/>
          <p:nvPr/>
        </p:nvSpPr>
        <p:spPr bwMode="auto">
          <a:xfrm>
            <a:off x="3260271" y="4169974"/>
            <a:ext cx="471963" cy="770330"/>
          </a:xfrm>
          <a:custGeom>
            <a:avLst/>
            <a:gdLst>
              <a:gd name="T0" fmla="*/ 119 w 261"/>
              <a:gd name="T1" fmla="*/ 426 h 426"/>
              <a:gd name="T2" fmla="*/ 261 w 261"/>
              <a:gd name="T3" fmla="*/ 0 h 426"/>
              <a:gd name="T4" fmla="*/ 0 w 261"/>
              <a:gd name="T5" fmla="*/ 64 h 426"/>
              <a:gd name="T6" fmla="*/ 119 w 261"/>
              <a:gd name="T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426">
                <a:moveTo>
                  <a:pt x="119" y="426"/>
                </a:moveTo>
                <a:lnTo>
                  <a:pt x="261" y="0"/>
                </a:lnTo>
                <a:lnTo>
                  <a:pt x="0" y="64"/>
                </a:lnTo>
                <a:lnTo>
                  <a:pt x="119" y="42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29"/>
          <p:cNvSpPr/>
          <p:nvPr/>
        </p:nvSpPr>
        <p:spPr bwMode="auto">
          <a:xfrm>
            <a:off x="3526721" y="4056053"/>
            <a:ext cx="1066887" cy="878825"/>
          </a:xfrm>
          <a:custGeom>
            <a:avLst/>
            <a:gdLst>
              <a:gd name="T0" fmla="*/ 590 w 590"/>
              <a:gd name="T1" fmla="*/ 261 h 486"/>
              <a:gd name="T2" fmla="*/ 0 w 590"/>
              <a:gd name="T3" fmla="*/ 486 h 486"/>
              <a:gd name="T4" fmla="*/ 376 w 590"/>
              <a:gd name="T5" fmla="*/ 0 h 486"/>
              <a:gd name="T6" fmla="*/ 590 w 590"/>
              <a:gd name="T7" fmla="*/ 261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0" h="486">
                <a:moveTo>
                  <a:pt x="590" y="261"/>
                </a:moveTo>
                <a:lnTo>
                  <a:pt x="0" y="486"/>
                </a:lnTo>
                <a:lnTo>
                  <a:pt x="376" y="0"/>
                </a:lnTo>
                <a:lnTo>
                  <a:pt x="590" y="26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30"/>
          <p:cNvSpPr/>
          <p:nvPr/>
        </p:nvSpPr>
        <p:spPr bwMode="auto">
          <a:xfrm>
            <a:off x="3558186" y="4569967"/>
            <a:ext cx="1696172" cy="773946"/>
          </a:xfrm>
          <a:custGeom>
            <a:avLst/>
            <a:gdLst>
              <a:gd name="T0" fmla="*/ 938 w 938"/>
              <a:gd name="T1" fmla="*/ 428 h 428"/>
              <a:gd name="T2" fmla="*/ 0 w 938"/>
              <a:gd name="T3" fmla="*/ 225 h 428"/>
              <a:gd name="T4" fmla="*/ 590 w 938"/>
              <a:gd name="T5" fmla="*/ 0 h 428"/>
              <a:gd name="T6" fmla="*/ 938 w 938"/>
              <a:gd name="T7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428">
                <a:moveTo>
                  <a:pt x="938" y="428"/>
                </a:moveTo>
                <a:lnTo>
                  <a:pt x="0" y="225"/>
                </a:lnTo>
                <a:lnTo>
                  <a:pt x="590" y="0"/>
                </a:lnTo>
                <a:lnTo>
                  <a:pt x="938" y="42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31"/>
          <p:cNvSpPr/>
          <p:nvPr/>
        </p:nvSpPr>
        <p:spPr bwMode="auto">
          <a:xfrm>
            <a:off x="5310052" y="4997173"/>
            <a:ext cx="372506" cy="367082"/>
          </a:xfrm>
          <a:custGeom>
            <a:avLst/>
            <a:gdLst>
              <a:gd name="T0" fmla="*/ 206 w 206"/>
              <a:gd name="T1" fmla="*/ 0 h 203"/>
              <a:gd name="T2" fmla="*/ 24 w 206"/>
              <a:gd name="T3" fmla="*/ 203 h 203"/>
              <a:gd name="T4" fmla="*/ 0 w 206"/>
              <a:gd name="T5" fmla="*/ 0 h 203"/>
              <a:gd name="T6" fmla="*/ 206 w 206"/>
              <a:gd name="T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3">
                <a:moveTo>
                  <a:pt x="206" y="0"/>
                </a:moveTo>
                <a:lnTo>
                  <a:pt x="24" y="203"/>
                </a:lnTo>
                <a:lnTo>
                  <a:pt x="0" y="0"/>
                </a:lnTo>
                <a:lnTo>
                  <a:pt x="206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32"/>
          <p:cNvSpPr/>
          <p:nvPr/>
        </p:nvSpPr>
        <p:spPr bwMode="auto">
          <a:xfrm>
            <a:off x="3558186" y="5065257"/>
            <a:ext cx="1696172" cy="1728717"/>
          </a:xfrm>
          <a:custGeom>
            <a:avLst/>
            <a:gdLst>
              <a:gd name="T0" fmla="*/ 938 w 938"/>
              <a:gd name="T1" fmla="*/ 203 h 956"/>
              <a:gd name="T2" fmla="*/ 246 w 938"/>
              <a:gd name="T3" fmla="*/ 956 h 956"/>
              <a:gd name="T4" fmla="*/ 0 w 938"/>
              <a:gd name="T5" fmla="*/ 0 h 956"/>
              <a:gd name="T6" fmla="*/ 938 w 938"/>
              <a:gd name="T7" fmla="*/ 203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956">
                <a:moveTo>
                  <a:pt x="938" y="203"/>
                </a:moveTo>
                <a:lnTo>
                  <a:pt x="246" y="956"/>
                </a:lnTo>
                <a:lnTo>
                  <a:pt x="0" y="0"/>
                </a:lnTo>
                <a:lnTo>
                  <a:pt x="938" y="203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33"/>
          <p:cNvSpPr/>
          <p:nvPr/>
        </p:nvSpPr>
        <p:spPr bwMode="auto">
          <a:xfrm>
            <a:off x="2901325" y="5065257"/>
            <a:ext cx="1010831" cy="1728717"/>
          </a:xfrm>
          <a:custGeom>
            <a:avLst/>
            <a:gdLst>
              <a:gd name="T0" fmla="*/ 0 w 559"/>
              <a:gd name="T1" fmla="*/ 405 h 956"/>
              <a:gd name="T2" fmla="*/ 559 w 559"/>
              <a:gd name="T3" fmla="*/ 956 h 956"/>
              <a:gd name="T4" fmla="*/ 313 w 559"/>
              <a:gd name="T5" fmla="*/ 0 h 956"/>
              <a:gd name="T6" fmla="*/ 0 w 559"/>
              <a:gd name="T7" fmla="*/ 405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956">
                <a:moveTo>
                  <a:pt x="0" y="405"/>
                </a:moveTo>
                <a:lnTo>
                  <a:pt x="559" y="956"/>
                </a:lnTo>
                <a:lnTo>
                  <a:pt x="313" y="0"/>
                </a:lnTo>
                <a:lnTo>
                  <a:pt x="0" y="405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34"/>
          <p:cNvSpPr/>
          <p:nvPr/>
        </p:nvSpPr>
        <p:spPr bwMode="auto">
          <a:xfrm>
            <a:off x="2683074" y="5873180"/>
            <a:ext cx="645558" cy="996365"/>
          </a:xfrm>
          <a:custGeom>
            <a:avLst/>
            <a:gdLst>
              <a:gd name="T0" fmla="*/ 0 w 357"/>
              <a:gd name="T1" fmla="*/ 551 h 551"/>
              <a:gd name="T2" fmla="*/ 125 w 357"/>
              <a:gd name="T3" fmla="*/ 0 h 551"/>
              <a:gd name="T4" fmla="*/ 357 w 357"/>
              <a:gd name="T5" fmla="*/ 551 h 551"/>
              <a:gd name="T6" fmla="*/ 0 w 357"/>
              <a:gd name="T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551">
                <a:moveTo>
                  <a:pt x="0" y="551"/>
                </a:moveTo>
                <a:lnTo>
                  <a:pt x="125" y="0"/>
                </a:lnTo>
                <a:lnTo>
                  <a:pt x="357" y="551"/>
                </a:lnTo>
                <a:lnTo>
                  <a:pt x="0" y="55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35"/>
          <p:cNvSpPr/>
          <p:nvPr/>
        </p:nvSpPr>
        <p:spPr bwMode="auto">
          <a:xfrm>
            <a:off x="2400792" y="5834226"/>
            <a:ext cx="428564" cy="996365"/>
          </a:xfrm>
          <a:custGeom>
            <a:avLst/>
            <a:gdLst>
              <a:gd name="T0" fmla="*/ 0 w 237"/>
              <a:gd name="T1" fmla="*/ 305 h 551"/>
              <a:gd name="T2" fmla="*/ 112 w 237"/>
              <a:gd name="T3" fmla="*/ 551 h 551"/>
              <a:gd name="T4" fmla="*/ 237 w 237"/>
              <a:gd name="T5" fmla="*/ 0 h 551"/>
              <a:gd name="T6" fmla="*/ 0 w 237"/>
              <a:gd name="T7" fmla="*/ 305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7" h="551">
                <a:moveTo>
                  <a:pt x="0" y="305"/>
                </a:moveTo>
                <a:lnTo>
                  <a:pt x="112" y="551"/>
                </a:lnTo>
                <a:lnTo>
                  <a:pt x="237" y="0"/>
                </a:lnTo>
                <a:lnTo>
                  <a:pt x="0" y="3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36"/>
          <p:cNvSpPr/>
          <p:nvPr/>
        </p:nvSpPr>
        <p:spPr bwMode="auto">
          <a:xfrm>
            <a:off x="2030638" y="6413332"/>
            <a:ext cx="544294" cy="444838"/>
          </a:xfrm>
          <a:custGeom>
            <a:avLst/>
            <a:gdLst>
              <a:gd name="T0" fmla="*/ 0 w 301"/>
              <a:gd name="T1" fmla="*/ 246 h 246"/>
              <a:gd name="T2" fmla="*/ 301 w 301"/>
              <a:gd name="T3" fmla="*/ 246 h 246"/>
              <a:gd name="T4" fmla="*/ 189 w 301"/>
              <a:gd name="T5" fmla="*/ 0 h 246"/>
              <a:gd name="T6" fmla="*/ 0 w 301"/>
              <a:gd name="T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246">
                <a:moveTo>
                  <a:pt x="0" y="246"/>
                </a:moveTo>
                <a:lnTo>
                  <a:pt x="301" y="246"/>
                </a:lnTo>
                <a:lnTo>
                  <a:pt x="189" y="0"/>
                </a:lnTo>
                <a:lnTo>
                  <a:pt x="0" y="246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37"/>
          <p:cNvSpPr/>
          <p:nvPr/>
        </p:nvSpPr>
        <p:spPr bwMode="auto">
          <a:xfrm>
            <a:off x="5024974" y="5015438"/>
            <a:ext cx="1075927" cy="732354"/>
          </a:xfrm>
          <a:custGeom>
            <a:avLst/>
            <a:gdLst>
              <a:gd name="T0" fmla="*/ 0 w 595"/>
              <a:gd name="T1" fmla="*/ 405 h 405"/>
              <a:gd name="T2" fmla="*/ 595 w 595"/>
              <a:gd name="T3" fmla="*/ 296 h 405"/>
              <a:gd name="T4" fmla="*/ 367 w 595"/>
              <a:gd name="T5" fmla="*/ 0 h 405"/>
              <a:gd name="T6" fmla="*/ 0 w 595"/>
              <a:gd name="T7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405">
                <a:moveTo>
                  <a:pt x="0" y="405"/>
                </a:moveTo>
                <a:lnTo>
                  <a:pt x="595" y="296"/>
                </a:lnTo>
                <a:lnTo>
                  <a:pt x="367" y="0"/>
                </a:lnTo>
                <a:lnTo>
                  <a:pt x="0" y="4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38"/>
          <p:cNvSpPr/>
          <p:nvPr/>
        </p:nvSpPr>
        <p:spPr bwMode="auto">
          <a:xfrm>
            <a:off x="5024974" y="5627269"/>
            <a:ext cx="1075927" cy="1193466"/>
          </a:xfrm>
          <a:custGeom>
            <a:avLst/>
            <a:gdLst>
              <a:gd name="T0" fmla="*/ 351 w 595"/>
              <a:gd name="T1" fmla="*/ 660 h 660"/>
              <a:gd name="T2" fmla="*/ 0 w 595"/>
              <a:gd name="T3" fmla="*/ 109 h 660"/>
              <a:gd name="T4" fmla="*/ 595 w 595"/>
              <a:gd name="T5" fmla="*/ 0 h 660"/>
              <a:gd name="T6" fmla="*/ 351 w 595"/>
              <a:gd name="T7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660">
                <a:moveTo>
                  <a:pt x="351" y="660"/>
                </a:moveTo>
                <a:lnTo>
                  <a:pt x="0" y="109"/>
                </a:lnTo>
                <a:lnTo>
                  <a:pt x="595" y="0"/>
                </a:lnTo>
                <a:lnTo>
                  <a:pt x="351" y="660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39"/>
          <p:cNvSpPr/>
          <p:nvPr/>
        </p:nvSpPr>
        <p:spPr bwMode="auto">
          <a:xfrm>
            <a:off x="4765578" y="5834226"/>
            <a:ext cx="860743" cy="996365"/>
          </a:xfrm>
          <a:custGeom>
            <a:avLst/>
            <a:gdLst>
              <a:gd name="T0" fmla="*/ 0 w 476"/>
              <a:gd name="T1" fmla="*/ 137 h 551"/>
              <a:gd name="T2" fmla="*/ 210 w 476"/>
              <a:gd name="T3" fmla="*/ 322 h 551"/>
              <a:gd name="T4" fmla="*/ 476 w 476"/>
              <a:gd name="T5" fmla="*/ 551 h 551"/>
              <a:gd name="T6" fmla="*/ 125 w 476"/>
              <a:gd name="T7" fmla="*/ 0 h 551"/>
              <a:gd name="T8" fmla="*/ 0 w 476"/>
              <a:gd name="T9" fmla="*/ 13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6" h="551">
                <a:moveTo>
                  <a:pt x="0" y="137"/>
                </a:moveTo>
                <a:lnTo>
                  <a:pt x="210" y="322"/>
                </a:lnTo>
                <a:lnTo>
                  <a:pt x="476" y="551"/>
                </a:lnTo>
                <a:lnTo>
                  <a:pt x="125" y="0"/>
                </a:lnTo>
                <a:lnTo>
                  <a:pt x="0" y="137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Freeform 40"/>
          <p:cNvSpPr/>
          <p:nvPr/>
        </p:nvSpPr>
        <p:spPr bwMode="auto">
          <a:xfrm>
            <a:off x="4016223" y="6094352"/>
            <a:ext cx="1070503" cy="748629"/>
          </a:xfrm>
          <a:custGeom>
            <a:avLst/>
            <a:gdLst>
              <a:gd name="T0" fmla="*/ 0 w 592"/>
              <a:gd name="T1" fmla="*/ 414 h 414"/>
              <a:gd name="T2" fmla="*/ 382 w 592"/>
              <a:gd name="T3" fmla="*/ 0 h 414"/>
              <a:gd name="T4" fmla="*/ 592 w 592"/>
              <a:gd name="T5" fmla="*/ 185 h 414"/>
              <a:gd name="T6" fmla="*/ 0 w 592"/>
              <a:gd name="T7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14">
                <a:moveTo>
                  <a:pt x="0" y="414"/>
                </a:moveTo>
                <a:lnTo>
                  <a:pt x="382" y="0"/>
                </a:lnTo>
                <a:lnTo>
                  <a:pt x="592" y="185"/>
                </a:lnTo>
                <a:lnTo>
                  <a:pt x="0" y="414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41"/>
          <p:cNvSpPr/>
          <p:nvPr/>
        </p:nvSpPr>
        <p:spPr bwMode="auto">
          <a:xfrm>
            <a:off x="4040274" y="6445609"/>
            <a:ext cx="1551508" cy="414096"/>
          </a:xfrm>
          <a:custGeom>
            <a:avLst/>
            <a:gdLst>
              <a:gd name="T0" fmla="*/ 858 w 858"/>
              <a:gd name="T1" fmla="*/ 229 h 229"/>
              <a:gd name="T2" fmla="*/ 0 w 858"/>
              <a:gd name="T3" fmla="*/ 229 h 229"/>
              <a:gd name="T4" fmla="*/ 592 w 858"/>
              <a:gd name="T5" fmla="*/ 0 h 229"/>
              <a:gd name="T6" fmla="*/ 858 w 85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8" h="229">
                <a:moveTo>
                  <a:pt x="858" y="229"/>
                </a:moveTo>
                <a:lnTo>
                  <a:pt x="0" y="229"/>
                </a:lnTo>
                <a:lnTo>
                  <a:pt x="592" y="0"/>
                </a:lnTo>
                <a:lnTo>
                  <a:pt x="858" y="22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42"/>
          <p:cNvSpPr/>
          <p:nvPr/>
        </p:nvSpPr>
        <p:spPr bwMode="auto">
          <a:xfrm>
            <a:off x="5957869" y="5627269"/>
            <a:ext cx="1155493" cy="1193466"/>
          </a:xfrm>
          <a:custGeom>
            <a:avLst/>
            <a:gdLst>
              <a:gd name="T0" fmla="*/ 0 w 639"/>
              <a:gd name="T1" fmla="*/ 348 h 660"/>
              <a:gd name="T2" fmla="*/ 639 w 639"/>
              <a:gd name="T3" fmla="*/ 660 h 660"/>
              <a:gd name="T4" fmla="*/ 128 w 639"/>
              <a:gd name="T5" fmla="*/ 0 h 660"/>
              <a:gd name="T6" fmla="*/ 0 w 639"/>
              <a:gd name="T7" fmla="*/ 348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660">
                <a:moveTo>
                  <a:pt x="0" y="348"/>
                </a:moveTo>
                <a:lnTo>
                  <a:pt x="639" y="660"/>
                </a:lnTo>
                <a:lnTo>
                  <a:pt x="128" y="0"/>
                </a:lnTo>
                <a:lnTo>
                  <a:pt x="0" y="34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43"/>
          <p:cNvSpPr/>
          <p:nvPr/>
        </p:nvSpPr>
        <p:spPr bwMode="auto">
          <a:xfrm>
            <a:off x="5706608" y="6288016"/>
            <a:ext cx="745013" cy="564185"/>
          </a:xfrm>
          <a:custGeom>
            <a:avLst/>
            <a:gdLst>
              <a:gd name="T0" fmla="*/ 412 w 412"/>
              <a:gd name="T1" fmla="*/ 144 h 312"/>
              <a:gd name="T2" fmla="*/ 0 w 412"/>
              <a:gd name="T3" fmla="*/ 312 h 312"/>
              <a:gd name="T4" fmla="*/ 116 w 412"/>
              <a:gd name="T5" fmla="*/ 0 h 312"/>
              <a:gd name="T6" fmla="*/ 412 w 412"/>
              <a:gd name="T7" fmla="*/ 14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2" h="312">
                <a:moveTo>
                  <a:pt x="412" y="144"/>
                </a:moveTo>
                <a:lnTo>
                  <a:pt x="0" y="312"/>
                </a:lnTo>
                <a:lnTo>
                  <a:pt x="116" y="0"/>
                </a:lnTo>
                <a:lnTo>
                  <a:pt x="412" y="144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44"/>
          <p:cNvSpPr/>
          <p:nvPr/>
        </p:nvSpPr>
        <p:spPr bwMode="auto">
          <a:xfrm>
            <a:off x="3631330" y="2662952"/>
            <a:ext cx="613008" cy="307408"/>
          </a:xfrm>
          <a:custGeom>
            <a:avLst/>
            <a:gdLst>
              <a:gd name="T0" fmla="*/ 121 w 339"/>
              <a:gd name="T1" fmla="*/ 0 h 170"/>
              <a:gd name="T2" fmla="*/ 0 w 339"/>
              <a:gd name="T3" fmla="*/ 156 h 170"/>
              <a:gd name="T4" fmla="*/ 339 w 339"/>
              <a:gd name="T5" fmla="*/ 170 h 170"/>
              <a:gd name="T6" fmla="*/ 121 w 339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170">
                <a:moveTo>
                  <a:pt x="121" y="0"/>
                </a:moveTo>
                <a:lnTo>
                  <a:pt x="0" y="156"/>
                </a:lnTo>
                <a:lnTo>
                  <a:pt x="339" y="170"/>
                </a:lnTo>
                <a:lnTo>
                  <a:pt x="121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45"/>
          <p:cNvSpPr/>
          <p:nvPr/>
        </p:nvSpPr>
        <p:spPr bwMode="auto">
          <a:xfrm>
            <a:off x="3863423" y="2148225"/>
            <a:ext cx="441222" cy="475577"/>
          </a:xfrm>
          <a:custGeom>
            <a:avLst/>
            <a:gdLst>
              <a:gd name="T0" fmla="*/ 244 w 244"/>
              <a:gd name="T1" fmla="*/ 199 h 263"/>
              <a:gd name="T2" fmla="*/ 0 w 244"/>
              <a:gd name="T3" fmla="*/ 263 h 263"/>
              <a:gd name="T4" fmla="*/ 201 w 244"/>
              <a:gd name="T5" fmla="*/ 0 h 263"/>
              <a:gd name="T6" fmla="*/ 244 w 244"/>
              <a:gd name="T7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63">
                <a:moveTo>
                  <a:pt x="244" y="199"/>
                </a:moveTo>
                <a:lnTo>
                  <a:pt x="0" y="263"/>
                </a:lnTo>
                <a:lnTo>
                  <a:pt x="201" y="0"/>
                </a:lnTo>
                <a:lnTo>
                  <a:pt x="244" y="19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6"/>
          <p:cNvSpPr/>
          <p:nvPr/>
        </p:nvSpPr>
        <p:spPr bwMode="auto">
          <a:xfrm>
            <a:off x="4244338" y="1538651"/>
            <a:ext cx="352539" cy="750210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  <a:gd name="connsiteX0" fmla="*/ 2176 w 5827"/>
              <a:gd name="connsiteY0" fmla="*/ 0 h 12891"/>
              <a:gd name="connsiteX1" fmla="*/ 0 w 5827"/>
              <a:gd name="connsiteY1" fmla="*/ 10000 h 12891"/>
              <a:gd name="connsiteX2" fmla="*/ 5827 w 5827"/>
              <a:gd name="connsiteY2" fmla="*/ 12891 h 12891"/>
              <a:gd name="connsiteX3" fmla="*/ 2176 w 5827"/>
              <a:gd name="connsiteY3" fmla="*/ 0 h 12891"/>
              <a:gd name="connsiteX0-1" fmla="*/ 12805 w 12805"/>
              <a:gd name="connsiteY0-2" fmla="*/ 0 h 11104"/>
              <a:gd name="connsiteX1-3" fmla="*/ 0 w 12805"/>
              <a:gd name="connsiteY1-4" fmla="*/ 8861 h 11104"/>
              <a:gd name="connsiteX2-5" fmla="*/ 10000 w 12805"/>
              <a:gd name="connsiteY2-6" fmla="*/ 11104 h 11104"/>
              <a:gd name="connsiteX3-7" fmla="*/ 12805 w 12805"/>
              <a:gd name="connsiteY3-8" fmla="*/ 0 h 11104"/>
              <a:gd name="connsiteX0-9" fmla="*/ 12805 w 12805"/>
              <a:gd name="connsiteY0-10" fmla="*/ 0 h 11419"/>
              <a:gd name="connsiteX1-11" fmla="*/ 0 w 12805"/>
              <a:gd name="connsiteY1-12" fmla="*/ 8861 h 11419"/>
              <a:gd name="connsiteX2-13" fmla="*/ 8806 w 12805"/>
              <a:gd name="connsiteY2-14" fmla="*/ 11419 h 11419"/>
              <a:gd name="connsiteX3-15" fmla="*/ 12805 w 12805"/>
              <a:gd name="connsiteY3-16" fmla="*/ 0 h 11419"/>
              <a:gd name="connsiteX0-17" fmla="*/ 13999 w 13999"/>
              <a:gd name="connsiteY0-18" fmla="*/ 0 h 9842"/>
              <a:gd name="connsiteX1-19" fmla="*/ 0 w 13999"/>
              <a:gd name="connsiteY1-20" fmla="*/ 7284 h 9842"/>
              <a:gd name="connsiteX2-21" fmla="*/ 8806 w 13999"/>
              <a:gd name="connsiteY2-22" fmla="*/ 9842 h 9842"/>
              <a:gd name="connsiteX3-23" fmla="*/ 13999 w 13999"/>
              <a:gd name="connsiteY3-24" fmla="*/ 0 h 98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99" h="9842">
                <a:moveTo>
                  <a:pt x="13999" y="0"/>
                </a:moveTo>
                <a:lnTo>
                  <a:pt x="0" y="7284"/>
                </a:lnTo>
                <a:lnTo>
                  <a:pt x="8806" y="9842"/>
                </a:lnTo>
                <a:lnTo>
                  <a:pt x="13999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68921" y="2323130"/>
            <a:ext cx="2301722" cy="2301722"/>
            <a:chOff x="579929" y="1443401"/>
            <a:chExt cx="2193761" cy="2193761"/>
          </a:xfrm>
        </p:grpSpPr>
        <p:sp>
          <p:nvSpPr>
            <p:cNvPr id="52" name="椭圆 51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114523" y="2978939"/>
            <a:ext cx="1183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Showcard Gothic" panose="04020904020102020604" pitchFamily="82" charset="0"/>
              </a:rPr>
              <a:t>PART 2</a:t>
            </a:r>
            <a:endParaRPr lang="zh-CN" altLang="en-US" sz="2400" dirty="0">
              <a:solidFill>
                <a:srgbClr val="C00000"/>
              </a:solidFill>
              <a:latin typeface="Showcard Gothic" panose="04020904020102020604" pitchFamily="82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73960" y="3458181"/>
            <a:ext cx="166314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/>
              <a:t>Supporters say that the ease of use of presentation </a:t>
            </a:r>
            <a:r>
              <a:rPr lang="en-US" altLang="zh-CN" sz="1100" dirty="0" smtClean="0"/>
              <a:t>software.</a:t>
            </a:r>
            <a:endParaRPr lang="en-US" altLang="zh-CN" sz="11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221579" y="1192229"/>
            <a:ext cx="1840153" cy="1840153"/>
            <a:chOff x="6014919" y="862973"/>
            <a:chExt cx="2301722" cy="2301722"/>
          </a:xfrm>
        </p:grpSpPr>
        <p:grpSp>
          <p:nvGrpSpPr>
            <p:cNvPr id="55" name="组合 54"/>
            <p:cNvGrpSpPr/>
            <p:nvPr/>
          </p:nvGrpSpPr>
          <p:grpSpPr>
            <a:xfrm>
              <a:off x="6014919" y="862973"/>
              <a:ext cx="2301722" cy="2301722"/>
              <a:chOff x="579929" y="1443401"/>
              <a:chExt cx="2193761" cy="219376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6433721" y="1366153"/>
              <a:ext cx="1464115" cy="577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latin typeface="Showcard Gothic" panose="04020904020102020604" pitchFamily="82" charset="0"/>
                </a:rPr>
                <a:t>PART </a:t>
              </a:r>
              <a:r>
                <a:rPr lang="en-US" altLang="zh-CN" sz="2400" dirty="0">
                  <a:solidFill>
                    <a:srgbClr val="C00000"/>
                  </a:solidFill>
                  <a:latin typeface="Showcard Gothic" panose="04020904020102020604" pitchFamily="82" charset="0"/>
                </a:rPr>
                <a:t>1</a:t>
              </a:r>
              <a:endParaRPr lang="zh-CN" altLang="en-US" sz="2400" dirty="0">
                <a:solidFill>
                  <a:srgbClr val="C00000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319958" y="1890325"/>
              <a:ext cx="1663149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/>
                <a:t>Supporters say that the ease of use of presentation </a:t>
              </a:r>
              <a:r>
                <a:rPr lang="en-US" altLang="zh-CN" sz="1100" dirty="0" smtClean="0"/>
                <a:t>software.</a:t>
              </a:r>
              <a:endParaRPr lang="en-US" altLang="zh-CN" sz="11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39139" y="4113919"/>
            <a:ext cx="2264089" cy="2264089"/>
            <a:chOff x="7550572" y="3863532"/>
            <a:chExt cx="2301722" cy="2301722"/>
          </a:xfrm>
        </p:grpSpPr>
        <p:grpSp>
          <p:nvGrpSpPr>
            <p:cNvPr id="60" name="组合 59"/>
            <p:cNvGrpSpPr/>
            <p:nvPr/>
          </p:nvGrpSpPr>
          <p:grpSpPr>
            <a:xfrm>
              <a:off x="7550572" y="3863532"/>
              <a:ext cx="2301722" cy="2301722"/>
              <a:chOff x="1497300" y="1028251"/>
              <a:chExt cx="2193761" cy="219376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618943" y="1149612"/>
                <a:ext cx="1951038" cy="19510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497300" y="1028251"/>
                <a:ext cx="2193761" cy="219376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8184534" y="4519340"/>
              <a:ext cx="1016234" cy="39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C00000"/>
                  </a:solidFill>
                  <a:latin typeface="Showcard Gothic" panose="04020904020102020604" pitchFamily="82" charset="0"/>
                </a:rPr>
                <a:t>PART </a:t>
              </a:r>
              <a:r>
                <a:rPr lang="en-US" altLang="zh-CN" sz="2400" dirty="0">
                  <a:solidFill>
                    <a:srgbClr val="C00000"/>
                  </a:solidFill>
                  <a:latin typeface="Showcard Gothic" panose="04020904020102020604" pitchFamily="82" charset="0"/>
                </a:rPr>
                <a:t>3</a:t>
              </a:r>
              <a:endParaRPr lang="zh-CN" altLang="en-US" sz="2400" dirty="0">
                <a:solidFill>
                  <a:srgbClr val="C00000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855612" y="4998582"/>
              <a:ext cx="166314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/>
                <a:t>Supporters say that the ease of use of presentation </a:t>
              </a:r>
              <a:r>
                <a:rPr lang="en-US" altLang="zh-CN" sz="1100" dirty="0" smtClean="0"/>
                <a:t>software.</a:t>
              </a:r>
              <a:endParaRPr lang="en-US" altLang="zh-CN" sz="1100" dirty="0"/>
            </a:p>
          </p:txBody>
        </p:sp>
      </p:grpSp>
      <p:sp>
        <p:nvSpPr>
          <p:cNvPr id="7" name="五角星 6"/>
          <p:cNvSpPr/>
          <p:nvPr/>
        </p:nvSpPr>
        <p:spPr>
          <a:xfrm>
            <a:off x="4172373" y="1143004"/>
            <a:ext cx="799254" cy="799254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352537" y="352371"/>
            <a:ext cx="2433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CONTENTS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4308694" y="3177264"/>
            <a:ext cx="692272" cy="810083"/>
          </a:xfrm>
          <a:custGeom>
            <a:avLst/>
            <a:gdLst>
              <a:gd name="connsiteX0" fmla="*/ 0 w 699233"/>
              <a:gd name="connsiteY0" fmla="*/ 0 h 818228"/>
              <a:gd name="connsiteX1" fmla="*/ 109310 w 699233"/>
              <a:gd name="connsiteY1" fmla="*/ 0 h 818228"/>
              <a:gd name="connsiteX2" fmla="*/ 112073 w 699233"/>
              <a:gd name="connsiteY2" fmla="*/ 26125 h 818228"/>
              <a:gd name="connsiteX3" fmla="*/ 207353 w 699233"/>
              <a:gd name="connsiteY3" fmla="*/ 173419 h 818228"/>
              <a:gd name="connsiteX4" fmla="*/ 234077 w 699233"/>
              <a:gd name="connsiteY4" fmla="*/ 184427 h 818228"/>
              <a:gd name="connsiteX5" fmla="*/ 256086 w 699233"/>
              <a:gd name="connsiteY5" fmla="*/ 184427 h 818228"/>
              <a:gd name="connsiteX6" fmla="*/ 292243 w 699233"/>
              <a:gd name="connsiteY6" fmla="*/ 184427 h 818228"/>
              <a:gd name="connsiteX7" fmla="*/ 300103 w 699233"/>
              <a:gd name="connsiteY7" fmla="*/ 184427 h 818228"/>
              <a:gd name="connsiteX8" fmla="*/ 314251 w 699233"/>
              <a:gd name="connsiteY8" fmla="*/ 184427 h 818228"/>
              <a:gd name="connsiteX9" fmla="*/ 326827 w 699233"/>
              <a:gd name="connsiteY9" fmla="*/ 184427 h 818228"/>
              <a:gd name="connsiteX10" fmla="*/ 347264 w 699233"/>
              <a:gd name="connsiteY10" fmla="*/ 184427 h 818228"/>
              <a:gd name="connsiteX11" fmla="*/ 381848 w 699233"/>
              <a:gd name="connsiteY11" fmla="*/ 184427 h 818228"/>
              <a:gd name="connsiteX12" fmla="*/ 389709 w 699233"/>
              <a:gd name="connsiteY12" fmla="*/ 186000 h 818228"/>
              <a:gd name="connsiteX13" fmla="*/ 405429 w 699233"/>
              <a:gd name="connsiteY13" fmla="*/ 186000 h 818228"/>
              <a:gd name="connsiteX14" fmla="*/ 416433 w 699233"/>
              <a:gd name="connsiteY14" fmla="*/ 186000 h 818228"/>
              <a:gd name="connsiteX15" fmla="*/ 444730 w 699233"/>
              <a:gd name="connsiteY15" fmla="*/ 186000 h 818228"/>
              <a:gd name="connsiteX16" fmla="*/ 458878 w 699233"/>
              <a:gd name="connsiteY16" fmla="*/ 187573 h 818228"/>
              <a:gd name="connsiteX17" fmla="*/ 471454 w 699233"/>
              <a:gd name="connsiteY17" fmla="*/ 189146 h 818228"/>
              <a:gd name="connsiteX18" fmla="*/ 491891 w 699233"/>
              <a:gd name="connsiteY18" fmla="*/ 190718 h 818228"/>
              <a:gd name="connsiteX19" fmla="*/ 499751 w 699233"/>
              <a:gd name="connsiteY19" fmla="*/ 192291 h 818228"/>
              <a:gd name="connsiteX20" fmla="*/ 510755 w 699233"/>
              <a:gd name="connsiteY20" fmla="*/ 192291 h 818228"/>
              <a:gd name="connsiteX21" fmla="*/ 540624 w 699233"/>
              <a:gd name="connsiteY21" fmla="*/ 197009 h 818228"/>
              <a:gd name="connsiteX22" fmla="*/ 556344 w 699233"/>
              <a:gd name="connsiteY22" fmla="*/ 198582 h 818228"/>
              <a:gd name="connsiteX23" fmla="*/ 595645 w 699233"/>
              <a:gd name="connsiteY23" fmla="*/ 208018 h 818228"/>
              <a:gd name="connsiteX24" fmla="*/ 694683 w 699233"/>
              <a:gd name="connsiteY24" fmla="*/ 274072 h 818228"/>
              <a:gd name="connsiteX25" fmla="*/ 697827 w 699233"/>
              <a:gd name="connsiteY25" fmla="*/ 318108 h 818228"/>
              <a:gd name="connsiteX26" fmla="*/ 697827 w 699233"/>
              <a:gd name="connsiteY26" fmla="*/ 319680 h 818228"/>
              <a:gd name="connsiteX27" fmla="*/ 697827 w 699233"/>
              <a:gd name="connsiteY27" fmla="*/ 321253 h 818228"/>
              <a:gd name="connsiteX28" fmla="*/ 696255 w 699233"/>
              <a:gd name="connsiteY28" fmla="*/ 322826 h 818228"/>
              <a:gd name="connsiteX29" fmla="*/ 696255 w 699233"/>
              <a:gd name="connsiteY29" fmla="*/ 324398 h 818228"/>
              <a:gd name="connsiteX30" fmla="*/ 694683 w 699233"/>
              <a:gd name="connsiteY30" fmla="*/ 327544 h 818228"/>
              <a:gd name="connsiteX31" fmla="*/ 694683 w 699233"/>
              <a:gd name="connsiteY31" fmla="*/ 329116 h 818228"/>
              <a:gd name="connsiteX32" fmla="*/ 694683 w 699233"/>
              <a:gd name="connsiteY32" fmla="*/ 330689 h 818228"/>
              <a:gd name="connsiteX33" fmla="*/ 694683 w 699233"/>
              <a:gd name="connsiteY33" fmla="*/ 332262 h 818228"/>
              <a:gd name="connsiteX34" fmla="*/ 693111 w 699233"/>
              <a:gd name="connsiteY34" fmla="*/ 333835 h 818228"/>
              <a:gd name="connsiteX35" fmla="*/ 693111 w 699233"/>
              <a:gd name="connsiteY35" fmla="*/ 336980 h 818228"/>
              <a:gd name="connsiteX36" fmla="*/ 691539 w 699233"/>
              <a:gd name="connsiteY36" fmla="*/ 336980 h 818228"/>
              <a:gd name="connsiteX37" fmla="*/ 689967 w 699233"/>
              <a:gd name="connsiteY37" fmla="*/ 340125 h 818228"/>
              <a:gd name="connsiteX38" fmla="*/ 689967 w 699233"/>
              <a:gd name="connsiteY38" fmla="*/ 341698 h 818228"/>
              <a:gd name="connsiteX39" fmla="*/ 688395 w 699233"/>
              <a:gd name="connsiteY39" fmla="*/ 343271 h 818228"/>
              <a:gd name="connsiteX40" fmla="*/ 688395 w 699233"/>
              <a:gd name="connsiteY40" fmla="*/ 344844 h 818228"/>
              <a:gd name="connsiteX41" fmla="*/ 686823 w 699233"/>
              <a:gd name="connsiteY41" fmla="*/ 347989 h 818228"/>
              <a:gd name="connsiteX42" fmla="*/ 685251 w 699233"/>
              <a:gd name="connsiteY42" fmla="*/ 349562 h 818228"/>
              <a:gd name="connsiteX43" fmla="*/ 685251 w 699233"/>
              <a:gd name="connsiteY43" fmla="*/ 351134 h 818228"/>
              <a:gd name="connsiteX44" fmla="*/ 683679 w 699233"/>
              <a:gd name="connsiteY44" fmla="*/ 354280 h 818228"/>
              <a:gd name="connsiteX45" fmla="*/ 682107 w 699233"/>
              <a:gd name="connsiteY45" fmla="*/ 357425 h 818228"/>
              <a:gd name="connsiteX46" fmla="*/ 680535 w 699233"/>
              <a:gd name="connsiteY46" fmla="*/ 360571 h 818228"/>
              <a:gd name="connsiteX47" fmla="*/ 678963 w 699233"/>
              <a:gd name="connsiteY47" fmla="*/ 363716 h 818228"/>
              <a:gd name="connsiteX48" fmla="*/ 677391 w 699233"/>
              <a:gd name="connsiteY48" fmla="*/ 365289 h 818228"/>
              <a:gd name="connsiteX49" fmla="*/ 675819 w 699233"/>
              <a:gd name="connsiteY49" fmla="*/ 368434 h 818228"/>
              <a:gd name="connsiteX50" fmla="*/ 675819 w 699233"/>
              <a:gd name="connsiteY50" fmla="*/ 370007 h 818228"/>
              <a:gd name="connsiteX51" fmla="*/ 674247 w 699233"/>
              <a:gd name="connsiteY51" fmla="*/ 371580 h 818228"/>
              <a:gd name="connsiteX52" fmla="*/ 672675 w 699233"/>
              <a:gd name="connsiteY52" fmla="*/ 374725 h 818228"/>
              <a:gd name="connsiteX53" fmla="*/ 671103 w 699233"/>
              <a:gd name="connsiteY53" fmla="*/ 376298 h 818228"/>
              <a:gd name="connsiteX54" fmla="*/ 669531 w 699233"/>
              <a:gd name="connsiteY54" fmla="*/ 379443 h 818228"/>
              <a:gd name="connsiteX55" fmla="*/ 667958 w 699233"/>
              <a:gd name="connsiteY55" fmla="*/ 382588 h 818228"/>
              <a:gd name="connsiteX56" fmla="*/ 667958 w 699233"/>
              <a:gd name="connsiteY56" fmla="*/ 384161 h 818228"/>
              <a:gd name="connsiteX57" fmla="*/ 666386 w 699233"/>
              <a:gd name="connsiteY57" fmla="*/ 387307 h 818228"/>
              <a:gd name="connsiteX58" fmla="*/ 664814 w 699233"/>
              <a:gd name="connsiteY58" fmla="*/ 388879 h 818228"/>
              <a:gd name="connsiteX59" fmla="*/ 663242 w 699233"/>
              <a:gd name="connsiteY59" fmla="*/ 390452 h 818228"/>
              <a:gd name="connsiteX60" fmla="*/ 661670 w 699233"/>
              <a:gd name="connsiteY60" fmla="*/ 393597 h 818228"/>
              <a:gd name="connsiteX61" fmla="*/ 661670 w 699233"/>
              <a:gd name="connsiteY61" fmla="*/ 396743 h 818228"/>
              <a:gd name="connsiteX62" fmla="*/ 660098 w 699233"/>
              <a:gd name="connsiteY62" fmla="*/ 398316 h 818228"/>
              <a:gd name="connsiteX63" fmla="*/ 658526 w 699233"/>
              <a:gd name="connsiteY63" fmla="*/ 401461 h 818228"/>
              <a:gd name="connsiteX64" fmla="*/ 656954 w 699233"/>
              <a:gd name="connsiteY64" fmla="*/ 403034 h 818228"/>
              <a:gd name="connsiteX65" fmla="*/ 655382 w 699233"/>
              <a:gd name="connsiteY65" fmla="*/ 406179 h 818228"/>
              <a:gd name="connsiteX66" fmla="*/ 655382 w 699233"/>
              <a:gd name="connsiteY66" fmla="*/ 409325 h 818228"/>
              <a:gd name="connsiteX67" fmla="*/ 653810 w 699233"/>
              <a:gd name="connsiteY67" fmla="*/ 409325 h 818228"/>
              <a:gd name="connsiteX68" fmla="*/ 653810 w 699233"/>
              <a:gd name="connsiteY68" fmla="*/ 412470 h 818228"/>
              <a:gd name="connsiteX69" fmla="*/ 650666 w 699233"/>
              <a:gd name="connsiteY69" fmla="*/ 415615 h 818228"/>
              <a:gd name="connsiteX70" fmla="*/ 649094 w 699233"/>
              <a:gd name="connsiteY70" fmla="*/ 417188 h 818228"/>
              <a:gd name="connsiteX71" fmla="*/ 649094 w 699233"/>
              <a:gd name="connsiteY71" fmla="*/ 420333 h 818228"/>
              <a:gd name="connsiteX72" fmla="*/ 649094 w 699233"/>
              <a:gd name="connsiteY72" fmla="*/ 421906 h 818228"/>
              <a:gd name="connsiteX73" fmla="*/ 647522 w 699233"/>
              <a:gd name="connsiteY73" fmla="*/ 423479 h 818228"/>
              <a:gd name="connsiteX74" fmla="*/ 645950 w 699233"/>
              <a:gd name="connsiteY74" fmla="*/ 426624 h 818228"/>
              <a:gd name="connsiteX75" fmla="*/ 644378 w 699233"/>
              <a:gd name="connsiteY75" fmla="*/ 429770 h 818228"/>
              <a:gd name="connsiteX76" fmla="*/ 644378 w 699233"/>
              <a:gd name="connsiteY76" fmla="*/ 431342 h 818228"/>
              <a:gd name="connsiteX77" fmla="*/ 642806 w 699233"/>
              <a:gd name="connsiteY77" fmla="*/ 432915 h 818228"/>
              <a:gd name="connsiteX78" fmla="*/ 642806 w 699233"/>
              <a:gd name="connsiteY78" fmla="*/ 436061 h 818228"/>
              <a:gd name="connsiteX79" fmla="*/ 641234 w 699233"/>
              <a:gd name="connsiteY79" fmla="*/ 436061 h 818228"/>
              <a:gd name="connsiteX80" fmla="*/ 641234 w 699233"/>
              <a:gd name="connsiteY80" fmla="*/ 439206 h 818228"/>
              <a:gd name="connsiteX81" fmla="*/ 639662 w 699233"/>
              <a:gd name="connsiteY81" fmla="*/ 442351 h 818228"/>
              <a:gd name="connsiteX82" fmla="*/ 638090 w 699233"/>
              <a:gd name="connsiteY82" fmla="*/ 443924 h 818228"/>
              <a:gd name="connsiteX83" fmla="*/ 636518 w 699233"/>
              <a:gd name="connsiteY83" fmla="*/ 447069 h 818228"/>
              <a:gd name="connsiteX84" fmla="*/ 636518 w 699233"/>
              <a:gd name="connsiteY84" fmla="*/ 448642 h 818228"/>
              <a:gd name="connsiteX85" fmla="*/ 636518 w 699233"/>
              <a:gd name="connsiteY85" fmla="*/ 450215 h 818228"/>
              <a:gd name="connsiteX86" fmla="*/ 606649 w 699233"/>
              <a:gd name="connsiteY86" fmla="*/ 815083 h 818228"/>
              <a:gd name="connsiteX87" fmla="*/ 595645 w 699233"/>
              <a:gd name="connsiteY87" fmla="*/ 815083 h 818228"/>
              <a:gd name="connsiteX88" fmla="*/ 556344 w 699233"/>
              <a:gd name="connsiteY88" fmla="*/ 816655 h 818228"/>
              <a:gd name="connsiteX89" fmla="*/ 540624 w 699233"/>
              <a:gd name="connsiteY89" fmla="*/ 816655 h 818228"/>
              <a:gd name="connsiteX90" fmla="*/ 510755 w 699233"/>
              <a:gd name="connsiteY90" fmla="*/ 816655 h 818228"/>
              <a:gd name="connsiteX91" fmla="*/ 507611 w 699233"/>
              <a:gd name="connsiteY91" fmla="*/ 816655 h 818228"/>
              <a:gd name="connsiteX92" fmla="*/ 498179 w 699233"/>
              <a:gd name="connsiteY92" fmla="*/ 480096 h 818228"/>
              <a:gd name="connsiteX93" fmla="*/ 491891 w 699233"/>
              <a:gd name="connsiteY93" fmla="*/ 481669 h 818228"/>
              <a:gd name="connsiteX94" fmla="*/ 471454 w 699233"/>
              <a:gd name="connsiteY94" fmla="*/ 481669 h 818228"/>
              <a:gd name="connsiteX95" fmla="*/ 458878 w 699233"/>
              <a:gd name="connsiteY95" fmla="*/ 483242 h 818228"/>
              <a:gd name="connsiteX96" fmla="*/ 444730 w 699233"/>
              <a:gd name="connsiteY96" fmla="*/ 483242 h 818228"/>
              <a:gd name="connsiteX97" fmla="*/ 416433 w 699233"/>
              <a:gd name="connsiteY97" fmla="*/ 483242 h 818228"/>
              <a:gd name="connsiteX98" fmla="*/ 405429 w 699233"/>
              <a:gd name="connsiteY98" fmla="*/ 481669 h 818228"/>
              <a:gd name="connsiteX99" fmla="*/ 392853 w 699233"/>
              <a:gd name="connsiteY99" fmla="*/ 481669 h 818228"/>
              <a:gd name="connsiteX100" fmla="*/ 389709 w 699233"/>
              <a:gd name="connsiteY100" fmla="*/ 481669 h 818228"/>
              <a:gd name="connsiteX101" fmla="*/ 381848 w 699233"/>
              <a:gd name="connsiteY101" fmla="*/ 481669 h 818228"/>
              <a:gd name="connsiteX102" fmla="*/ 347264 w 699233"/>
              <a:gd name="connsiteY102" fmla="*/ 480096 h 818228"/>
              <a:gd name="connsiteX103" fmla="*/ 326827 w 699233"/>
              <a:gd name="connsiteY103" fmla="*/ 476951 h 818228"/>
              <a:gd name="connsiteX104" fmla="*/ 314251 w 699233"/>
              <a:gd name="connsiteY104" fmla="*/ 475378 h 818228"/>
              <a:gd name="connsiteX105" fmla="*/ 300103 w 699233"/>
              <a:gd name="connsiteY105" fmla="*/ 473805 h 818228"/>
              <a:gd name="connsiteX106" fmla="*/ 292243 w 699233"/>
              <a:gd name="connsiteY106" fmla="*/ 472233 h 818228"/>
              <a:gd name="connsiteX107" fmla="*/ 256086 w 699233"/>
              <a:gd name="connsiteY107" fmla="*/ 467515 h 818228"/>
              <a:gd name="connsiteX108" fmla="*/ 207353 w 699233"/>
              <a:gd name="connsiteY108" fmla="*/ 456506 h 818228"/>
              <a:gd name="connsiteX109" fmla="*/ 175912 w 699233"/>
              <a:gd name="connsiteY109" fmla="*/ 447069 h 818228"/>
              <a:gd name="connsiteX110" fmla="*/ 194777 w 699233"/>
              <a:gd name="connsiteY110" fmla="*/ 816655 h 818228"/>
              <a:gd name="connsiteX111" fmla="*/ 102027 w 699233"/>
              <a:gd name="connsiteY111" fmla="*/ 818228 h 818228"/>
              <a:gd name="connsiteX112" fmla="*/ 34429 w 699233"/>
              <a:gd name="connsiteY112" fmla="*/ 93211 h 818228"/>
              <a:gd name="connsiteX113" fmla="*/ 34429 w 699233"/>
              <a:gd name="connsiteY113" fmla="*/ 88492 h 818228"/>
              <a:gd name="connsiteX114" fmla="*/ 34429 w 699233"/>
              <a:gd name="connsiteY114" fmla="*/ 85347 h 818228"/>
              <a:gd name="connsiteX115" fmla="*/ 34429 w 699233"/>
              <a:gd name="connsiteY115" fmla="*/ 82202 h 818228"/>
              <a:gd name="connsiteX116" fmla="*/ 34429 w 699233"/>
              <a:gd name="connsiteY116" fmla="*/ 79056 h 818228"/>
              <a:gd name="connsiteX117" fmla="*/ 34429 w 699233"/>
              <a:gd name="connsiteY117" fmla="*/ 75911 h 818228"/>
              <a:gd name="connsiteX118" fmla="*/ 34429 w 699233"/>
              <a:gd name="connsiteY118" fmla="*/ 72765 h 818228"/>
              <a:gd name="connsiteX119" fmla="*/ 34429 w 699233"/>
              <a:gd name="connsiteY119" fmla="*/ 69620 h 818228"/>
              <a:gd name="connsiteX120" fmla="*/ 34429 w 699233"/>
              <a:gd name="connsiteY120" fmla="*/ 66475 h 818228"/>
              <a:gd name="connsiteX121" fmla="*/ 34429 w 699233"/>
              <a:gd name="connsiteY121" fmla="*/ 63329 h 818228"/>
              <a:gd name="connsiteX122" fmla="*/ 34429 w 699233"/>
              <a:gd name="connsiteY122" fmla="*/ 60184 h 818228"/>
              <a:gd name="connsiteX123" fmla="*/ 32857 w 699233"/>
              <a:gd name="connsiteY123" fmla="*/ 57038 h 818228"/>
              <a:gd name="connsiteX124" fmla="*/ 32857 w 699233"/>
              <a:gd name="connsiteY124" fmla="*/ 55466 h 818228"/>
              <a:gd name="connsiteX125" fmla="*/ 32857 w 699233"/>
              <a:gd name="connsiteY125" fmla="*/ 52320 h 818228"/>
              <a:gd name="connsiteX126" fmla="*/ 32857 w 699233"/>
              <a:gd name="connsiteY126" fmla="*/ 49175 h 818228"/>
              <a:gd name="connsiteX127" fmla="*/ 31285 w 699233"/>
              <a:gd name="connsiteY127" fmla="*/ 47602 h 818228"/>
              <a:gd name="connsiteX128" fmla="*/ 31285 w 699233"/>
              <a:gd name="connsiteY128" fmla="*/ 44457 h 818228"/>
              <a:gd name="connsiteX129" fmla="*/ 31285 w 699233"/>
              <a:gd name="connsiteY129" fmla="*/ 41311 h 818228"/>
              <a:gd name="connsiteX130" fmla="*/ 31285 w 699233"/>
              <a:gd name="connsiteY130" fmla="*/ 39738 h 818228"/>
              <a:gd name="connsiteX131" fmla="*/ 31285 w 699233"/>
              <a:gd name="connsiteY131" fmla="*/ 36593 h 818228"/>
              <a:gd name="connsiteX132" fmla="*/ 31285 w 699233"/>
              <a:gd name="connsiteY132" fmla="*/ 35020 h 818228"/>
              <a:gd name="connsiteX133" fmla="*/ 31285 w 699233"/>
              <a:gd name="connsiteY133" fmla="*/ 33448 h 818228"/>
              <a:gd name="connsiteX134" fmla="*/ 29713 w 699233"/>
              <a:gd name="connsiteY134" fmla="*/ 30302 h 818228"/>
              <a:gd name="connsiteX135" fmla="*/ 29713 w 699233"/>
              <a:gd name="connsiteY135" fmla="*/ 28730 h 818228"/>
              <a:gd name="connsiteX136" fmla="*/ 29713 w 699233"/>
              <a:gd name="connsiteY136" fmla="*/ 25584 h 818228"/>
              <a:gd name="connsiteX137" fmla="*/ 29713 w 699233"/>
              <a:gd name="connsiteY137" fmla="*/ 24011 h 818228"/>
              <a:gd name="connsiteX138" fmla="*/ 28141 w 699233"/>
              <a:gd name="connsiteY138" fmla="*/ 22439 h 818228"/>
              <a:gd name="connsiteX139" fmla="*/ 28141 w 699233"/>
              <a:gd name="connsiteY139" fmla="*/ 20866 h 818228"/>
              <a:gd name="connsiteX140" fmla="*/ 26569 w 699233"/>
              <a:gd name="connsiteY140" fmla="*/ 19293 h 818228"/>
              <a:gd name="connsiteX141" fmla="*/ 26569 w 699233"/>
              <a:gd name="connsiteY141" fmla="*/ 16148 h 818228"/>
              <a:gd name="connsiteX142" fmla="*/ 24997 w 699233"/>
              <a:gd name="connsiteY142" fmla="*/ 16148 h 818228"/>
              <a:gd name="connsiteX143" fmla="*/ 24997 w 699233"/>
              <a:gd name="connsiteY143" fmla="*/ 14575 h 818228"/>
              <a:gd name="connsiteX144" fmla="*/ 24997 w 699233"/>
              <a:gd name="connsiteY144" fmla="*/ 13002 h 818228"/>
              <a:gd name="connsiteX145" fmla="*/ 24997 w 699233"/>
              <a:gd name="connsiteY145" fmla="*/ 11430 h 818228"/>
              <a:gd name="connsiteX146" fmla="*/ 24997 w 699233"/>
              <a:gd name="connsiteY146" fmla="*/ 9857 h 818228"/>
              <a:gd name="connsiteX147" fmla="*/ 23425 w 699233"/>
              <a:gd name="connsiteY147" fmla="*/ 8284 h 818228"/>
              <a:gd name="connsiteX148" fmla="*/ 21853 w 699233"/>
              <a:gd name="connsiteY148" fmla="*/ 8284 h 818228"/>
              <a:gd name="connsiteX149" fmla="*/ 21853 w 699233"/>
              <a:gd name="connsiteY149" fmla="*/ 6712 h 818228"/>
              <a:gd name="connsiteX150" fmla="*/ 20281 w 699233"/>
              <a:gd name="connsiteY150" fmla="*/ 5139 h 818228"/>
              <a:gd name="connsiteX151" fmla="*/ 20281 w 699233"/>
              <a:gd name="connsiteY151" fmla="*/ 3566 h 818228"/>
              <a:gd name="connsiteX152" fmla="*/ 18709 w 699233"/>
              <a:gd name="connsiteY152" fmla="*/ 3566 h 818228"/>
              <a:gd name="connsiteX153" fmla="*/ 18709 w 699233"/>
              <a:gd name="connsiteY153" fmla="*/ 1994 h 818228"/>
              <a:gd name="connsiteX154" fmla="*/ 17137 w 699233"/>
              <a:gd name="connsiteY154" fmla="*/ 1994 h 818228"/>
              <a:gd name="connsiteX155" fmla="*/ 15565 w 699233"/>
              <a:gd name="connsiteY155" fmla="*/ 1994 h 818228"/>
              <a:gd name="connsiteX156" fmla="*/ 13993 w 699233"/>
              <a:gd name="connsiteY156" fmla="*/ 421 h 818228"/>
              <a:gd name="connsiteX157" fmla="*/ 12421 w 699233"/>
              <a:gd name="connsiteY157" fmla="*/ 421 h 818228"/>
              <a:gd name="connsiteX158" fmla="*/ 10849 w 699233"/>
              <a:gd name="connsiteY158" fmla="*/ 421 h 818228"/>
              <a:gd name="connsiteX159" fmla="*/ 10849 w 699233"/>
              <a:gd name="connsiteY159" fmla="*/ 1994 h 818228"/>
              <a:gd name="connsiteX160" fmla="*/ 9277 w 699233"/>
              <a:gd name="connsiteY160" fmla="*/ 1994 h 818228"/>
              <a:gd name="connsiteX161" fmla="*/ 7705 w 699233"/>
              <a:gd name="connsiteY161" fmla="*/ 1994 h 818228"/>
              <a:gd name="connsiteX162" fmla="*/ 6133 w 699233"/>
              <a:gd name="connsiteY162" fmla="*/ 1994 h 818228"/>
              <a:gd name="connsiteX163" fmla="*/ 4561 w 699233"/>
              <a:gd name="connsiteY163" fmla="*/ 3566 h 818228"/>
              <a:gd name="connsiteX164" fmla="*/ 2988 w 699233"/>
              <a:gd name="connsiteY164" fmla="*/ 5139 h 818228"/>
              <a:gd name="connsiteX165" fmla="*/ 2988 w 699233"/>
              <a:gd name="connsiteY165" fmla="*/ 6712 h 818228"/>
              <a:gd name="connsiteX166" fmla="*/ 1416 w 699233"/>
              <a:gd name="connsiteY166" fmla="*/ 8284 h 818228"/>
              <a:gd name="connsiteX167" fmla="*/ 0 w 699233"/>
              <a:gd name="connsiteY167" fmla="*/ 8284 h 818228"/>
              <a:gd name="connsiteX168" fmla="*/ 0 w 699233"/>
              <a:gd name="connsiteY168" fmla="*/ 0 h 81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699233" h="818228">
                <a:moveTo>
                  <a:pt x="0" y="0"/>
                </a:moveTo>
                <a:lnTo>
                  <a:pt x="109310" y="0"/>
                </a:lnTo>
                <a:lnTo>
                  <a:pt x="112073" y="26125"/>
                </a:lnTo>
                <a:cubicBezTo>
                  <a:pt x="123937" y="83185"/>
                  <a:pt x="169624" y="148649"/>
                  <a:pt x="207353" y="173419"/>
                </a:cubicBezTo>
                <a:cubicBezTo>
                  <a:pt x="215213" y="179709"/>
                  <a:pt x="226217" y="184427"/>
                  <a:pt x="234077" y="184427"/>
                </a:cubicBezTo>
                <a:cubicBezTo>
                  <a:pt x="241938" y="184427"/>
                  <a:pt x="248226" y="184427"/>
                  <a:pt x="256086" y="184427"/>
                </a:cubicBezTo>
                <a:cubicBezTo>
                  <a:pt x="267090" y="184427"/>
                  <a:pt x="281238" y="184427"/>
                  <a:pt x="292243" y="184427"/>
                </a:cubicBezTo>
                <a:cubicBezTo>
                  <a:pt x="300103" y="184427"/>
                  <a:pt x="300103" y="184427"/>
                  <a:pt x="300103" y="184427"/>
                </a:cubicBezTo>
                <a:cubicBezTo>
                  <a:pt x="303247" y="184427"/>
                  <a:pt x="307963" y="184427"/>
                  <a:pt x="314251" y="184427"/>
                </a:cubicBezTo>
                <a:cubicBezTo>
                  <a:pt x="318967" y="184427"/>
                  <a:pt x="322111" y="184427"/>
                  <a:pt x="326827" y="184427"/>
                </a:cubicBezTo>
                <a:cubicBezTo>
                  <a:pt x="333115" y="184427"/>
                  <a:pt x="339404" y="184427"/>
                  <a:pt x="347264" y="184427"/>
                </a:cubicBezTo>
                <a:cubicBezTo>
                  <a:pt x="359840" y="184427"/>
                  <a:pt x="370844" y="184427"/>
                  <a:pt x="381848" y="184427"/>
                </a:cubicBezTo>
                <a:cubicBezTo>
                  <a:pt x="389709" y="186000"/>
                  <a:pt x="389709" y="186000"/>
                  <a:pt x="389709" y="186000"/>
                </a:cubicBezTo>
                <a:cubicBezTo>
                  <a:pt x="394425" y="186000"/>
                  <a:pt x="399141" y="186000"/>
                  <a:pt x="405429" y="186000"/>
                </a:cubicBezTo>
                <a:cubicBezTo>
                  <a:pt x="408573" y="186000"/>
                  <a:pt x="411717" y="186000"/>
                  <a:pt x="416433" y="186000"/>
                </a:cubicBezTo>
                <a:cubicBezTo>
                  <a:pt x="425865" y="186000"/>
                  <a:pt x="435298" y="186000"/>
                  <a:pt x="444730" y="186000"/>
                </a:cubicBezTo>
                <a:cubicBezTo>
                  <a:pt x="449446" y="186000"/>
                  <a:pt x="454162" y="187573"/>
                  <a:pt x="458878" y="187573"/>
                </a:cubicBezTo>
                <a:cubicBezTo>
                  <a:pt x="465166" y="187573"/>
                  <a:pt x="468310" y="189146"/>
                  <a:pt x="471454" y="189146"/>
                </a:cubicBezTo>
                <a:cubicBezTo>
                  <a:pt x="477743" y="189146"/>
                  <a:pt x="485603" y="190718"/>
                  <a:pt x="491891" y="190718"/>
                </a:cubicBezTo>
                <a:cubicBezTo>
                  <a:pt x="495035" y="190718"/>
                  <a:pt x="498179" y="192291"/>
                  <a:pt x="499751" y="192291"/>
                </a:cubicBezTo>
                <a:cubicBezTo>
                  <a:pt x="504467" y="192291"/>
                  <a:pt x="507611" y="192291"/>
                  <a:pt x="510755" y="192291"/>
                </a:cubicBezTo>
                <a:cubicBezTo>
                  <a:pt x="521759" y="193864"/>
                  <a:pt x="531192" y="195436"/>
                  <a:pt x="540624" y="197009"/>
                </a:cubicBezTo>
                <a:cubicBezTo>
                  <a:pt x="545340" y="198582"/>
                  <a:pt x="551628" y="198582"/>
                  <a:pt x="556344" y="198582"/>
                </a:cubicBezTo>
                <a:cubicBezTo>
                  <a:pt x="570492" y="201727"/>
                  <a:pt x="583069" y="206445"/>
                  <a:pt x="595645" y="208018"/>
                </a:cubicBezTo>
                <a:cubicBezTo>
                  <a:pt x="641234" y="220600"/>
                  <a:pt x="677391" y="241045"/>
                  <a:pt x="694683" y="274072"/>
                </a:cubicBezTo>
                <a:cubicBezTo>
                  <a:pt x="700971" y="283508"/>
                  <a:pt x="699399" y="303953"/>
                  <a:pt x="697827" y="318108"/>
                </a:cubicBezTo>
                <a:cubicBezTo>
                  <a:pt x="697827" y="318108"/>
                  <a:pt x="697827" y="318108"/>
                  <a:pt x="697827" y="319680"/>
                </a:cubicBezTo>
                <a:cubicBezTo>
                  <a:pt x="697827" y="319680"/>
                  <a:pt x="697827" y="319680"/>
                  <a:pt x="697827" y="321253"/>
                </a:cubicBezTo>
                <a:cubicBezTo>
                  <a:pt x="697827" y="321253"/>
                  <a:pt x="697827" y="321253"/>
                  <a:pt x="696255" y="322826"/>
                </a:cubicBezTo>
                <a:cubicBezTo>
                  <a:pt x="696255" y="322826"/>
                  <a:pt x="696255" y="322826"/>
                  <a:pt x="696255" y="324398"/>
                </a:cubicBezTo>
                <a:cubicBezTo>
                  <a:pt x="694683" y="325971"/>
                  <a:pt x="694683" y="325971"/>
                  <a:pt x="694683" y="327544"/>
                </a:cubicBezTo>
                <a:cubicBezTo>
                  <a:pt x="694683" y="329116"/>
                  <a:pt x="694683" y="329116"/>
                  <a:pt x="694683" y="329116"/>
                </a:cubicBezTo>
                <a:cubicBezTo>
                  <a:pt x="694683" y="330689"/>
                  <a:pt x="694683" y="330689"/>
                  <a:pt x="694683" y="330689"/>
                </a:cubicBezTo>
                <a:cubicBezTo>
                  <a:pt x="694683" y="332262"/>
                  <a:pt x="694683" y="332262"/>
                  <a:pt x="694683" y="332262"/>
                </a:cubicBezTo>
                <a:cubicBezTo>
                  <a:pt x="693111" y="333835"/>
                  <a:pt x="693111" y="333835"/>
                  <a:pt x="693111" y="333835"/>
                </a:cubicBezTo>
                <a:cubicBezTo>
                  <a:pt x="693111" y="336980"/>
                  <a:pt x="693111" y="336980"/>
                  <a:pt x="693111" y="336980"/>
                </a:cubicBezTo>
                <a:cubicBezTo>
                  <a:pt x="691539" y="336980"/>
                  <a:pt x="691539" y="336980"/>
                  <a:pt x="691539" y="336980"/>
                </a:cubicBezTo>
                <a:cubicBezTo>
                  <a:pt x="689967" y="340125"/>
                  <a:pt x="689967" y="340125"/>
                  <a:pt x="689967" y="340125"/>
                </a:cubicBezTo>
                <a:cubicBezTo>
                  <a:pt x="689967" y="341698"/>
                  <a:pt x="689967" y="341698"/>
                  <a:pt x="689967" y="341698"/>
                </a:cubicBezTo>
                <a:cubicBezTo>
                  <a:pt x="688395" y="343271"/>
                  <a:pt x="688395" y="343271"/>
                  <a:pt x="688395" y="343271"/>
                </a:cubicBezTo>
                <a:cubicBezTo>
                  <a:pt x="688395" y="344844"/>
                  <a:pt x="688395" y="344844"/>
                  <a:pt x="688395" y="344844"/>
                </a:cubicBezTo>
                <a:cubicBezTo>
                  <a:pt x="686823" y="347989"/>
                  <a:pt x="686823" y="347989"/>
                  <a:pt x="686823" y="347989"/>
                </a:cubicBezTo>
                <a:cubicBezTo>
                  <a:pt x="685251" y="349562"/>
                  <a:pt x="685251" y="349562"/>
                  <a:pt x="685251" y="349562"/>
                </a:cubicBezTo>
                <a:cubicBezTo>
                  <a:pt x="685251" y="351134"/>
                  <a:pt x="685251" y="351134"/>
                  <a:pt x="685251" y="351134"/>
                </a:cubicBezTo>
                <a:cubicBezTo>
                  <a:pt x="683679" y="354280"/>
                  <a:pt x="683679" y="354280"/>
                  <a:pt x="683679" y="354280"/>
                </a:cubicBezTo>
                <a:cubicBezTo>
                  <a:pt x="682107" y="357425"/>
                  <a:pt x="682107" y="357425"/>
                  <a:pt x="682107" y="357425"/>
                </a:cubicBezTo>
                <a:cubicBezTo>
                  <a:pt x="680535" y="360571"/>
                  <a:pt x="680535" y="360571"/>
                  <a:pt x="680535" y="360571"/>
                </a:cubicBezTo>
                <a:cubicBezTo>
                  <a:pt x="678963" y="363716"/>
                  <a:pt x="678963" y="363716"/>
                  <a:pt x="678963" y="363716"/>
                </a:cubicBezTo>
                <a:cubicBezTo>
                  <a:pt x="677391" y="365289"/>
                  <a:pt x="677391" y="365289"/>
                  <a:pt x="677391" y="365289"/>
                </a:cubicBezTo>
                <a:cubicBezTo>
                  <a:pt x="675819" y="368434"/>
                  <a:pt x="675819" y="368434"/>
                  <a:pt x="675819" y="368434"/>
                </a:cubicBezTo>
                <a:cubicBezTo>
                  <a:pt x="675819" y="370007"/>
                  <a:pt x="675819" y="370007"/>
                  <a:pt x="675819" y="370007"/>
                </a:cubicBezTo>
                <a:cubicBezTo>
                  <a:pt x="674247" y="371580"/>
                  <a:pt x="674247" y="371580"/>
                  <a:pt x="674247" y="371580"/>
                </a:cubicBezTo>
                <a:cubicBezTo>
                  <a:pt x="672675" y="374725"/>
                  <a:pt x="672675" y="374725"/>
                  <a:pt x="672675" y="374725"/>
                </a:cubicBezTo>
                <a:cubicBezTo>
                  <a:pt x="671103" y="376298"/>
                  <a:pt x="671103" y="376298"/>
                  <a:pt x="671103" y="376298"/>
                </a:cubicBezTo>
                <a:cubicBezTo>
                  <a:pt x="669531" y="379443"/>
                  <a:pt x="669531" y="379443"/>
                  <a:pt x="669531" y="379443"/>
                </a:cubicBezTo>
                <a:cubicBezTo>
                  <a:pt x="667958" y="382588"/>
                  <a:pt x="667958" y="382588"/>
                  <a:pt x="667958" y="382588"/>
                </a:cubicBezTo>
                <a:cubicBezTo>
                  <a:pt x="667958" y="384161"/>
                  <a:pt x="667958" y="384161"/>
                  <a:pt x="667958" y="384161"/>
                </a:cubicBezTo>
                <a:cubicBezTo>
                  <a:pt x="666386" y="387307"/>
                  <a:pt x="666386" y="387307"/>
                  <a:pt x="666386" y="387307"/>
                </a:cubicBezTo>
                <a:cubicBezTo>
                  <a:pt x="664814" y="388879"/>
                  <a:pt x="664814" y="388879"/>
                  <a:pt x="664814" y="388879"/>
                </a:cubicBezTo>
                <a:cubicBezTo>
                  <a:pt x="663242" y="390452"/>
                  <a:pt x="663242" y="390452"/>
                  <a:pt x="663242" y="390452"/>
                </a:cubicBezTo>
                <a:cubicBezTo>
                  <a:pt x="661670" y="393597"/>
                  <a:pt x="661670" y="393597"/>
                  <a:pt x="661670" y="393597"/>
                </a:cubicBezTo>
                <a:cubicBezTo>
                  <a:pt x="661670" y="396743"/>
                  <a:pt x="661670" y="396743"/>
                  <a:pt x="661670" y="396743"/>
                </a:cubicBezTo>
                <a:cubicBezTo>
                  <a:pt x="660098" y="398316"/>
                  <a:pt x="660098" y="398316"/>
                  <a:pt x="660098" y="398316"/>
                </a:cubicBezTo>
                <a:cubicBezTo>
                  <a:pt x="658526" y="401461"/>
                  <a:pt x="658526" y="401461"/>
                  <a:pt x="658526" y="401461"/>
                </a:cubicBezTo>
                <a:cubicBezTo>
                  <a:pt x="656954" y="403034"/>
                  <a:pt x="656954" y="403034"/>
                  <a:pt x="656954" y="403034"/>
                </a:cubicBezTo>
                <a:cubicBezTo>
                  <a:pt x="655382" y="406179"/>
                  <a:pt x="655382" y="406179"/>
                  <a:pt x="655382" y="406179"/>
                </a:cubicBezTo>
                <a:cubicBezTo>
                  <a:pt x="655382" y="409325"/>
                  <a:pt x="655382" y="409325"/>
                  <a:pt x="655382" y="409325"/>
                </a:cubicBezTo>
                <a:cubicBezTo>
                  <a:pt x="653810" y="409325"/>
                  <a:pt x="653810" y="409325"/>
                  <a:pt x="653810" y="409325"/>
                </a:cubicBezTo>
                <a:cubicBezTo>
                  <a:pt x="653810" y="412470"/>
                  <a:pt x="653810" y="412470"/>
                  <a:pt x="653810" y="412470"/>
                </a:cubicBezTo>
                <a:cubicBezTo>
                  <a:pt x="650666" y="415615"/>
                  <a:pt x="650666" y="415615"/>
                  <a:pt x="650666" y="415615"/>
                </a:cubicBezTo>
                <a:cubicBezTo>
                  <a:pt x="649094" y="417188"/>
                  <a:pt x="649094" y="417188"/>
                  <a:pt x="649094" y="417188"/>
                </a:cubicBezTo>
                <a:cubicBezTo>
                  <a:pt x="649094" y="420333"/>
                  <a:pt x="649094" y="420333"/>
                  <a:pt x="649094" y="420333"/>
                </a:cubicBezTo>
                <a:cubicBezTo>
                  <a:pt x="649094" y="421906"/>
                  <a:pt x="649094" y="421906"/>
                  <a:pt x="649094" y="421906"/>
                </a:cubicBezTo>
                <a:cubicBezTo>
                  <a:pt x="647522" y="423479"/>
                  <a:pt x="647522" y="423479"/>
                  <a:pt x="647522" y="423479"/>
                </a:cubicBezTo>
                <a:cubicBezTo>
                  <a:pt x="645950" y="426624"/>
                  <a:pt x="645950" y="426624"/>
                  <a:pt x="645950" y="426624"/>
                </a:cubicBezTo>
                <a:cubicBezTo>
                  <a:pt x="644378" y="429770"/>
                  <a:pt x="644378" y="429770"/>
                  <a:pt x="644378" y="429770"/>
                </a:cubicBezTo>
                <a:cubicBezTo>
                  <a:pt x="644378" y="431342"/>
                  <a:pt x="644378" y="431342"/>
                  <a:pt x="644378" y="431342"/>
                </a:cubicBezTo>
                <a:cubicBezTo>
                  <a:pt x="642806" y="432915"/>
                  <a:pt x="642806" y="432915"/>
                  <a:pt x="642806" y="432915"/>
                </a:cubicBezTo>
                <a:cubicBezTo>
                  <a:pt x="642806" y="436061"/>
                  <a:pt x="642806" y="436061"/>
                  <a:pt x="642806" y="436061"/>
                </a:cubicBezTo>
                <a:cubicBezTo>
                  <a:pt x="641234" y="436061"/>
                  <a:pt x="641234" y="436061"/>
                  <a:pt x="641234" y="436061"/>
                </a:cubicBezTo>
                <a:cubicBezTo>
                  <a:pt x="641234" y="439206"/>
                  <a:pt x="641234" y="439206"/>
                  <a:pt x="641234" y="439206"/>
                </a:cubicBezTo>
                <a:cubicBezTo>
                  <a:pt x="639662" y="442351"/>
                  <a:pt x="639662" y="442351"/>
                  <a:pt x="639662" y="442351"/>
                </a:cubicBezTo>
                <a:cubicBezTo>
                  <a:pt x="638090" y="443924"/>
                  <a:pt x="638090" y="443924"/>
                  <a:pt x="638090" y="443924"/>
                </a:cubicBezTo>
                <a:cubicBezTo>
                  <a:pt x="638090" y="445497"/>
                  <a:pt x="638090" y="445497"/>
                  <a:pt x="636518" y="447069"/>
                </a:cubicBezTo>
                <a:cubicBezTo>
                  <a:pt x="636518" y="448642"/>
                  <a:pt x="636518" y="448642"/>
                  <a:pt x="636518" y="448642"/>
                </a:cubicBezTo>
                <a:cubicBezTo>
                  <a:pt x="636518" y="448642"/>
                  <a:pt x="636518" y="448642"/>
                  <a:pt x="636518" y="450215"/>
                </a:cubicBezTo>
                <a:cubicBezTo>
                  <a:pt x="609793" y="533568"/>
                  <a:pt x="614509" y="728584"/>
                  <a:pt x="606649" y="815083"/>
                </a:cubicBezTo>
                <a:cubicBezTo>
                  <a:pt x="595645" y="815083"/>
                  <a:pt x="595645" y="815083"/>
                  <a:pt x="595645" y="815083"/>
                </a:cubicBezTo>
                <a:cubicBezTo>
                  <a:pt x="556344" y="816655"/>
                  <a:pt x="556344" y="816655"/>
                  <a:pt x="556344" y="816655"/>
                </a:cubicBezTo>
                <a:cubicBezTo>
                  <a:pt x="540624" y="816655"/>
                  <a:pt x="540624" y="816655"/>
                  <a:pt x="540624" y="816655"/>
                </a:cubicBezTo>
                <a:cubicBezTo>
                  <a:pt x="510755" y="816655"/>
                  <a:pt x="510755" y="816655"/>
                  <a:pt x="510755" y="816655"/>
                </a:cubicBezTo>
                <a:cubicBezTo>
                  <a:pt x="507611" y="816655"/>
                  <a:pt x="507611" y="816655"/>
                  <a:pt x="507611" y="816655"/>
                </a:cubicBezTo>
                <a:cubicBezTo>
                  <a:pt x="498179" y="783629"/>
                  <a:pt x="499751" y="525705"/>
                  <a:pt x="498179" y="480096"/>
                </a:cubicBezTo>
                <a:cubicBezTo>
                  <a:pt x="498179" y="480096"/>
                  <a:pt x="496607" y="481669"/>
                  <a:pt x="491891" y="481669"/>
                </a:cubicBezTo>
                <a:cubicBezTo>
                  <a:pt x="487175" y="481669"/>
                  <a:pt x="480887" y="481669"/>
                  <a:pt x="471454" y="481669"/>
                </a:cubicBezTo>
                <a:cubicBezTo>
                  <a:pt x="468310" y="481669"/>
                  <a:pt x="465166" y="481669"/>
                  <a:pt x="458878" y="483242"/>
                </a:cubicBezTo>
                <a:cubicBezTo>
                  <a:pt x="454162" y="483242"/>
                  <a:pt x="449446" y="483242"/>
                  <a:pt x="444730" y="483242"/>
                </a:cubicBezTo>
                <a:cubicBezTo>
                  <a:pt x="435298" y="483242"/>
                  <a:pt x="425865" y="483242"/>
                  <a:pt x="416433" y="483242"/>
                </a:cubicBezTo>
                <a:cubicBezTo>
                  <a:pt x="411717" y="483242"/>
                  <a:pt x="408573" y="483242"/>
                  <a:pt x="405429" y="481669"/>
                </a:cubicBezTo>
                <a:cubicBezTo>
                  <a:pt x="400713" y="481669"/>
                  <a:pt x="397569" y="481669"/>
                  <a:pt x="392853" y="481669"/>
                </a:cubicBezTo>
                <a:cubicBezTo>
                  <a:pt x="389709" y="481669"/>
                  <a:pt x="389709" y="481669"/>
                  <a:pt x="389709" y="481669"/>
                </a:cubicBezTo>
                <a:cubicBezTo>
                  <a:pt x="386565" y="481669"/>
                  <a:pt x="384993" y="481669"/>
                  <a:pt x="381848" y="481669"/>
                </a:cubicBezTo>
                <a:cubicBezTo>
                  <a:pt x="370844" y="481669"/>
                  <a:pt x="359840" y="480096"/>
                  <a:pt x="347264" y="480096"/>
                </a:cubicBezTo>
                <a:cubicBezTo>
                  <a:pt x="339404" y="478524"/>
                  <a:pt x="333115" y="476951"/>
                  <a:pt x="326827" y="476951"/>
                </a:cubicBezTo>
                <a:cubicBezTo>
                  <a:pt x="322111" y="476951"/>
                  <a:pt x="318967" y="475378"/>
                  <a:pt x="314251" y="475378"/>
                </a:cubicBezTo>
                <a:cubicBezTo>
                  <a:pt x="307963" y="475378"/>
                  <a:pt x="303247" y="475378"/>
                  <a:pt x="300103" y="473805"/>
                </a:cubicBezTo>
                <a:cubicBezTo>
                  <a:pt x="296959" y="473805"/>
                  <a:pt x="293815" y="473805"/>
                  <a:pt x="292243" y="472233"/>
                </a:cubicBezTo>
                <a:cubicBezTo>
                  <a:pt x="281238" y="470660"/>
                  <a:pt x="267090" y="469087"/>
                  <a:pt x="256086" y="467515"/>
                </a:cubicBezTo>
                <a:cubicBezTo>
                  <a:pt x="238793" y="464369"/>
                  <a:pt x="221501" y="461224"/>
                  <a:pt x="207353" y="456506"/>
                </a:cubicBezTo>
                <a:cubicBezTo>
                  <a:pt x="194777" y="453360"/>
                  <a:pt x="183772" y="450215"/>
                  <a:pt x="175912" y="447069"/>
                </a:cubicBezTo>
                <a:cubicBezTo>
                  <a:pt x="175912" y="492678"/>
                  <a:pt x="201065" y="760038"/>
                  <a:pt x="194777" y="816655"/>
                </a:cubicBezTo>
                <a:cubicBezTo>
                  <a:pt x="102027" y="818228"/>
                  <a:pt x="102027" y="818228"/>
                  <a:pt x="102027" y="818228"/>
                </a:cubicBezTo>
                <a:cubicBezTo>
                  <a:pt x="72158" y="587040"/>
                  <a:pt x="32857" y="324398"/>
                  <a:pt x="34429" y="93211"/>
                </a:cubicBezTo>
                <a:cubicBezTo>
                  <a:pt x="34429" y="88492"/>
                  <a:pt x="34429" y="88492"/>
                  <a:pt x="34429" y="88492"/>
                </a:cubicBezTo>
                <a:cubicBezTo>
                  <a:pt x="34429" y="85347"/>
                  <a:pt x="34429" y="85347"/>
                  <a:pt x="34429" y="85347"/>
                </a:cubicBezTo>
                <a:cubicBezTo>
                  <a:pt x="34429" y="82202"/>
                  <a:pt x="34429" y="82202"/>
                  <a:pt x="34429" y="82202"/>
                </a:cubicBezTo>
                <a:cubicBezTo>
                  <a:pt x="34429" y="79056"/>
                  <a:pt x="34429" y="79056"/>
                  <a:pt x="34429" y="79056"/>
                </a:cubicBezTo>
                <a:cubicBezTo>
                  <a:pt x="34429" y="75911"/>
                  <a:pt x="34429" y="75911"/>
                  <a:pt x="34429" y="75911"/>
                </a:cubicBezTo>
                <a:cubicBezTo>
                  <a:pt x="34429" y="72765"/>
                  <a:pt x="34429" y="72765"/>
                  <a:pt x="34429" y="72765"/>
                </a:cubicBezTo>
                <a:cubicBezTo>
                  <a:pt x="34429" y="69620"/>
                  <a:pt x="34429" y="69620"/>
                  <a:pt x="34429" y="69620"/>
                </a:cubicBezTo>
                <a:cubicBezTo>
                  <a:pt x="34429" y="66475"/>
                  <a:pt x="34429" y="66475"/>
                  <a:pt x="34429" y="66475"/>
                </a:cubicBezTo>
                <a:cubicBezTo>
                  <a:pt x="34429" y="63329"/>
                  <a:pt x="34429" y="63329"/>
                  <a:pt x="34429" y="63329"/>
                </a:cubicBezTo>
                <a:cubicBezTo>
                  <a:pt x="34429" y="60184"/>
                  <a:pt x="34429" y="60184"/>
                  <a:pt x="34429" y="60184"/>
                </a:cubicBezTo>
                <a:cubicBezTo>
                  <a:pt x="32857" y="57038"/>
                  <a:pt x="32857" y="57038"/>
                  <a:pt x="32857" y="57038"/>
                </a:cubicBezTo>
                <a:cubicBezTo>
                  <a:pt x="32857" y="55466"/>
                  <a:pt x="32857" y="55466"/>
                  <a:pt x="32857" y="55466"/>
                </a:cubicBezTo>
                <a:cubicBezTo>
                  <a:pt x="32857" y="52320"/>
                  <a:pt x="32857" y="52320"/>
                  <a:pt x="32857" y="52320"/>
                </a:cubicBezTo>
                <a:cubicBezTo>
                  <a:pt x="32857" y="49175"/>
                  <a:pt x="32857" y="49175"/>
                  <a:pt x="32857" y="49175"/>
                </a:cubicBezTo>
                <a:cubicBezTo>
                  <a:pt x="31285" y="47602"/>
                  <a:pt x="31285" y="47602"/>
                  <a:pt x="31285" y="47602"/>
                </a:cubicBezTo>
                <a:cubicBezTo>
                  <a:pt x="31285" y="44457"/>
                  <a:pt x="31285" y="44457"/>
                  <a:pt x="31285" y="44457"/>
                </a:cubicBezTo>
                <a:cubicBezTo>
                  <a:pt x="31285" y="41311"/>
                  <a:pt x="31285" y="41311"/>
                  <a:pt x="31285" y="41311"/>
                </a:cubicBezTo>
                <a:cubicBezTo>
                  <a:pt x="31285" y="39738"/>
                  <a:pt x="31285" y="39738"/>
                  <a:pt x="31285" y="39738"/>
                </a:cubicBezTo>
                <a:cubicBezTo>
                  <a:pt x="31285" y="36593"/>
                  <a:pt x="31285" y="36593"/>
                  <a:pt x="31285" y="36593"/>
                </a:cubicBezTo>
                <a:cubicBezTo>
                  <a:pt x="31285" y="35020"/>
                  <a:pt x="31285" y="35020"/>
                  <a:pt x="31285" y="35020"/>
                </a:cubicBezTo>
                <a:cubicBezTo>
                  <a:pt x="31285" y="35020"/>
                  <a:pt x="31285" y="35020"/>
                  <a:pt x="31285" y="33448"/>
                </a:cubicBezTo>
                <a:cubicBezTo>
                  <a:pt x="31285" y="31875"/>
                  <a:pt x="31285" y="30302"/>
                  <a:pt x="29713" y="30302"/>
                </a:cubicBezTo>
                <a:cubicBezTo>
                  <a:pt x="29713" y="28730"/>
                  <a:pt x="29713" y="28730"/>
                  <a:pt x="29713" y="28730"/>
                </a:cubicBezTo>
                <a:cubicBezTo>
                  <a:pt x="29713" y="28730"/>
                  <a:pt x="29713" y="27157"/>
                  <a:pt x="29713" y="25584"/>
                </a:cubicBezTo>
                <a:cubicBezTo>
                  <a:pt x="29713" y="25584"/>
                  <a:pt x="29713" y="25584"/>
                  <a:pt x="29713" y="24011"/>
                </a:cubicBezTo>
                <a:cubicBezTo>
                  <a:pt x="28141" y="22439"/>
                  <a:pt x="28141" y="22439"/>
                  <a:pt x="28141" y="22439"/>
                </a:cubicBezTo>
                <a:cubicBezTo>
                  <a:pt x="28141" y="22439"/>
                  <a:pt x="28141" y="20866"/>
                  <a:pt x="28141" y="20866"/>
                </a:cubicBezTo>
                <a:cubicBezTo>
                  <a:pt x="26569" y="20866"/>
                  <a:pt x="26569" y="19293"/>
                  <a:pt x="26569" y="19293"/>
                </a:cubicBezTo>
                <a:cubicBezTo>
                  <a:pt x="26569" y="17721"/>
                  <a:pt x="26569" y="17721"/>
                  <a:pt x="26569" y="16148"/>
                </a:cubicBezTo>
                <a:cubicBezTo>
                  <a:pt x="26569" y="16148"/>
                  <a:pt x="26569" y="16148"/>
                  <a:pt x="24997" y="16148"/>
                </a:cubicBezTo>
                <a:cubicBezTo>
                  <a:pt x="24997" y="16148"/>
                  <a:pt x="24997" y="16148"/>
                  <a:pt x="24997" y="14575"/>
                </a:cubicBezTo>
                <a:cubicBezTo>
                  <a:pt x="24997" y="13002"/>
                  <a:pt x="24997" y="13002"/>
                  <a:pt x="24997" y="13002"/>
                </a:cubicBezTo>
                <a:cubicBezTo>
                  <a:pt x="24997" y="11430"/>
                  <a:pt x="24997" y="11430"/>
                  <a:pt x="24997" y="11430"/>
                </a:cubicBezTo>
                <a:cubicBezTo>
                  <a:pt x="24997" y="9857"/>
                  <a:pt x="24997" y="9857"/>
                  <a:pt x="24997" y="9857"/>
                </a:cubicBezTo>
                <a:cubicBezTo>
                  <a:pt x="23425" y="8284"/>
                  <a:pt x="23425" y="8284"/>
                  <a:pt x="23425" y="8284"/>
                </a:cubicBezTo>
                <a:cubicBezTo>
                  <a:pt x="23425" y="8284"/>
                  <a:pt x="23425" y="8284"/>
                  <a:pt x="21853" y="8284"/>
                </a:cubicBezTo>
                <a:cubicBezTo>
                  <a:pt x="21853" y="6712"/>
                  <a:pt x="21853" y="6712"/>
                  <a:pt x="21853" y="6712"/>
                </a:cubicBezTo>
                <a:cubicBezTo>
                  <a:pt x="21853" y="6712"/>
                  <a:pt x="21853" y="5139"/>
                  <a:pt x="20281" y="5139"/>
                </a:cubicBezTo>
                <a:cubicBezTo>
                  <a:pt x="20281" y="5139"/>
                  <a:pt x="20281" y="5139"/>
                  <a:pt x="20281" y="3566"/>
                </a:cubicBezTo>
                <a:cubicBezTo>
                  <a:pt x="20281" y="3566"/>
                  <a:pt x="20281" y="3566"/>
                  <a:pt x="18709" y="3566"/>
                </a:cubicBezTo>
                <a:cubicBezTo>
                  <a:pt x="18709" y="3566"/>
                  <a:pt x="18709" y="3566"/>
                  <a:pt x="18709" y="1994"/>
                </a:cubicBezTo>
                <a:cubicBezTo>
                  <a:pt x="18709" y="1994"/>
                  <a:pt x="18709" y="1994"/>
                  <a:pt x="17137" y="1994"/>
                </a:cubicBezTo>
                <a:cubicBezTo>
                  <a:pt x="17137" y="1994"/>
                  <a:pt x="17137" y="1994"/>
                  <a:pt x="15565" y="1994"/>
                </a:cubicBezTo>
                <a:cubicBezTo>
                  <a:pt x="15565" y="1994"/>
                  <a:pt x="15565" y="1994"/>
                  <a:pt x="13993" y="421"/>
                </a:cubicBezTo>
                <a:cubicBezTo>
                  <a:pt x="13993" y="421"/>
                  <a:pt x="13993" y="421"/>
                  <a:pt x="12421" y="421"/>
                </a:cubicBezTo>
                <a:cubicBezTo>
                  <a:pt x="10849" y="421"/>
                  <a:pt x="10849" y="421"/>
                  <a:pt x="10849" y="421"/>
                </a:cubicBezTo>
                <a:cubicBezTo>
                  <a:pt x="10849" y="421"/>
                  <a:pt x="10849" y="421"/>
                  <a:pt x="10849" y="1994"/>
                </a:cubicBezTo>
                <a:cubicBezTo>
                  <a:pt x="9277" y="1994"/>
                  <a:pt x="9277" y="1994"/>
                  <a:pt x="9277" y="1994"/>
                </a:cubicBezTo>
                <a:cubicBezTo>
                  <a:pt x="7705" y="1994"/>
                  <a:pt x="7705" y="1994"/>
                  <a:pt x="7705" y="1994"/>
                </a:cubicBezTo>
                <a:cubicBezTo>
                  <a:pt x="7705" y="1994"/>
                  <a:pt x="7705" y="1994"/>
                  <a:pt x="6133" y="1994"/>
                </a:cubicBezTo>
                <a:cubicBezTo>
                  <a:pt x="4561" y="1994"/>
                  <a:pt x="4561" y="3566"/>
                  <a:pt x="4561" y="3566"/>
                </a:cubicBezTo>
                <a:cubicBezTo>
                  <a:pt x="4561" y="5139"/>
                  <a:pt x="4561" y="5139"/>
                  <a:pt x="2988" y="5139"/>
                </a:cubicBezTo>
                <a:cubicBezTo>
                  <a:pt x="2988" y="5139"/>
                  <a:pt x="2988" y="5139"/>
                  <a:pt x="2988" y="6712"/>
                </a:cubicBezTo>
                <a:cubicBezTo>
                  <a:pt x="1416" y="6712"/>
                  <a:pt x="1416" y="6712"/>
                  <a:pt x="1416" y="8284"/>
                </a:cubicBezTo>
                <a:lnTo>
                  <a:pt x="0" y="8284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0495" y="4682967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1</a:t>
            </a:r>
            <a:endParaRPr lang="zh-CN" altLang="en-US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rot="919284">
            <a:off x="3961088" y="1914374"/>
            <a:ext cx="1221823" cy="1380240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57" name="Freeform 28"/>
          <p:cNvSpPr/>
          <p:nvPr/>
        </p:nvSpPr>
        <p:spPr bwMode="auto">
          <a:xfrm rot="506355">
            <a:off x="3948672" y="1577222"/>
            <a:ext cx="343331" cy="479241"/>
          </a:xfrm>
          <a:custGeom>
            <a:avLst/>
            <a:gdLst>
              <a:gd name="T0" fmla="*/ 132 w 405"/>
              <a:gd name="T1" fmla="*/ 268 h 567"/>
              <a:gd name="T2" fmla="*/ 90 w 405"/>
              <a:gd name="T3" fmla="*/ 152 h 567"/>
              <a:gd name="T4" fmla="*/ 68 w 405"/>
              <a:gd name="T5" fmla="*/ 152 h 567"/>
              <a:gd name="T6" fmla="*/ 83 w 405"/>
              <a:gd name="T7" fmla="*/ 232 h 567"/>
              <a:gd name="T8" fmla="*/ 71 w 405"/>
              <a:gd name="T9" fmla="*/ 246 h 567"/>
              <a:gd name="T10" fmla="*/ 25 w 405"/>
              <a:gd name="T11" fmla="*/ 211 h 567"/>
              <a:gd name="T12" fmla="*/ 6 w 405"/>
              <a:gd name="T13" fmla="*/ 219 h 567"/>
              <a:gd name="T14" fmla="*/ 79 w 405"/>
              <a:gd name="T15" fmla="*/ 277 h 567"/>
              <a:gd name="T16" fmla="*/ 197 w 405"/>
              <a:gd name="T17" fmla="*/ 383 h 567"/>
              <a:gd name="T18" fmla="*/ 246 w 405"/>
              <a:gd name="T19" fmla="*/ 432 h 567"/>
              <a:gd name="T20" fmla="*/ 240 w 405"/>
              <a:gd name="T21" fmla="*/ 460 h 567"/>
              <a:gd name="T22" fmla="*/ 174 w 405"/>
              <a:gd name="T23" fmla="*/ 443 h 567"/>
              <a:gd name="T24" fmla="*/ 160 w 405"/>
              <a:gd name="T25" fmla="*/ 460 h 567"/>
              <a:gd name="T26" fmla="*/ 245 w 405"/>
              <a:gd name="T27" fmla="*/ 488 h 567"/>
              <a:gd name="T28" fmla="*/ 322 w 405"/>
              <a:gd name="T29" fmla="*/ 488 h 567"/>
              <a:gd name="T30" fmla="*/ 362 w 405"/>
              <a:gd name="T31" fmla="*/ 537 h 567"/>
              <a:gd name="T32" fmla="*/ 383 w 405"/>
              <a:gd name="T33" fmla="*/ 508 h 567"/>
              <a:gd name="T34" fmla="*/ 309 w 405"/>
              <a:gd name="T35" fmla="*/ 441 h 567"/>
              <a:gd name="T36" fmla="*/ 219 w 405"/>
              <a:gd name="T37" fmla="*/ 364 h 567"/>
              <a:gd name="T38" fmla="*/ 170 w 405"/>
              <a:gd name="T39" fmla="*/ 251 h 567"/>
              <a:gd name="T40" fmla="*/ 227 w 405"/>
              <a:gd name="T41" fmla="*/ 185 h 567"/>
              <a:gd name="T42" fmla="*/ 330 w 405"/>
              <a:gd name="T43" fmla="*/ 97 h 567"/>
              <a:gd name="T44" fmla="*/ 313 w 405"/>
              <a:gd name="T45" fmla="*/ 84 h 567"/>
              <a:gd name="T46" fmla="*/ 219 w 405"/>
              <a:gd name="T47" fmla="*/ 156 h 567"/>
              <a:gd name="T48" fmla="*/ 192 w 405"/>
              <a:gd name="T49" fmla="*/ 125 h 567"/>
              <a:gd name="T50" fmla="*/ 263 w 405"/>
              <a:gd name="T51" fmla="*/ 28 h 567"/>
              <a:gd name="T52" fmla="*/ 248 w 405"/>
              <a:gd name="T53" fmla="*/ 10 h 567"/>
              <a:gd name="T54" fmla="*/ 142 w 405"/>
              <a:gd name="T55" fmla="*/ 228 h 567"/>
              <a:gd name="T56" fmla="*/ 132 w 405"/>
              <a:gd name="T57" fmla="*/ 268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5" h="567">
                <a:moveTo>
                  <a:pt x="132" y="268"/>
                </a:moveTo>
                <a:cubicBezTo>
                  <a:pt x="119" y="249"/>
                  <a:pt x="95" y="196"/>
                  <a:pt x="90" y="152"/>
                </a:cubicBezTo>
                <a:cubicBezTo>
                  <a:pt x="88" y="133"/>
                  <a:pt x="68" y="135"/>
                  <a:pt x="68" y="152"/>
                </a:cubicBezTo>
                <a:cubicBezTo>
                  <a:pt x="68" y="181"/>
                  <a:pt x="73" y="205"/>
                  <a:pt x="83" y="232"/>
                </a:cubicBezTo>
                <a:cubicBezTo>
                  <a:pt x="86" y="241"/>
                  <a:pt x="87" y="247"/>
                  <a:pt x="71" y="246"/>
                </a:cubicBezTo>
                <a:cubicBezTo>
                  <a:pt x="57" y="245"/>
                  <a:pt x="43" y="234"/>
                  <a:pt x="25" y="211"/>
                </a:cubicBezTo>
                <a:cubicBezTo>
                  <a:pt x="15" y="197"/>
                  <a:pt x="0" y="201"/>
                  <a:pt x="6" y="219"/>
                </a:cubicBezTo>
                <a:cubicBezTo>
                  <a:pt x="21" y="257"/>
                  <a:pt x="58" y="274"/>
                  <a:pt x="79" y="277"/>
                </a:cubicBezTo>
                <a:cubicBezTo>
                  <a:pt x="126" y="285"/>
                  <a:pt x="148" y="327"/>
                  <a:pt x="197" y="383"/>
                </a:cubicBezTo>
                <a:cubicBezTo>
                  <a:pt x="214" y="402"/>
                  <a:pt x="230" y="418"/>
                  <a:pt x="246" y="432"/>
                </a:cubicBezTo>
                <a:cubicBezTo>
                  <a:pt x="260" y="445"/>
                  <a:pt x="259" y="455"/>
                  <a:pt x="240" y="460"/>
                </a:cubicBezTo>
                <a:cubicBezTo>
                  <a:pt x="224" y="463"/>
                  <a:pt x="201" y="457"/>
                  <a:pt x="174" y="443"/>
                </a:cubicBezTo>
                <a:cubicBezTo>
                  <a:pt x="158" y="434"/>
                  <a:pt x="148" y="446"/>
                  <a:pt x="160" y="460"/>
                </a:cubicBezTo>
                <a:cubicBezTo>
                  <a:pt x="186" y="490"/>
                  <a:pt x="221" y="492"/>
                  <a:pt x="245" y="488"/>
                </a:cubicBezTo>
                <a:cubicBezTo>
                  <a:pt x="285" y="482"/>
                  <a:pt x="289" y="466"/>
                  <a:pt x="322" y="488"/>
                </a:cubicBezTo>
                <a:cubicBezTo>
                  <a:pt x="334" y="497"/>
                  <a:pt x="351" y="519"/>
                  <a:pt x="362" y="537"/>
                </a:cubicBezTo>
                <a:cubicBezTo>
                  <a:pt x="381" y="567"/>
                  <a:pt x="405" y="542"/>
                  <a:pt x="383" y="508"/>
                </a:cubicBezTo>
                <a:cubicBezTo>
                  <a:pt x="369" y="486"/>
                  <a:pt x="335" y="458"/>
                  <a:pt x="309" y="441"/>
                </a:cubicBezTo>
                <a:cubicBezTo>
                  <a:pt x="280" y="422"/>
                  <a:pt x="247" y="400"/>
                  <a:pt x="219" y="364"/>
                </a:cubicBezTo>
                <a:cubicBezTo>
                  <a:pt x="193" y="331"/>
                  <a:pt x="174" y="301"/>
                  <a:pt x="170" y="251"/>
                </a:cubicBezTo>
                <a:cubicBezTo>
                  <a:pt x="170" y="236"/>
                  <a:pt x="174" y="203"/>
                  <a:pt x="227" y="185"/>
                </a:cubicBezTo>
                <a:cubicBezTo>
                  <a:pt x="258" y="174"/>
                  <a:pt x="297" y="146"/>
                  <a:pt x="330" y="97"/>
                </a:cubicBezTo>
                <a:cubicBezTo>
                  <a:pt x="339" y="83"/>
                  <a:pt x="325" y="71"/>
                  <a:pt x="313" y="84"/>
                </a:cubicBezTo>
                <a:cubicBezTo>
                  <a:pt x="280" y="120"/>
                  <a:pt x="247" y="146"/>
                  <a:pt x="219" y="156"/>
                </a:cubicBezTo>
                <a:cubicBezTo>
                  <a:pt x="187" y="167"/>
                  <a:pt x="182" y="154"/>
                  <a:pt x="192" y="125"/>
                </a:cubicBezTo>
                <a:cubicBezTo>
                  <a:pt x="204" y="90"/>
                  <a:pt x="243" y="47"/>
                  <a:pt x="263" y="28"/>
                </a:cubicBezTo>
                <a:cubicBezTo>
                  <a:pt x="276" y="16"/>
                  <a:pt x="262" y="0"/>
                  <a:pt x="248" y="10"/>
                </a:cubicBezTo>
                <a:cubicBezTo>
                  <a:pt x="175" y="65"/>
                  <a:pt x="139" y="140"/>
                  <a:pt x="142" y="228"/>
                </a:cubicBezTo>
                <a:cubicBezTo>
                  <a:pt x="143" y="245"/>
                  <a:pt x="147" y="291"/>
                  <a:pt x="132" y="268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9" name="Freeform 28"/>
          <p:cNvSpPr/>
          <p:nvPr/>
        </p:nvSpPr>
        <p:spPr bwMode="auto">
          <a:xfrm rot="900000" flipH="1">
            <a:off x="5149467" y="1834832"/>
            <a:ext cx="542983" cy="757925"/>
          </a:xfrm>
          <a:custGeom>
            <a:avLst/>
            <a:gdLst>
              <a:gd name="T0" fmla="*/ 132 w 405"/>
              <a:gd name="T1" fmla="*/ 268 h 567"/>
              <a:gd name="T2" fmla="*/ 90 w 405"/>
              <a:gd name="T3" fmla="*/ 152 h 567"/>
              <a:gd name="T4" fmla="*/ 68 w 405"/>
              <a:gd name="T5" fmla="*/ 152 h 567"/>
              <a:gd name="T6" fmla="*/ 83 w 405"/>
              <a:gd name="T7" fmla="*/ 232 h 567"/>
              <a:gd name="T8" fmla="*/ 71 w 405"/>
              <a:gd name="T9" fmla="*/ 246 h 567"/>
              <a:gd name="T10" fmla="*/ 25 w 405"/>
              <a:gd name="T11" fmla="*/ 211 h 567"/>
              <a:gd name="T12" fmla="*/ 6 w 405"/>
              <a:gd name="T13" fmla="*/ 219 h 567"/>
              <a:gd name="T14" fmla="*/ 79 w 405"/>
              <a:gd name="T15" fmla="*/ 277 h 567"/>
              <a:gd name="T16" fmla="*/ 197 w 405"/>
              <a:gd name="T17" fmla="*/ 383 h 567"/>
              <a:gd name="T18" fmla="*/ 246 w 405"/>
              <a:gd name="T19" fmla="*/ 432 h 567"/>
              <a:gd name="T20" fmla="*/ 240 w 405"/>
              <a:gd name="T21" fmla="*/ 460 h 567"/>
              <a:gd name="T22" fmla="*/ 174 w 405"/>
              <a:gd name="T23" fmla="*/ 443 h 567"/>
              <a:gd name="T24" fmla="*/ 160 w 405"/>
              <a:gd name="T25" fmla="*/ 460 h 567"/>
              <a:gd name="T26" fmla="*/ 245 w 405"/>
              <a:gd name="T27" fmla="*/ 488 h 567"/>
              <a:gd name="T28" fmla="*/ 322 w 405"/>
              <a:gd name="T29" fmla="*/ 488 h 567"/>
              <a:gd name="T30" fmla="*/ 362 w 405"/>
              <a:gd name="T31" fmla="*/ 537 h 567"/>
              <a:gd name="T32" fmla="*/ 383 w 405"/>
              <a:gd name="T33" fmla="*/ 508 h 567"/>
              <a:gd name="T34" fmla="*/ 309 w 405"/>
              <a:gd name="T35" fmla="*/ 441 h 567"/>
              <a:gd name="T36" fmla="*/ 219 w 405"/>
              <a:gd name="T37" fmla="*/ 364 h 567"/>
              <a:gd name="T38" fmla="*/ 170 w 405"/>
              <a:gd name="T39" fmla="*/ 251 h 567"/>
              <a:gd name="T40" fmla="*/ 227 w 405"/>
              <a:gd name="T41" fmla="*/ 185 h 567"/>
              <a:gd name="T42" fmla="*/ 330 w 405"/>
              <a:gd name="T43" fmla="*/ 97 h 567"/>
              <a:gd name="T44" fmla="*/ 313 w 405"/>
              <a:gd name="T45" fmla="*/ 84 h 567"/>
              <a:gd name="T46" fmla="*/ 219 w 405"/>
              <a:gd name="T47" fmla="*/ 156 h 567"/>
              <a:gd name="T48" fmla="*/ 192 w 405"/>
              <a:gd name="T49" fmla="*/ 125 h 567"/>
              <a:gd name="T50" fmla="*/ 263 w 405"/>
              <a:gd name="T51" fmla="*/ 28 h 567"/>
              <a:gd name="T52" fmla="*/ 248 w 405"/>
              <a:gd name="T53" fmla="*/ 10 h 567"/>
              <a:gd name="T54" fmla="*/ 142 w 405"/>
              <a:gd name="T55" fmla="*/ 228 h 567"/>
              <a:gd name="T56" fmla="*/ 132 w 405"/>
              <a:gd name="T57" fmla="*/ 268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5" h="567">
                <a:moveTo>
                  <a:pt x="132" y="268"/>
                </a:moveTo>
                <a:cubicBezTo>
                  <a:pt x="119" y="249"/>
                  <a:pt x="95" y="196"/>
                  <a:pt x="90" y="152"/>
                </a:cubicBezTo>
                <a:cubicBezTo>
                  <a:pt x="88" y="133"/>
                  <a:pt x="68" y="135"/>
                  <a:pt x="68" y="152"/>
                </a:cubicBezTo>
                <a:cubicBezTo>
                  <a:pt x="68" y="181"/>
                  <a:pt x="73" y="205"/>
                  <a:pt x="83" y="232"/>
                </a:cubicBezTo>
                <a:cubicBezTo>
                  <a:pt x="86" y="241"/>
                  <a:pt x="87" y="247"/>
                  <a:pt x="71" y="246"/>
                </a:cubicBezTo>
                <a:cubicBezTo>
                  <a:pt x="57" y="245"/>
                  <a:pt x="43" y="234"/>
                  <a:pt x="25" y="211"/>
                </a:cubicBezTo>
                <a:cubicBezTo>
                  <a:pt x="15" y="197"/>
                  <a:pt x="0" y="201"/>
                  <a:pt x="6" y="219"/>
                </a:cubicBezTo>
                <a:cubicBezTo>
                  <a:pt x="21" y="257"/>
                  <a:pt x="58" y="274"/>
                  <a:pt x="79" y="277"/>
                </a:cubicBezTo>
                <a:cubicBezTo>
                  <a:pt x="126" y="285"/>
                  <a:pt x="148" y="327"/>
                  <a:pt x="197" y="383"/>
                </a:cubicBezTo>
                <a:cubicBezTo>
                  <a:pt x="214" y="402"/>
                  <a:pt x="230" y="418"/>
                  <a:pt x="246" y="432"/>
                </a:cubicBezTo>
                <a:cubicBezTo>
                  <a:pt x="260" y="445"/>
                  <a:pt x="259" y="455"/>
                  <a:pt x="240" y="460"/>
                </a:cubicBezTo>
                <a:cubicBezTo>
                  <a:pt x="224" y="463"/>
                  <a:pt x="201" y="457"/>
                  <a:pt x="174" y="443"/>
                </a:cubicBezTo>
                <a:cubicBezTo>
                  <a:pt x="158" y="434"/>
                  <a:pt x="148" y="446"/>
                  <a:pt x="160" y="460"/>
                </a:cubicBezTo>
                <a:cubicBezTo>
                  <a:pt x="186" y="490"/>
                  <a:pt x="221" y="492"/>
                  <a:pt x="245" y="488"/>
                </a:cubicBezTo>
                <a:cubicBezTo>
                  <a:pt x="285" y="482"/>
                  <a:pt x="289" y="466"/>
                  <a:pt x="322" y="488"/>
                </a:cubicBezTo>
                <a:cubicBezTo>
                  <a:pt x="334" y="497"/>
                  <a:pt x="351" y="519"/>
                  <a:pt x="362" y="537"/>
                </a:cubicBezTo>
                <a:cubicBezTo>
                  <a:pt x="381" y="567"/>
                  <a:pt x="405" y="542"/>
                  <a:pt x="383" y="508"/>
                </a:cubicBezTo>
                <a:cubicBezTo>
                  <a:pt x="369" y="486"/>
                  <a:pt x="335" y="458"/>
                  <a:pt x="309" y="441"/>
                </a:cubicBezTo>
                <a:cubicBezTo>
                  <a:pt x="280" y="422"/>
                  <a:pt x="247" y="400"/>
                  <a:pt x="219" y="364"/>
                </a:cubicBezTo>
                <a:cubicBezTo>
                  <a:pt x="193" y="331"/>
                  <a:pt x="174" y="301"/>
                  <a:pt x="170" y="251"/>
                </a:cubicBezTo>
                <a:cubicBezTo>
                  <a:pt x="170" y="236"/>
                  <a:pt x="174" y="203"/>
                  <a:pt x="227" y="185"/>
                </a:cubicBezTo>
                <a:cubicBezTo>
                  <a:pt x="258" y="174"/>
                  <a:pt x="297" y="146"/>
                  <a:pt x="330" y="97"/>
                </a:cubicBezTo>
                <a:cubicBezTo>
                  <a:pt x="339" y="83"/>
                  <a:pt x="325" y="71"/>
                  <a:pt x="313" y="84"/>
                </a:cubicBezTo>
                <a:cubicBezTo>
                  <a:pt x="280" y="120"/>
                  <a:pt x="247" y="146"/>
                  <a:pt x="219" y="156"/>
                </a:cubicBezTo>
                <a:cubicBezTo>
                  <a:pt x="187" y="167"/>
                  <a:pt x="182" y="154"/>
                  <a:pt x="192" y="125"/>
                </a:cubicBezTo>
                <a:cubicBezTo>
                  <a:pt x="204" y="90"/>
                  <a:pt x="243" y="47"/>
                  <a:pt x="263" y="28"/>
                </a:cubicBezTo>
                <a:cubicBezTo>
                  <a:pt x="276" y="16"/>
                  <a:pt x="262" y="0"/>
                  <a:pt x="248" y="10"/>
                </a:cubicBezTo>
                <a:cubicBezTo>
                  <a:pt x="175" y="65"/>
                  <a:pt x="139" y="140"/>
                  <a:pt x="142" y="228"/>
                </a:cubicBezTo>
                <a:cubicBezTo>
                  <a:pt x="143" y="245"/>
                  <a:pt x="147" y="291"/>
                  <a:pt x="132" y="268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Freeform 32"/>
          <p:cNvSpPr/>
          <p:nvPr/>
        </p:nvSpPr>
        <p:spPr bwMode="auto">
          <a:xfrm rot="13500000">
            <a:off x="4831913" y="3361760"/>
            <a:ext cx="338107" cy="299005"/>
          </a:xfrm>
          <a:custGeom>
            <a:avLst/>
            <a:gdLst>
              <a:gd name="T0" fmla="*/ 153 w 399"/>
              <a:gd name="T1" fmla="*/ 80 h 261"/>
              <a:gd name="T2" fmla="*/ 100 w 399"/>
              <a:gd name="T3" fmla="*/ 155 h 261"/>
              <a:gd name="T4" fmla="*/ 399 w 399"/>
              <a:gd name="T5" fmla="*/ 130 h 261"/>
              <a:gd name="T6" fmla="*/ 74 w 399"/>
              <a:gd name="T7" fmla="*/ 181 h 261"/>
              <a:gd name="T8" fmla="*/ 153 w 399"/>
              <a:gd name="T9" fmla="*/ 8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9" h="261">
                <a:moveTo>
                  <a:pt x="153" y="80"/>
                </a:moveTo>
                <a:cubicBezTo>
                  <a:pt x="102" y="39"/>
                  <a:pt x="48" y="117"/>
                  <a:pt x="100" y="155"/>
                </a:cubicBezTo>
                <a:cubicBezTo>
                  <a:pt x="193" y="222"/>
                  <a:pt x="312" y="51"/>
                  <a:pt x="399" y="130"/>
                </a:cubicBezTo>
                <a:cubicBezTo>
                  <a:pt x="328" y="85"/>
                  <a:pt x="182" y="261"/>
                  <a:pt x="74" y="181"/>
                </a:cubicBezTo>
                <a:cubicBezTo>
                  <a:pt x="0" y="127"/>
                  <a:pt x="81" y="0"/>
                  <a:pt x="153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29680" t="28373" r="14958" b="9343"/>
          <a:stretch>
            <a:fillRect/>
          </a:stretch>
        </p:blipFill>
        <p:spPr>
          <a:xfrm>
            <a:off x="-66" y="0"/>
            <a:ext cx="9144000" cy="6858000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5578440" y="594074"/>
            <a:ext cx="3302149" cy="3302149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23357" y="738991"/>
            <a:ext cx="3012314" cy="3012314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等腰三角形 9"/>
          <p:cNvSpPr/>
          <p:nvPr/>
        </p:nvSpPr>
        <p:spPr>
          <a:xfrm rot="14400000">
            <a:off x="5396225" y="2729902"/>
            <a:ext cx="587515" cy="855126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7142" y="1123247"/>
            <a:ext cx="20826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hello</a:t>
            </a:r>
            <a:endParaRPr lang="zh-CN" altLang="en-US" sz="4800" dirty="0">
              <a:solidFill>
                <a:schemeClr val="bg1"/>
              </a:solidFill>
              <a:latin typeface="Showcard Gothic" panose="040209040201020206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5200" y="1788456"/>
            <a:ext cx="2446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CHRISTMAS</a:t>
            </a:r>
            <a:endParaRPr lang="zh-CN" altLang="en-US" sz="3200" dirty="0">
              <a:solidFill>
                <a:schemeClr val="bg1"/>
              </a:solidFill>
              <a:latin typeface="Showcard Gothic" panose="04020904020102020604" pitchFamily="8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0950" y="2500232"/>
            <a:ext cx="25157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dirty="0" smtClean="0">
                <a:solidFill>
                  <a:schemeClr val="bg1"/>
                </a:solidFill>
              </a:rPr>
              <a:t>types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36407" y="2390892"/>
            <a:ext cx="28533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0" y="194431"/>
            <a:ext cx="2146299" cy="2152581"/>
            <a:chOff x="0" y="68415"/>
            <a:chExt cx="2146299" cy="2152581"/>
          </a:xfrm>
          <a:noFill/>
        </p:grpSpPr>
        <p:sp>
          <p:nvSpPr>
            <p:cNvPr id="8" name="直角三角形 7"/>
            <p:cNvSpPr/>
            <p:nvPr/>
          </p:nvSpPr>
          <p:spPr>
            <a:xfrm rot="5400000">
              <a:off x="0" y="74697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7" name="直角三角形 56"/>
            <p:cNvSpPr/>
            <p:nvPr/>
          </p:nvSpPr>
          <p:spPr>
            <a:xfrm rot="5400000">
              <a:off x="1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8" name="直角三角形 57"/>
            <p:cNvSpPr/>
            <p:nvPr/>
          </p:nvSpPr>
          <p:spPr>
            <a:xfrm rot="5400000">
              <a:off x="715434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9" name="直角三角形 58"/>
            <p:cNvSpPr/>
            <p:nvPr/>
          </p:nvSpPr>
          <p:spPr>
            <a:xfrm>
              <a:off x="715434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1" name="直角三角形 60"/>
            <p:cNvSpPr/>
            <p:nvPr/>
          </p:nvSpPr>
          <p:spPr>
            <a:xfrm rot="5400000">
              <a:off x="1430866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2" name="直角三角形 61"/>
            <p:cNvSpPr/>
            <p:nvPr/>
          </p:nvSpPr>
          <p:spPr>
            <a:xfrm rot="5400000">
              <a:off x="0" y="1505563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6997635" y="4672862"/>
            <a:ext cx="2146299" cy="2152581"/>
            <a:chOff x="0" y="68415"/>
            <a:chExt cx="2146299" cy="2152581"/>
          </a:xfrm>
          <a:noFill/>
        </p:grpSpPr>
        <p:sp>
          <p:nvSpPr>
            <p:cNvPr id="72" name="直角三角形 71"/>
            <p:cNvSpPr/>
            <p:nvPr/>
          </p:nvSpPr>
          <p:spPr>
            <a:xfrm rot="5400000">
              <a:off x="0" y="74697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3" name="直角三角形 72"/>
            <p:cNvSpPr/>
            <p:nvPr/>
          </p:nvSpPr>
          <p:spPr>
            <a:xfrm rot="5400000">
              <a:off x="1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4" name="直角三角形 73"/>
            <p:cNvSpPr/>
            <p:nvPr/>
          </p:nvSpPr>
          <p:spPr>
            <a:xfrm rot="5400000">
              <a:off x="715434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5" name="直角三角形 74"/>
            <p:cNvSpPr/>
            <p:nvPr/>
          </p:nvSpPr>
          <p:spPr>
            <a:xfrm>
              <a:off x="715434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6" name="直角三角形 75"/>
            <p:cNvSpPr/>
            <p:nvPr/>
          </p:nvSpPr>
          <p:spPr>
            <a:xfrm rot="5400000">
              <a:off x="1430866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7" name="直角三角形 76"/>
            <p:cNvSpPr/>
            <p:nvPr/>
          </p:nvSpPr>
          <p:spPr>
            <a:xfrm rot="5400000">
              <a:off x="0" y="1505563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78" name="流程图: 手动操作 77"/>
          <p:cNvSpPr/>
          <p:nvPr/>
        </p:nvSpPr>
        <p:spPr>
          <a:xfrm rot="19276047">
            <a:off x="2912537" y="1530853"/>
            <a:ext cx="280236" cy="640424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9" name="流程图: 手动操作 78"/>
          <p:cNvSpPr/>
          <p:nvPr/>
        </p:nvSpPr>
        <p:spPr>
          <a:xfrm rot="256272">
            <a:off x="3601778" y="1657440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0" name="流程图: 手动操作 79"/>
          <p:cNvSpPr/>
          <p:nvPr/>
        </p:nvSpPr>
        <p:spPr>
          <a:xfrm rot="16646362">
            <a:off x="2804764" y="2311903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1" name="流程图: 手动操作 80"/>
          <p:cNvSpPr/>
          <p:nvPr/>
        </p:nvSpPr>
        <p:spPr>
          <a:xfrm rot="2903821">
            <a:off x="4097272" y="1909990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76058" y="391692"/>
            <a:ext cx="3706912" cy="370691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-66" y="6641432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66" y="-11395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矩形 391"/>
          <p:cNvSpPr/>
          <p:nvPr/>
        </p:nvSpPr>
        <p:spPr>
          <a:xfrm>
            <a:off x="0" y="0"/>
            <a:ext cx="4571719" cy="6858000"/>
          </a:xfrm>
          <a:prstGeom prst="rect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55" name="椭圆 1554"/>
          <p:cNvSpPr/>
          <p:nvPr/>
        </p:nvSpPr>
        <p:spPr>
          <a:xfrm>
            <a:off x="3596481" y="1644168"/>
            <a:ext cx="1951038" cy="19510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56" name="椭圆 1555"/>
          <p:cNvSpPr/>
          <p:nvPr/>
        </p:nvSpPr>
        <p:spPr>
          <a:xfrm>
            <a:off x="3474838" y="1522806"/>
            <a:ext cx="2193761" cy="2193761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557" name="图片 15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415481"/>
            <a:ext cx="4616616" cy="2456302"/>
          </a:xfrm>
          <a:prstGeom prst="rect">
            <a:avLst/>
          </a:prstGeom>
        </p:spPr>
      </p:pic>
      <p:pic>
        <p:nvPicPr>
          <p:cNvPr id="1558" name="图片 155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4571719" y="4415481"/>
            <a:ext cx="4616616" cy="2456302"/>
          </a:xfrm>
          <a:prstGeom prst="rect">
            <a:avLst/>
          </a:prstGeom>
        </p:spPr>
      </p:pic>
      <p:sp>
        <p:nvSpPr>
          <p:cNvPr id="1559" name="弧形 1558"/>
          <p:cNvSpPr/>
          <p:nvPr/>
        </p:nvSpPr>
        <p:spPr>
          <a:xfrm>
            <a:off x="3474837" y="1522806"/>
            <a:ext cx="2193761" cy="2193761"/>
          </a:xfrm>
          <a:prstGeom prst="arc">
            <a:avLst>
              <a:gd name="adj1" fmla="val 16200000"/>
              <a:gd name="adj2" fmla="val 5372895"/>
            </a:avLst>
          </a:prstGeom>
          <a:noFill/>
          <a:ln>
            <a:solidFill>
              <a:srgbClr val="D132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60" name="文本框 1559"/>
          <p:cNvSpPr txBox="1"/>
          <p:nvPr/>
        </p:nvSpPr>
        <p:spPr>
          <a:xfrm>
            <a:off x="3893769" y="2087172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TEXT</a:t>
            </a:r>
            <a:endParaRPr lang="en-US" altLang="zh-CN" sz="3600" dirty="0" smtClean="0">
              <a:solidFill>
                <a:srgbClr val="D1323D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1561" name="矩形 1560"/>
          <p:cNvSpPr/>
          <p:nvPr/>
        </p:nvSpPr>
        <p:spPr>
          <a:xfrm>
            <a:off x="6235934" y="3048152"/>
            <a:ext cx="22053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1562" name="文本框 1561"/>
          <p:cNvSpPr txBox="1"/>
          <p:nvPr/>
        </p:nvSpPr>
        <p:spPr>
          <a:xfrm>
            <a:off x="3885755" y="2531699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HERE</a:t>
            </a:r>
            <a:endParaRPr lang="en-US" altLang="zh-CN" sz="3600" dirty="0" smtClean="0">
              <a:solidFill>
                <a:srgbClr val="D1323D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1563" name="矩形 1562"/>
          <p:cNvSpPr/>
          <p:nvPr/>
        </p:nvSpPr>
        <p:spPr>
          <a:xfrm>
            <a:off x="980232" y="3048152"/>
            <a:ext cx="22053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bg1"/>
                </a:solidFill>
              </a:rPr>
              <a:t>that </a:t>
            </a:r>
            <a:r>
              <a:rPr lang="en-US" altLang="zh-CN" sz="1050" dirty="0">
                <a:solidFill>
                  <a:schemeClr val="bg1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bg1"/>
                </a:solidFill>
              </a:rPr>
              <a:t>have.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1564" name="Like"/>
          <p:cNvSpPr>
            <a:spLocks noEditPoints="1"/>
          </p:cNvSpPr>
          <p:nvPr/>
        </p:nvSpPr>
        <p:spPr bwMode="auto">
          <a:xfrm>
            <a:off x="1678828" y="1644168"/>
            <a:ext cx="1085424" cy="942292"/>
          </a:xfrm>
          <a:custGeom>
            <a:avLst/>
            <a:gdLst>
              <a:gd name="T0" fmla="*/ 227 w 395"/>
              <a:gd name="T1" fmla="*/ 0 h 339"/>
              <a:gd name="T2" fmla="*/ 200 w 395"/>
              <a:gd name="T3" fmla="*/ 12 h 339"/>
              <a:gd name="T4" fmla="*/ 197 w 395"/>
              <a:gd name="T5" fmla="*/ 22 h 339"/>
              <a:gd name="T6" fmla="*/ 198 w 395"/>
              <a:gd name="T7" fmla="*/ 69 h 339"/>
              <a:gd name="T8" fmla="*/ 147 w 395"/>
              <a:gd name="T9" fmla="*/ 151 h 339"/>
              <a:gd name="T10" fmla="*/ 134 w 395"/>
              <a:gd name="T11" fmla="*/ 160 h 339"/>
              <a:gd name="T12" fmla="*/ 121 w 395"/>
              <a:gd name="T13" fmla="*/ 152 h 339"/>
              <a:gd name="T14" fmla="*/ 15 w 395"/>
              <a:gd name="T15" fmla="*/ 152 h 339"/>
              <a:gd name="T16" fmla="*/ 4 w 395"/>
              <a:gd name="T17" fmla="*/ 157 h 339"/>
              <a:gd name="T18" fmla="*/ 0 w 395"/>
              <a:gd name="T19" fmla="*/ 169 h 339"/>
              <a:gd name="T20" fmla="*/ 12 w 395"/>
              <a:gd name="T21" fmla="*/ 325 h 339"/>
              <a:gd name="T22" fmla="*/ 28 w 395"/>
              <a:gd name="T23" fmla="*/ 339 h 339"/>
              <a:gd name="T24" fmla="*/ 121 w 395"/>
              <a:gd name="T25" fmla="*/ 339 h 339"/>
              <a:gd name="T26" fmla="*/ 136 w 395"/>
              <a:gd name="T27" fmla="*/ 323 h 339"/>
              <a:gd name="T28" fmla="*/ 136 w 395"/>
              <a:gd name="T29" fmla="*/ 315 h 339"/>
              <a:gd name="T30" fmla="*/ 146 w 395"/>
              <a:gd name="T31" fmla="*/ 315 h 339"/>
              <a:gd name="T32" fmla="*/ 151 w 395"/>
              <a:gd name="T33" fmla="*/ 318 h 339"/>
              <a:gd name="T34" fmla="*/ 175 w 395"/>
              <a:gd name="T35" fmla="*/ 327 h 339"/>
              <a:gd name="T36" fmla="*/ 314 w 395"/>
              <a:gd name="T37" fmla="*/ 327 h 339"/>
              <a:gd name="T38" fmla="*/ 361 w 395"/>
              <a:gd name="T39" fmla="*/ 286 h 339"/>
              <a:gd name="T40" fmla="*/ 358 w 395"/>
              <a:gd name="T41" fmla="*/ 273 h 339"/>
              <a:gd name="T42" fmla="*/ 373 w 395"/>
              <a:gd name="T43" fmla="*/ 243 h 339"/>
              <a:gd name="T44" fmla="*/ 370 w 395"/>
              <a:gd name="T45" fmla="*/ 230 h 339"/>
              <a:gd name="T46" fmla="*/ 384 w 395"/>
              <a:gd name="T47" fmla="*/ 201 h 339"/>
              <a:gd name="T48" fmla="*/ 381 w 395"/>
              <a:gd name="T49" fmla="*/ 188 h 339"/>
              <a:gd name="T50" fmla="*/ 395 w 395"/>
              <a:gd name="T51" fmla="*/ 158 h 339"/>
              <a:gd name="T52" fmla="*/ 385 w 395"/>
              <a:gd name="T53" fmla="*/ 136 h 339"/>
              <a:gd name="T54" fmla="*/ 360 w 395"/>
              <a:gd name="T55" fmla="*/ 127 h 339"/>
              <a:gd name="T56" fmla="*/ 266 w 395"/>
              <a:gd name="T57" fmla="*/ 127 h 339"/>
              <a:gd name="T58" fmla="*/ 275 w 395"/>
              <a:gd name="T59" fmla="*/ 77 h 339"/>
              <a:gd name="T60" fmla="*/ 275 w 395"/>
              <a:gd name="T61" fmla="*/ 74 h 339"/>
              <a:gd name="T62" fmla="*/ 254 w 395"/>
              <a:gd name="T63" fmla="*/ 11 h 339"/>
              <a:gd name="T64" fmla="*/ 247 w 395"/>
              <a:gd name="T65" fmla="*/ 4 h 339"/>
              <a:gd name="T66" fmla="*/ 227 w 395"/>
              <a:gd name="T67" fmla="*/ 0 h 339"/>
              <a:gd name="T68" fmla="*/ 227 w 395"/>
              <a:gd name="T69" fmla="*/ 15 h 339"/>
              <a:gd name="T70" fmla="*/ 241 w 395"/>
              <a:gd name="T71" fmla="*/ 18 h 339"/>
              <a:gd name="T72" fmla="*/ 260 w 395"/>
              <a:gd name="T73" fmla="*/ 75 h 339"/>
              <a:gd name="T74" fmla="*/ 248 w 395"/>
              <a:gd name="T75" fmla="*/ 142 h 339"/>
              <a:gd name="T76" fmla="*/ 360 w 395"/>
              <a:gd name="T77" fmla="*/ 142 h 339"/>
              <a:gd name="T78" fmla="*/ 349 w 395"/>
              <a:gd name="T79" fmla="*/ 185 h 339"/>
              <a:gd name="T80" fmla="*/ 337 w 395"/>
              <a:gd name="T81" fmla="*/ 227 h 339"/>
              <a:gd name="T82" fmla="*/ 326 w 395"/>
              <a:gd name="T83" fmla="*/ 270 h 339"/>
              <a:gd name="T84" fmla="*/ 314 w 395"/>
              <a:gd name="T85" fmla="*/ 312 h 339"/>
              <a:gd name="T86" fmla="*/ 175 w 395"/>
              <a:gd name="T87" fmla="*/ 312 h 339"/>
              <a:gd name="T88" fmla="*/ 147 w 395"/>
              <a:gd name="T89" fmla="*/ 300 h 339"/>
              <a:gd name="T90" fmla="*/ 136 w 395"/>
              <a:gd name="T91" fmla="*/ 300 h 339"/>
              <a:gd name="T92" fmla="*/ 136 w 395"/>
              <a:gd name="T93" fmla="*/ 177 h 339"/>
              <a:gd name="T94" fmla="*/ 157 w 395"/>
              <a:gd name="T95" fmla="*/ 162 h 339"/>
              <a:gd name="T96" fmla="*/ 213 w 395"/>
              <a:gd name="T97" fmla="*/ 70 h 339"/>
              <a:gd name="T98" fmla="*/ 212 w 395"/>
              <a:gd name="T99" fmla="*/ 21 h 339"/>
              <a:gd name="T100" fmla="*/ 227 w 395"/>
              <a:gd name="T101" fmla="*/ 15 h 339"/>
              <a:gd name="T102" fmla="*/ 93 w 395"/>
              <a:gd name="T103" fmla="*/ 288 h 339"/>
              <a:gd name="T104" fmla="*/ 104 w 395"/>
              <a:gd name="T105" fmla="*/ 299 h 339"/>
              <a:gd name="T106" fmla="*/ 93 w 395"/>
              <a:gd name="T107" fmla="*/ 310 h 339"/>
              <a:gd name="T108" fmla="*/ 82 w 395"/>
              <a:gd name="T109" fmla="*/ 299 h 339"/>
              <a:gd name="T110" fmla="*/ 93 w 395"/>
              <a:gd name="T111" fmla="*/ 28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65" name="Like"/>
          <p:cNvSpPr>
            <a:spLocks noEditPoints="1"/>
          </p:cNvSpPr>
          <p:nvPr/>
        </p:nvSpPr>
        <p:spPr bwMode="auto">
          <a:xfrm rot="10800000">
            <a:off x="6665695" y="1644168"/>
            <a:ext cx="1085424" cy="942292"/>
          </a:xfrm>
          <a:custGeom>
            <a:avLst/>
            <a:gdLst>
              <a:gd name="T0" fmla="*/ 227 w 395"/>
              <a:gd name="T1" fmla="*/ 0 h 339"/>
              <a:gd name="T2" fmla="*/ 200 w 395"/>
              <a:gd name="T3" fmla="*/ 12 h 339"/>
              <a:gd name="T4" fmla="*/ 197 w 395"/>
              <a:gd name="T5" fmla="*/ 22 h 339"/>
              <a:gd name="T6" fmla="*/ 198 w 395"/>
              <a:gd name="T7" fmla="*/ 69 h 339"/>
              <a:gd name="T8" fmla="*/ 147 w 395"/>
              <a:gd name="T9" fmla="*/ 151 h 339"/>
              <a:gd name="T10" fmla="*/ 134 w 395"/>
              <a:gd name="T11" fmla="*/ 160 h 339"/>
              <a:gd name="T12" fmla="*/ 121 w 395"/>
              <a:gd name="T13" fmla="*/ 152 h 339"/>
              <a:gd name="T14" fmla="*/ 15 w 395"/>
              <a:gd name="T15" fmla="*/ 152 h 339"/>
              <a:gd name="T16" fmla="*/ 4 w 395"/>
              <a:gd name="T17" fmla="*/ 157 h 339"/>
              <a:gd name="T18" fmla="*/ 0 w 395"/>
              <a:gd name="T19" fmla="*/ 169 h 339"/>
              <a:gd name="T20" fmla="*/ 12 w 395"/>
              <a:gd name="T21" fmla="*/ 325 h 339"/>
              <a:gd name="T22" fmla="*/ 28 w 395"/>
              <a:gd name="T23" fmla="*/ 339 h 339"/>
              <a:gd name="T24" fmla="*/ 121 w 395"/>
              <a:gd name="T25" fmla="*/ 339 h 339"/>
              <a:gd name="T26" fmla="*/ 136 w 395"/>
              <a:gd name="T27" fmla="*/ 323 h 339"/>
              <a:gd name="T28" fmla="*/ 136 w 395"/>
              <a:gd name="T29" fmla="*/ 315 h 339"/>
              <a:gd name="T30" fmla="*/ 146 w 395"/>
              <a:gd name="T31" fmla="*/ 315 h 339"/>
              <a:gd name="T32" fmla="*/ 151 w 395"/>
              <a:gd name="T33" fmla="*/ 318 h 339"/>
              <a:gd name="T34" fmla="*/ 175 w 395"/>
              <a:gd name="T35" fmla="*/ 327 h 339"/>
              <a:gd name="T36" fmla="*/ 314 w 395"/>
              <a:gd name="T37" fmla="*/ 327 h 339"/>
              <a:gd name="T38" fmla="*/ 361 w 395"/>
              <a:gd name="T39" fmla="*/ 286 h 339"/>
              <a:gd name="T40" fmla="*/ 358 w 395"/>
              <a:gd name="T41" fmla="*/ 273 h 339"/>
              <a:gd name="T42" fmla="*/ 373 w 395"/>
              <a:gd name="T43" fmla="*/ 243 h 339"/>
              <a:gd name="T44" fmla="*/ 370 w 395"/>
              <a:gd name="T45" fmla="*/ 230 h 339"/>
              <a:gd name="T46" fmla="*/ 384 w 395"/>
              <a:gd name="T47" fmla="*/ 201 h 339"/>
              <a:gd name="T48" fmla="*/ 381 w 395"/>
              <a:gd name="T49" fmla="*/ 188 h 339"/>
              <a:gd name="T50" fmla="*/ 395 w 395"/>
              <a:gd name="T51" fmla="*/ 158 h 339"/>
              <a:gd name="T52" fmla="*/ 385 w 395"/>
              <a:gd name="T53" fmla="*/ 136 h 339"/>
              <a:gd name="T54" fmla="*/ 360 w 395"/>
              <a:gd name="T55" fmla="*/ 127 h 339"/>
              <a:gd name="T56" fmla="*/ 266 w 395"/>
              <a:gd name="T57" fmla="*/ 127 h 339"/>
              <a:gd name="T58" fmla="*/ 275 w 395"/>
              <a:gd name="T59" fmla="*/ 77 h 339"/>
              <a:gd name="T60" fmla="*/ 275 w 395"/>
              <a:gd name="T61" fmla="*/ 74 h 339"/>
              <a:gd name="T62" fmla="*/ 254 w 395"/>
              <a:gd name="T63" fmla="*/ 11 h 339"/>
              <a:gd name="T64" fmla="*/ 247 w 395"/>
              <a:gd name="T65" fmla="*/ 4 h 339"/>
              <a:gd name="T66" fmla="*/ 227 w 395"/>
              <a:gd name="T67" fmla="*/ 0 h 339"/>
              <a:gd name="T68" fmla="*/ 227 w 395"/>
              <a:gd name="T69" fmla="*/ 15 h 339"/>
              <a:gd name="T70" fmla="*/ 241 w 395"/>
              <a:gd name="T71" fmla="*/ 18 h 339"/>
              <a:gd name="T72" fmla="*/ 260 w 395"/>
              <a:gd name="T73" fmla="*/ 75 h 339"/>
              <a:gd name="T74" fmla="*/ 248 w 395"/>
              <a:gd name="T75" fmla="*/ 142 h 339"/>
              <a:gd name="T76" fmla="*/ 360 w 395"/>
              <a:gd name="T77" fmla="*/ 142 h 339"/>
              <a:gd name="T78" fmla="*/ 349 w 395"/>
              <a:gd name="T79" fmla="*/ 185 h 339"/>
              <a:gd name="T80" fmla="*/ 337 w 395"/>
              <a:gd name="T81" fmla="*/ 227 h 339"/>
              <a:gd name="T82" fmla="*/ 326 w 395"/>
              <a:gd name="T83" fmla="*/ 270 h 339"/>
              <a:gd name="T84" fmla="*/ 314 w 395"/>
              <a:gd name="T85" fmla="*/ 312 h 339"/>
              <a:gd name="T86" fmla="*/ 175 w 395"/>
              <a:gd name="T87" fmla="*/ 312 h 339"/>
              <a:gd name="T88" fmla="*/ 147 w 395"/>
              <a:gd name="T89" fmla="*/ 300 h 339"/>
              <a:gd name="T90" fmla="*/ 136 w 395"/>
              <a:gd name="T91" fmla="*/ 300 h 339"/>
              <a:gd name="T92" fmla="*/ 136 w 395"/>
              <a:gd name="T93" fmla="*/ 177 h 339"/>
              <a:gd name="T94" fmla="*/ 157 w 395"/>
              <a:gd name="T95" fmla="*/ 162 h 339"/>
              <a:gd name="T96" fmla="*/ 213 w 395"/>
              <a:gd name="T97" fmla="*/ 70 h 339"/>
              <a:gd name="T98" fmla="*/ 212 w 395"/>
              <a:gd name="T99" fmla="*/ 21 h 339"/>
              <a:gd name="T100" fmla="*/ 227 w 395"/>
              <a:gd name="T101" fmla="*/ 15 h 339"/>
              <a:gd name="T102" fmla="*/ 93 w 395"/>
              <a:gd name="T103" fmla="*/ 288 h 339"/>
              <a:gd name="T104" fmla="*/ 104 w 395"/>
              <a:gd name="T105" fmla="*/ 299 h 339"/>
              <a:gd name="T106" fmla="*/ 93 w 395"/>
              <a:gd name="T107" fmla="*/ 310 h 339"/>
              <a:gd name="T108" fmla="*/ 82 w 395"/>
              <a:gd name="T109" fmla="*/ 299 h 339"/>
              <a:gd name="T110" fmla="*/ 93 w 395"/>
              <a:gd name="T111" fmla="*/ 28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8787" y="1383330"/>
            <a:ext cx="1910203" cy="1910203"/>
            <a:chOff x="579929" y="1443401"/>
            <a:chExt cx="2193761" cy="2193761"/>
          </a:xfrm>
        </p:grpSpPr>
        <p:sp>
          <p:nvSpPr>
            <p:cNvPr id="7" name="椭圆 6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26787" y="2939587"/>
            <a:ext cx="2750013" cy="2750013"/>
            <a:chOff x="579929" y="1443401"/>
            <a:chExt cx="2193761" cy="2193761"/>
          </a:xfrm>
        </p:grpSpPr>
        <p:sp>
          <p:nvSpPr>
            <p:cNvPr id="10" name="椭圆 9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rgbClr val="D1323D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10721" y="1220854"/>
            <a:ext cx="2419814" cy="2419814"/>
            <a:chOff x="579929" y="1443401"/>
            <a:chExt cx="2193761" cy="2193761"/>
          </a:xfrm>
        </p:grpSpPr>
        <p:sp>
          <p:nvSpPr>
            <p:cNvPr id="13" name="椭圆 12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30535" y="3187859"/>
            <a:ext cx="1598546" cy="1598546"/>
            <a:chOff x="579929" y="1443401"/>
            <a:chExt cx="2193761" cy="2193761"/>
          </a:xfrm>
        </p:grpSpPr>
        <p:sp>
          <p:nvSpPr>
            <p:cNvPr id="16" name="椭圆 15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rgbClr val="D1323D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74241" y="2546448"/>
            <a:ext cx="14592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</a:t>
            </a:r>
            <a:r>
              <a:rPr lang="en-US" altLang="zh-CN" sz="1050" dirty="0" smtClean="0">
                <a:solidFill>
                  <a:schemeClr val="accent2"/>
                </a:solidFill>
              </a:rPr>
              <a:t>use.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03243" y="4697972"/>
            <a:ext cx="179709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bg1"/>
                </a:solidFill>
              </a:rPr>
              <a:t>that </a:t>
            </a:r>
            <a:r>
              <a:rPr lang="en-US" altLang="zh-CN" sz="1050" dirty="0">
                <a:solidFill>
                  <a:schemeClr val="bg1"/>
                </a:solidFill>
              </a:rPr>
              <a:t>the ease of use of </a:t>
            </a:r>
            <a:r>
              <a:rPr lang="en-US" altLang="zh-CN" sz="1050" dirty="0" smtClean="0">
                <a:solidFill>
                  <a:schemeClr val="bg1"/>
                </a:solidFill>
              </a:rPr>
              <a:t>presentation.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2470" y="4873143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grpSp>
        <p:nvGrpSpPr>
          <p:cNvPr id="23" name="Group 4"/>
          <p:cNvGrpSpPr>
            <a:grpSpLocks noChangeAspect="1"/>
          </p:cNvGrpSpPr>
          <p:nvPr/>
        </p:nvGrpSpPr>
        <p:grpSpPr bwMode="auto">
          <a:xfrm>
            <a:off x="3140519" y="3554760"/>
            <a:ext cx="722546" cy="991077"/>
            <a:chOff x="2218" y="836"/>
            <a:chExt cx="522" cy="716"/>
          </a:xfrm>
          <a:solidFill>
            <a:schemeClr val="bg1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2218" y="1010"/>
              <a:ext cx="522" cy="542"/>
            </a:xfrm>
            <a:custGeom>
              <a:avLst/>
              <a:gdLst>
                <a:gd name="T0" fmla="*/ 92 w 218"/>
                <a:gd name="T1" fmla="*/ 43 h 227"/>
                <a:gd name="T2" fmla="*/ 0 w 218"/>
                <a:gd name="T3" fmla="*/ 43 h 227"/>
                <a:gd name="T4" fmla="*/ 0 w 218"/>
                <a:gd name="T5" fmla="*/ 0 h 227"/>
                <a:gd name="T6" fmla="*/ 92 w 218"/>
                <a:gd name="T7" fmla="*/ 0 h 227"/>
                <a:gd name="T8" fmla="*/ 92 w 218"/>
                <a:gd name="T9" fmla="*/ 43 h 227"/>
                <a:gd name="T10" fmla="*/ 126 w 218"/>
                <a:gd name="T11" fmla="*/ 227 h 227"/>
                <a:gd name="T12" fmla="*/ 198 w 218"/>
                <a:gd name="T13" fmla="*/ 227 h 227"/>
                <a:gd name="T14" fmla="*/ 205 w 218"/>
                <a:gd name="T15" fmla="*/ 220 h 227"/>
                <a:gd name="T16" fmla="*/ 205 w 218"/>
                <a:gd name="T17" fmla="*/ 61 h 227"/>
                <a:gd name="T18" fmla="*/ 126 w 218"/>
                <a:gd name="T19" fmla="*/ 61 h 227"/>
                <a:gd name="T20" fmla="*/ 126 w 218"/>
                <a:gd name="T21" fmla="*/ 227 h 227"/>
                <a:gd name="T22" fmla="*/ 126 w 218"/>
                <a:gd name="T23" fmla="*/ 0 h 227"/>
                <a:gd name="T24" fmla="*/ 126 w 218"/>
                <a:gd name="T25" fmla="*/ 43 h 227"/>
                <a:gd name="T26" fmla="*/ 218 w 218"/>
                <a:gd name="T27" fmla="*/ 43 h 227"/>
                <a:gd name="T28" fmla="*/ 218 w 218"/>
                <a:gd name="T29" fmla="*/ 0 h 227"/>
                <a:gd name="T30" fmla="*/ 126 w 218"/>
                <a:gd name="T31" fmla="*/ 0 h 227"/>
                <a:gd name="T32" fmla="*/ 92 w 218"/>
                <a:gd name="T33" fmla="*/ 61 h 227"/>
                <a:gd name="T34" fmla="*/ 13 w 218"/>
                <a:gd name="T35" fmla="*/ 61 h 227"/>
                <a:gd name="T36" fmla="*/ 13 w 218"/>
                <a:gd name="T37" fmla="*/ 220 h 227"/>
                <a:gd name="T38" fmla="*/ 20 w 218"/>
                <a:gd name="T39" fmla="*/ 227 h 227"/>
                <a:gd name="T40" fmla="*/ 92 w 218"/>
                <a:gd name="T41" fmla="*/ 227 h 227"/>
                <a:gd name="T42" fmla="*/ 92 w 218"/>
                <a:gd name="T43" fmla="*/ 6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8" h="227">
                  <a:moveTo>
                    <a:pt x="92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92" y="43"/>
                  </a:lnTo>
                  <a:close/>
                  <a:moveTo>
                    <a:pt x="126" y="227"/>
                  </a:moveTo>
                  <a:cubicBezTo>
                    <a:pt x="198" y="227"/>
                    <a:pt x="198" y="227"/>
                    <a:pt x="198" y="227"/>
                  </a:cubicBezTo>
                  <a:cubicBezTo>
                    <a:pt x="202" y="227"/>
                    <a:pt x="205" y="224"/>
                    <a:pt x="205" y="220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126" y="61"/>
                    <a:pt x="126" y="61"/>
                    <a:pt x="126" y="61"/>
                  </a:cubicBezTo>
                  <a:lnTo>
                    <a:pt x="126" y="227"/>
                  </a:lnTo>
                  <a:close/>
                  <a:moveTo>
                    <a:pt x="126" y="0"/>
                  </a:moveTo>
                  <a:cubicBezTo>
                    <a:pt x="126" y="43"/>
                    <a:pt x="126" y="43"/>
                    <a:pt x="12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18" y="0"/>
                    <a:pt x="218" y="0"/>
                    <a:pt x="218" y="0"/>
                  </a:cubicBezTo>
                  <a:lnTo>
                    <a:pt x="126" y="0"/>
                  </a:lnTo>
                  <a:close/>
                  <a:moveTo>
                    <a:pt x="92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24"/>
                    <a:pt x="16" y="227"/>
                    <a:pt x="20" y="227"/>
                  </a:cubicBezTo>
                  <a:cubicBezTo>
                    <a:pt x="92" y="227"/>
                    <a:pt x="92" y="227"/>
                    <a:pt x="92" y="227"/>
                  </a:cubicBezTo>
                  <a:lnTo>
                    <a:pt x="92" y="6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2290" y="836"/>
              <a:ext cx="378" cy="131"/>
            </a:xfrm>
            <a:custGeom>
              <a:avLst/>
              <a:gdLst>
                <a:gd name="T0" fmla="*/ 320 w 378"/>
                <a:gd name="T1" fmla="*/ 131 h 131"/>
                <a:gd name="T2" fmla="*/ 378 w 378"/>
                <a:gd name="T3" fmla="*/ 74 h 131"/>
                <a:gd name="T4" fmla="*/ 304 w 378"/>
                <a:gd name="T5" fmla="*/ 74 h 131"/>
                <a:gd name="T6" fmla="*/ 304 w 378"/>
                <a:gd name="T7" fmla="*/ 0 h 131"/>
                <a:gd name="T8" fmla="*/ 189 w 378"/>
                <a:gd name="T9" fmla="*/ 114 h 131"/>
                <a:gd name="T10" fmla="*/ 74 w 378"/>
                <a:gd name="T11" fmla="*/ 0 h 131"/>
                <a:gd name="T12" fmla="*/ 74 w 378"/>
                <a:gd name="T13" fmla="*/ 74 h 131"/>
                <a:gd name="T14" fmla="*/ 0 w 378"/>
                <a:gd name="T15" fmla="*/ 74 h 131"/>
                <a:gd name="T16" fmla="*/ 57 w 378"/>
                <a:gd name="T17" fmla="*/ 131 h 131"/>
                <a:gd name="T18" fmla="*/ 320 w 378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131">
                  <a:moveTo>
                    <a:pt x="320" y="131"/>
                  </a:moveTo>
                  <a:lnTo>
                    <a:pt x="378" y="74"/>
                  </a:lnTo>
                  <a:lnTo>
                    <a:pt x="304" y="74"/>
                  </a:lnTo>
                  <a:lnTo>
                    <a:pt x="304" y="0"/>
                  </a:lnTo>
                  <a:lnTo>
                    <a:pt x="189" y="114"/>
                  </a:lnTo>
                  <a:lnTo>
                    <a:pt x="74" y="0"/>
                  </a:lnTo>
                  <a:lnTo>
                    <a:pt x="74" y="74"/>
                  </a:lnTo>
                  <a:lnTo>
                    <a:pt x="0" y="74"/>
                  </a:lnTo>
                  <a:lnTo>
                    <a:pt x="57" y="131"/>
                  </a:lnTo>
                  <a:lnTo>
                    <a:pt x="320" y="1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290981" y="2798783"/>
            <a:ext cx="14592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</a:t>
            </a:r>
            <a:r>
              <a:rPr lang="en-US" altLang="zh-CN" sz="1050" dirty="0" smtClean="0">
                <a:solidFill>
                  <a:schemeClr val="accent2"/>
                </a:solidFill>
              </a:rPr>
              <a:t>use.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grpSp>
        <p:nvGrpSpPr>
          <p:cNvPr id="30" name="Group 10"/>
          <p:cNvGrpSpPr>
            <a:grpSpLocks noChangeAspect="1"/>
          </p:cNvGrpSpPr>
          <p:nvPr/>
        </p:nvGrpSpPr>
        <p:grpSpPr bwMode="auto">
          <a:xfrm>
            <a:off x="5680077" y="1576930"/>
            <a:ext cx="823913" cy="1139825"/>
            <a:chOff x="2194" y="758"/>
            <a:chExt cx="519" cy="718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2" name="Freeform 11"/>
            <p:cNvSpPr/>
            <p:nvPr/>
          </p:nvSpPr>
          <p:spPr bwMode="auto">
            <a:xfrm>
              <a:off x="2194" y="956"/>
              <a:ext cx="402" cy="520"/>
            </a:xfrm>
            <a:custGeom>
              <a:avLst/>
              <a:gdLst>
                <a:gd name="T0" fmla="*/ 131 w 168"/>
                <a:gd name="T1" fmla="*/ 13 h 218"/>
                <a:gd name="T2" fmla="*/ 85 w 168"/>
                <a:gd name="T3" fmla="*/ 13 h 218"/>
                <a:gd name="T4" fmla="*/ 28 w 168"/>
                <a:gd name="T5" fmla="*/ 69 h 218"/>
                <a:gd name="T6" fmla="*/ 2 w 168"/>
                <a:gd name="T7" fmla="*/ 122 h 218"/>
                <a:gd name="T8" fmla="*/ 21 w 168"/>
                <a:gd name="T9" fmla="*/ 177 h 218"/>
                <a:gd name="T10" fmla="*/ 29 w 168"/>
                <a:gd name="T11" fmla="*/ 185 h 218"/>
                <a:gd name="T12" fmla="*/ 79 w 168"/>
                <a:gd name="T13" fmla="*/ 217 h 218"/>
                <a:gd name="T14" fmla="*/ 109 w 168"/>
                <a:gd name="T15" fmla="*/ 189 h 218"/>
                <a:gd name="T16" fmla="*/ 100 w 168"/>
                <a:gd name="T17" fmla="*/ 155 h 218"/>
                <a:gd name="T18" fmla="*/ 124 w 168"/>
                <a:gd name="T19" fmla="*/ 115 h 218"/>
                <a:gd name="T20" fmla="*/ 156 w 168"/>
                <a:gd name="T21" fmla="*/ 84 h 218"/>
                <a:gd name="T22" fmla="*/ 156 w 168"/>
                <a:gd name="T23" fmla="*/ 37 h 218"/>
                <a:gd name="T24" fmla="*/ 131 w 168"/>
                <a:gd name="T25" fmla="*/ 1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218">
                  <a:moveTo>
                    <a:pt x="131" y="13"/>
                  </a:moveTo>
                  <a:cubicBezTo>
                    <a:pt x="119" y="0"/>
                    <a:pt x="98" y="0"/>
                    <a:pt x="85" y="1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9" y="89"/>
                    <a:pt x="4" y="106"/>
                    <a:pt x="2" y="122"/>
                  </a:cubicBezTo>
                  <a:cubicBezTo>
                    <a:pt x="0" y="139"/>
                    <a:pt x="9" y="163"/>
                    <a:pt x="21" y="177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41" y="198"/>
                    <a:pt x="68" y="217"/>
                    <a:pt x="79" y="217"/>
                  </a:cubicBezTo>
                  <a:cubicBezTo>
                    <a:pt x="91" y="218"/>
                    <a:pt x="107" y="200"/>
                    <a:pt x="109" y="189"/>
                  </a:cubicBezTo>
                  <a:cubicBezTo>
                    <a:pt x="110" y="178"/>
                    <a:pt x="100" y="164"/>
                    <a:pt x="100" y="155"/>
                  </a:cubicBezTo>
                  <a:cubicBezTo>
                    <a:pt x="100" y="146"/>
                    <a:pt x="111" y="128"/>
                    <a:pt x="124" y="115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8" y="71"/>
                    <a:pt x="168" y="50"/>
                    <a:pt x="156" y="37"/>
                  </a:cubicBezTo>
                  <a:lnTo>
                    <a:pt x="131" y="13"/>
                  </a:lnTo>
                  <a:close/>
                </a:path>
              </a:pathLst>
            </a:custGeom>
            <a:solidFill>
              <a:srgbClr val="DE2D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2"/>
            <p:cNvSpPr/>
            <p:nvPr/>
          </p:nvSpPr>
          <p:spPr bwMode="auto">
            <a:xfrm rot="10800000">
              <a:off x="2249" y="1165"/>
              <a:ext cx="65" cy="169"/>
            </a:xfrm>
            <a:custGeom>
              <a:avLst/>
              <a:gdLst>
                <a:gd name="T0" fmla="*/ 5 w 27"/>
                <a:gd name="T1" fmla="*/ 70 h 71"/>
                <a:gd name="T2" fmla="*/ 3 w 27"/>
                <a:gd name="T3" fmla="*/ 68 h 71"/>
                <a:gd name="T4" fmla="*/ 3 w 27"/>
                <a:gd name="T5" fmla="*/ 59 h 71"/>
                <a:gd name="T6" fmla="*/ 14 w 27"/>
                <a:gd name="T7" fmla="*/ 36 h 71"/>
                <a:gd name="T8" fmla="*/ 3 w 27"/>
                <a:gd name="T9" fmla="*/ 12 h 71"/>
                <a:gd name="T10" fmla="*/ 3 w 27"/>
                <a:gd name="T11" fmla="*/ 3 h 71"/>
                <a:gd name="T12" fmla="*/ 13 w 27"/>
                <a:gd name="T13" fmla="*/ 3 h 71"/>
                <a:gd name="T14" fmla="*/ 27 w 27"/>
                <a:gd name="T15" fmla="*/ 36 h 71"/>
                <a:gd name="T16" fmla="*/ 12 w 27"/>
                <a:gd name="T17" fmla="*/ 69 h 71"/>
                <a:gd name="T18" fmla="*/ 5 w 27"/>
                <a:gd name="T19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71">
                  <a:moveTo>
                    <a:pt x="5" y="70"/>
                  </a:moveTo>
                  <a:cubicBezTo>
                    <a:pt x="4" y="69"/>
                    <a:pt x="3" y="69"/>
                    <a:pt x="3" y="68"/>
                  </a:cubicBezTo>
                  <a:cubicBezTo>
                    <a:pt x="0" y="66"/>
                    <a:pt x="0" y="62"/>
                    <a:pt x="3" y="59"/>
                  </a:cubicBezTo>
                  <a:cubicBezTo>
                    <a:pt x="10" y="52"/>
                    <a:pt x="14" y="44"/>
                    <a:pt x="14" y="36"/>
                  </a:cubicBezTo>
                  <a:cubicBezTo>
                    <a:pt x="14" y="23"/>
                    <a:pt x="3" y="12"/>
                    <a:pt x="3" y="12"/>
                  </a:cubicBezTo>
                  <a:cubicBezTo>
                    <a:pt x="1" y="10"/>
                    <a:pt x="1" y="5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13" y="3"/>
                    <a:pt x="27" y="17"/>
                    <a:pt x="27" y="36"/>
                  </a:cubicBezTo>
                  <a:cubicBezTo>
                    <a:pt x="27" y="48"/>
                    <a:pt x="22" y="59"/>
                    <a:pt x="12" y="69"/>
                  </a:cubicBezTo>
                  <a:cubicBezTo>
                    <a:pt x="10" y="71"/>
                    <a:pt x="7" y="71"/>
                    <a:pt x="5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3"/>
            <p:cNvSpPr/>
            <p:nvPr/>
          </p:nvSpPr>
          <p:spPr bwMode="auto">
            <a:xfrm>
              <a:off x="2356" y="839"/>
              <a:ext cx="357" cy="356"/>
            </a:xfrm>
            <a:custGeom>
              <a:avLst/>
              <a:gdLst>
                <a:gd name="T0" fmla="*/ 125 w 149"/>
                <a:gd name="T1" fmla="*/ 138 h 149"/>
                <a:gd name="T2" fmla="*/ 82 w 149"/>
                <a:gd name="T3" fmla="*/ 138 h 149"/>
                <a:gd name="T4" fmla="*/ 12 w 149"/>
                <a:gd name="T5" fmla="*/ 67 h 149"/>
                <a:gd name="T6" fmla="*/ 12 w 149"/>
                <a:gd name="T7" fmla="*/ 25 h 149"/>
                <a:gd name="T8" fmla="*/ 24 w 149"/>
                <a:gd name="T9" fmla="*/ 12 h 149"/>
                <a:gd name="T10" fmla="*/ 67 w 149"/>
                <a:gd name="T11" fmla="*/ 12 h 149"/>
                <a:gd name="T12" fmla="*/ 137 w 149"/>
                <a:gd name="T13" fmla="*/ 83 h 149"/>
                <a:gd name="T14" fmla="*/ 137 w 149"/>
                <a:gd name="T15" fmla="*/ 125 h 149"/>
                <a:gd name="T16" fmla="*/ 125 w 149"/>
                <a:gd name="T17" fmla="*/ 13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49">
                  <a:moveTo>
                    <a:pt x="125" y="138"/>
                  </a:moveTo>
                  <a:cubicBezTo>
                    <a:pt x="113" y="149"/>
                    <a:pt x="94" y="149"/>
                    <a:pt x="82" y="13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55"/>
                    <a:pt x="0" y="36"/>
                    <a:pt x="12" y="2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36" y="0"/>
                    <a:pt x="55" y="0"/>
                    <a:pt x="67" y="12"/>
                  </a:cubicBezTo>
                  <a:cubicBezTo>
                    <a:pt x="137" y="83"/>
                    <a:pt x="137" y="83"/>
                    <a:pt x="137" y="83"/>
                  </a:cubicBezTo>
                  <a:cubicBezTo>
                    <a:pt x="149" y="94"/>
                    <a:pt x="149" y="113"/>
                    <a:pt x="137" y="125"/>
                  </a:cubicBezTo>
                  <a:lnTo>
                    <a:pt x="125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>
              <a:off x="2447" y="775"/>
              <a:ext cx="46" cy="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2356" y="758"/>
              <a:ext cx="357" cy="437"/>
            </a:xfrm>
            <a:custGeom>
              <a:avLst/>
              <a:gdLst>
                <a:gd name="T0" fmla="*/ 137 w 149"/>
                <a:gd name="T1" fmla="*/ 117 h 183"/>
                <a:gd name="T2" fmla="*/ 67 w 149"/>
                <a:gd name="T3" fmla="*/ 46 h 183"/>
                <a:gd name="T4" fmla="*/ 60 w 149"/>
                <a:gd name="T5" fmla="*/ 41 h 183"/>
                <a:gd name="T6" fmla="*/ 63 w 149"/>
                <a:gd name="T7" fmla="*/ 25 h 183"/>
                <a:gd name="T8" fmla="*/ 52 w 149"/>
                <a:gd name="T9" fmla="*/ 1 h 183"/>
                <a:gd name="T10" fmla="*/ 47 w 149"/>
                <a:gd name="T11" fmla="*/ 0 h 183"/>
                <a:gd name="T12" fmla="*/ 32 w 149"/>
                <a:gd name="T13" fmla="*/ 25 h 183"/>
                <a:gd name="T14" fmla="*/ 34 w 149"/>
                <a:gd name="T15" fmla="*/ 39 h 183"/>
                <a:gd name="T16" fmla="*/ 24 w 149"/>
                <a:gd name="T17" fmla="*/ 46 h 183"/>
                <a:gd name="T18" fmla="*/ 12 w 149"/>
                <a:gd name="T19" fmla="*/ 59 h 183"/>
                <a:gd name="T20" fmla="*/ 12 w 149"/>
                <a:gd name="T21" fmla="*/ 101 h 183"/>
                <a:gd name="T22" fmla="*/ 82 w 149"/>
                <a:gd name="T23" fmla="*/ 172 h 183"/>
                <a:gd name="T24" fmla="*/ 91 w 149"/>
                <a:gd name="T25" fmla="*/ 178 h 183"/>
                <a:gd name="T26" fmla="*/ 125 w 149"/>
                <a:gd name="T27" fmla="*/ 172 h 183"/>
                <a:gd name="T28" fmla="*/ 137 w 149"/>
                <a:gd name="T29" fmla="*/ 159 h 183"/>
                <a:gd name="T30" fmla="*/ 137 w 149"/>
                <a:gd name="T31" fmla="*/ 117 h 183"/>
                <a:gd name="T32" fmla="*/ 47 w 149"/>
                <a:gd name="T33" fmla="*/ 14 h 183"/>
                <a:gd name="T34" fmla="*/ 50 w 149"/>
                <a:gd name="T35" fmla="*/ 25 h 183"/>
                <a:gd name="T36" fmla="*/ 47 w 149"/>
                <a:gd name="T37" fmla="*/ 36 h 183"/>
                <a:gd name="T38" fmla="*/ 45 w 149"/>
                <a:gd name="T39" fmla="*/ 25 h 183"/>
                <a:gd name="T40" fmla="*/ 47 w 149"/>
                <a:gd name="T41" fmla="*/ 14 h 183"/>
                <a:gd name="T42" fmla="*/ 128 w 149"/>
                <a:gd name="T43" fmla="*/ 150 h 183"/>
                <a:gd name="T44" fmla="*/ 115 w 149"/>
                <a:gd name="T45" fmla="*/ 162 h 183"/>
                <a:gd name="T46" fmla="*/ 96 w 149"/>
                <a:gd name="T47" fmla="*/ 166 h 183"/>
                <a:gd name="T48" fmla="*/ 92 w 149"/>
                <a:gd name="T49" fmla="*/ 162 h 183"/>
                <a:gd name="T50" fmla="*/ 21 w 149"/>
                <a:gd name="T51" fmla="*/ 92 h 183"/>
                <a:gd name="T52" fmla="*/ 16 w 149"/>
                <a:gd name="T53" fmla="*/ 80 h 183"/>
                <a:gd name="T54" fmla="*/ 21 w 149"/>
                <a:gd name="T55" fmla="*/ 68 h 183"/>
                <a:gd name="T56" fmla="*/ 34 w 149"/>
                <a:gd name="T57" fmla="*/ 55 h 183"/>
                <a:gd name="T58" fmla="*/ 52 w 149"/>
                <a:gd name="T59" fmla="*/ 52 h 183"/>
                <a:gd name="T60" fmla="*/ 57 w 149"/>
                <a:gd name="T61" fmla="*/ 55 h 183"/>
                <a:gd name="T62" fmla="*/ 128 w 149"/>
                <a:gd name="T63" fmla="*/ 126 h 183"/>
                <a:gd name="T64" fmla="*/ 133 w 149"/>
                <a:gd name="T65" fmla="*/ 138 h 183"/>
                <a:gd name="T66" fmla="*/ 128 w 149"/>
                <a:gd name="T67" fmla="*/ 15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9" h="183">
                  <a:moveTo>
                    <a:pt x="137" y="117"/>
                  </a:moveTo>
                  <a:cubicBezTo>
                    <a:pt x="67" y="46"/>
                    <a:pt x="67" y="46"/>
                    <a:pt x="67" y="46"/>
                  </a:cubicBezTo>
                  <a:cubicBezTo>
                    <a:pt x="65" y="44"/>
                    <a:pt x="62" y="42"/>
                    <a:pt x="60" y="41"/>
                  </a:cubicBezTo>
                  <a:cubicBezTo>
                    <a:pt x="62" y="37"/>
                    <a:pt x="63" y="31"/>
                    <a:pt x="63" y="25"/>
                  </a:cubicBezTo>
                  <a:cubicBezTo>
                    <a:pt x="63" y="14"/>
                    <a:pt x="59" y="4"/>
                    <a:pt x="52" y="1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38" y="0"/>
                    <a:pt x="32" y="11"/>
                    <a:pt x="32" y="25"/>
                  </a:cubicBezTo>
                  <a:cubicBezTo>
                    <a:pt x="32" y="30"/>
                    <a:pt x="33" y="35"/>
                    <a:pt x="34" y="39"/>
                  </a:cubicBezTo>
                  <a:cubicBezTo>
                    <a:pt x="31" y="41"/>
                    <a:pt x="27" y="43"/>
                    <a:pt x="24" y="4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0" y="70"/>
                    <a:pt x="0" y="89"/>
                    <a:pt x="12" y="101"/>
                  </a:cubicBezTo>
                  <a:cubicBezTo>
                    <a:pt x="82" y="172"/>
                    <a:pt x="82" y="172"/>
                    <a:pt x="82" y="172"/>
                  </a:cubicBezTo>
                  <a:cubicBezTo>
                    <a:pt x="85" y="174"/>
                    <a:pt x="88" y="176"/>
                    <a:pt x="91" y="178"/>
                  </a:cubicBezTo>
                  <a:cubicBezTo>
                    <a:pt x="102" y="183"/>
                    <a:pt x="115" y="181"/>
                    <a:pt x="125" y="172"/>
                  </a:cubicBezTo>
                  <a:cubicBezTo>
                    <a:pt x="137" y="159"/>
                    <a:pt x="137" y="159"/>
                    <a:pt x="137" y="159"/>
                  </a:cubicBezTo>
                  <a:cubicBezTo>
                    <a:pt x="149" y="147"/>
                    <a:pt x="149" y="128"/>
                    <a:pt x="137" y="117"/>
                  </a:cubicBezTo>
                  <a:close/>
                  <a:moveTo>
                    <a:pt x="47" y="14"/>
                  </a:moveTo>
                  <a:cubicBezTo>
                    <a:pt x="49" y="16"/>
                    <a:pt x="50" y="19"/>
                    <a:pt x="50" y="25"/>
                  </a:cubicBezTo>
                  <a:cubicBezTo>
                    <a:pt x="50" y="31"/>
                    <a:pt x="49" y="34"/>
                    <a:pt x="47" y="36"/>
                  </a:cubicBezTo>
                  <a:cubicBezTo>
                    <a:pt x="46" y="34"/>
                    <a:pt x="45" y="31"/>
                    <a:pt x="45" y="25"/>
                  </a:cubicBezTo>
                  <a:cubicBezTo>
                    <a:pt x="45" y="19"/>
                    <a:pt x="46" y="16"/>
                    <a:pt x="47" y="14"/>
                  </a:cubicBezTo>
                  <a:close/>
                  <a:moveTo>
                    <a:pt x="128" y="150"/>
                  </a:moveTo>
                  <a:cubicBezTo>
                    <a:pt x="115" y="162"/>
                    <a:pt x="115" y="162"/>
                    <a:pt x="115" y="162"/>
                  </a:cubicBezTo>
                  <a:cubicBezTo>
                    <a:pt x="110" y="167"/>
                    <a:pt x="103" y="169"/>
                    <a:pt x="96" y="166"/>
                  </a:cubicBezTo>
                  <a:cubicBezTo>
                    <a:pt x="95" y="165"/>
                    <a:pt x="93" y="164"/>
                    <a:pt x="92" y="16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8" y="88"/>
                    <a:pt x="16" y="84"/>
                    <a:pt x="16" y="80"/>
                  </a:cubicBezTo>
                  <a:cubicBezTo>
                    <a:pt x="16" y="75"/>
                    <a:pt x="18" y="71"/>
                    <a:pt x="21" y="68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9" y="50"/>
                    <a:pt x="46" y="49"/>
                    <a:pt x="52" y="52"/>
                  </a:cubicBezTo>
                  <a:cubicBezTo>
                    <a:pt x="54" y="53"/>
                    <a:pt x="56" y="54"/>
                    <a:pt x="57" y="55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31" y="129"/>
                    <a:pt x="133" y="133"/>
                    <a:pt x="133" y="138"/>
                  </a:cubicBezTo>
                  <a:cubicBezTo>
                    <a:pt x="133" y="142"/>
                    <a:pt x="131" y="146"/>
                    <a:pt x="128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 rot="5400000">
            <a:off x="6069773" y="1628491"/>
            <a:ext cx="96906" cy="5397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9" name="Group 18"/>
          <p:cNvGrpSpPr>
            <a:grpSpLocks noChangeAspect="1"/>
          </p:cNvGrpSpPr>
          <p:nvPr/>
        </p:nvGrpSpPr>
        <p:grpSpPr bwMode="auto">
          <a:xfrm>
            <a:off x="997392" y="1720606"/>
            <a:ext cx="612993" cy="790816"/>
            <a:chOff x="1898" y="711"/>
            <a:chExt cx="555" cy="716"/>
          </a:xfrm>
          <a:solidFill>
            <a:schemeClr val="bg1"/>
          </a:solidFill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41" name="Freeform 19"/>
            <p:cNvSpPr/>
            <p:nvPr/>
          </p:nvSpPr>
          <p:spPr bwMode="auto">
            <a:xfrm>
              <a:off x="1908" y="1029"/>
              <a:ext cx="545" cy="150"/>
            </a:xfrm>
            <a:custGeom>
              <a:avLst/>
              <a:gdLst>
                <a:gd name="T0" fmla="*/ 228 w 228"/>
                <a:gd name="T1" fmla="*/ 51 h 63"/>
                <a:gd name="T2" fmla="*/ 227 w 228"/>
                <a:gd name="T3" fmla="*/ 61 h 63"/>
                <a:gd name="T4" fmla="*/ 225 w 228"/>
                <a:gd name="T5" fmla="*/ 49 h 63"/>
                <a:gd name="T6" fmla="*/ 207 w 228"/>
                <a:gd name="T7" fmla="*/ 21 h 63"/>
                <a:gd name="T8" fmla="*/ 189 w 228"/>
                <a:gd name="T9" fmla="*/ 49 h 63"/>
                <a:gd name="T10" fmla="*/ 186 w 228"/>
                <a:gd name="T11" fmla="*/ 63 h 63"/>
                <a:gd name="T12" fmla="*/ 182 w 228"/>
                <a:gd name="T13" fmla="*/ 49 h 63"/>
                <a:gd name="T14" fmla="*/ 165 w 228"/>
                <a:gd name="T15" fmla="*/ 21 h 63"/>
                <a:gd name="T16" fmla="*/ 147 w 228"/>
                <a:gd name="T17" fmla="*/ 49 h 63"/>
                <a:gd name="T18" fmla="*/ 144 w 228"/>
                <a:gd name="T19" fmla="*/ 63 h 63"/>
                <a:gd name="T20" fmla="*/ 140 w 228"/>
                <a:gd name="T21" fmla="*/ 49 h 63"/>
                <a:gd name="T22" fmla="*/ 122 w 228"/>
                <a:gd name="T23" fmla="*/ 21 h 63"/>
                <a:gd name="T24" fmla="*/ 105 w 228"/>
                <a:gd name="T25" fmla="*/ 49 h 63"/>
                <a:gd name="T26" fmla="*/ 101 w 228"/>
                <a:gd name="T27" fmla="*/ 63 h 63"/>
                <a:gd name="T28" fmla="*/ 98 w 228"/>
                <a:gd name="T29" fmla="*/ 49 h 63"/>
                <a:gd name="T30" fmla="*/ 80 w 228"/>
                <a:gd name="T31" fmla="*/ 21 h 63"/>
                <a:gd name="T32" fmla="*/ 63 w 228"/>
                <a:gd name="T33" fmla="*/ 49 h 63"/>
                <a:gd name="T34" fmla="*/ 59 w 228"/>
                <a:gd name="T35" fmla="*/ 63 h 63"/>
                <a:gd name="T36" fmla="*/ 56 w 228"/>
                <a:gd name="T37" fmla="*/ 49 h 63"/>
                <a:gd name="T38" fmla="*/ 38 w 228"/>
                <a:gd name="T39" fmla="*/ 21 h 63"/>
                <a:gd name="T40" fmla="*/ 21 w 228"/>
                <a:gd name="T41" fmla="*/ 49 h 63"/>
                <a:gd name="T42" fmla="*/ 17 w 228"/>
                <a:gd name="T43" fmla="*/ 63 h 63"/>
                <a:gd name="T44" fmla="*/ 14 w 228"/>
                <a:gd name="T45" fmla="*/ 49 h 63"/>
                <a:gd name="T46" fmla="*/ 0 w 228"/>
                <a:gd name="T47" fmla="*/ 21 h 63"/>
                <a:gd name="T48" fmla="*/ 8 w 228"/>
                <a:gd name="T49" fmla="*/ 0 h 63"/>
                <a:gd name="T50" fmla="*/ 216 w 228"/>
                <a:gd name="T51" fmla="*/ 0 h 63"/>
                <a:gd name="T52" fmla="*/ 228 w 228"/>
                <a:gd name="T53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51"/>
                  </a:moveTo>
                  <a:cubicBezTo>
                    <a:pt x="228" y="55"/>
                    <a:pt x="228" y="58"/>
                    <a:pt x="227" y="61"/>
                  </a:cubicBezTo>
                  <a:cubicBezTo>
                    <a:pt x="226" y="58"/>
                    <a:pt x="225" y="53"/>
                    <a:pt x="225" y="49"/>
                  </a:cubicBezTo>
                  <a:cubicBezTo>
                    <a:pt x="221" y="35"/>
                    <a:pt x="218" y="21"/>
                    <a:pt x="207" y="21"/>
                  </a:cubicBezTo>
                  <a:cubicBezTo>
                    <a:pt x="196" y="21"/>
                    <a:pt x="193" y="35"/>
                    <a:pt x="189" y="49"/>
                  </a:cubicBezTo>
                  <a:cubicBezTo>
                    <a:pt x="188" y="53"/>
                    <a:pt x="187" y="59"/>
                    <a:pt x="186" y="63"/>
                  </a:cubicBezTo>
                  <a:cubicBezTo>
                    <a:pt x="184" y="59"/>
                    <a:pt x="183" y="53"/>
                    <a:pt x="182" y="49"/>
                  </a:cubicBezTo>
                  <a:cubicBezTo>
                    <a:pt x="179" y="35"/>
                    <a:pt x="176" y="21"/>
                    <a:pt x="165" y="21"/>
                  </a:cubicBezTo>
                  <a:cubicBezTo>
                    <a:pt x="154" y="21"/>
                    <a:pt x="150" y="35"/>
                    <a:pt x="147" y="49"/>
                  </a:cubicBezTo>
                  <a:cubicBezTo>
                    <a:pt x="146" y="53"/>
                    <a:pt x="145" y="59"/>
                    <a:pt x="144" y="63"/>
                  </a:cubicBezTo>
                  <a:cubicBezTo>
                    <a:pt x="142" y="59"/>
                    <a:pt x="141" y="53"/>
                    <a:pt x="140" y="49"/>
                  </a:cubicBezTo>
                  <a:cubicBezTo>
                    <a:pt x="137" y="35"/>
                    <a:pt x="134" y="21"/>
                    <a:pt x="122" y="21"/>
                  </a:cubicBezTo>
                  <a:cubicBezTo>
                    <a:pt x="111" y="21"/>
                    <a:pt x="108" y="35"/>
                    <a:pt x="105" y="49"/>
                  </a:cubicBezTo>
                  <a:cubicBezTo>
                    <a:pt x="104" y="53"/>
                    <a:pt x="103" y="59"/>
                    <a:pt x="101" y="63"/>
                  </a:cubicBezTo>
                  <a:cubicBezTo>
                    <a:pt x="100" y="59"/>
                    <a:pt x="99" y="53"/>
                    <a:pt x="98" y="49"/>
                  </a:cubicBezTo>
                  <a:cubicBezTo>
                    <a:pt x="95" y="35"/>
                    <a:pt x="91" y="21"/>
                    <a:pt x="80" y="21"/>
                  </a:cubicBezTo>
                  <a:cubicBezTo>
                    <a:pt x="69" y="21"/>
                    <a:pt x="66" y="35"/>
                    <a:pt x="63" y="49"/>
                  </a:cubicBezTo>
                  <a:cubicBezTo>
                    <a:pt x="62" y="53"/>
                    <a:pt x="61" y="59"/>
                    <a:pt x="59" y="63"/>
                  </a:cubicBezTo>
                  <a:cubicBezTo>
                    <a:pt x="58" y="59"/>
                    <a:pt x="57" y="53"/>
                    <a:pt x="56" y="49"/>
                  </a:cubicBezTo>
                  <a:cubicBezTo>
                    <a:pt x="52" y="35"/>
                    <a:pt x="49" y="21"/>
                    <a:pt x="38" y="21"/>
                  </a:cubicBezTo>
                  <a:cubicBezTo>
                    <a:pt x="27" y="21"/>
                    <a:pt x="24" y="35"/>
                    <a:pt x="21" y="49"/>
                  </a:cubicBezTo>
                  <a:cubicBezTo>
                    <a:pt x="20" y="53"/>
                    <a:pt x="18" y="59"/>
                    <a:pt x="17" y="63"/>
                  </a:cubicBezTo>
                  <a:cubicBezTo>
                    <a:pt x="16" y="59"/>
                    <a:pt x="14" y="53"/>
                    <a:pt x="14" y="49"/>
                  </a:cubicBezTo>
                  <a:cubicBezTo>
                    <a:pt x="11" y="37"/>
                    <a:pt x="8" y="24"/>
                    <a:pt x="0" y="21"/>
                  </a:cubicBezTo>
                  <a:cubicBezTo>
                    <a:pt x="2" y="14"/>
                    <a:pt x="5" y="7"/>
                    <a:pt x="8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16"/>
                    <a:pt x="228" y="33"/>
                    <a:pt x="2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1898" y="1122"/>
              <a:ext cx="546" cy="150"/>
            </a:xfrm>
            <a:custGeom>
              <a:avLst/>
              <a:gdLst>
                <a:gd name="T0" fmla="*/ 228 w 228"/>
                <a:gd name="T1" fmla="*/ 42 h 63"/>
                <a:gd name="T2" fmla="*/ 220 w 228"/>
                <a:gd name="T3" fmla="*/ 63 h 63"/>
                <a:gd name="T4" fmla="*/ 12 w 228"/>
                <a:gd name="T5" fmla="*/ 63 h 63"/>
                <a:gd name="T6" fmla="*/ 0 w 228"/>
                <a:gd name="T7" fmla="*/ 12 h 63"/>
                <a:gd name="T8" fmla="*/ 1 w 228"/>
                <a:gd name="T9" fmla="*/ 2 h 63"/>
                <a:gd name="T10" fmla="*/ 3 w 228"/>
                <a:gd name="T11" fmla="*/ 14 h 63"/>
                <a:gd name="T12" fmla="*/ 21 w 228"/>
                <a:gd name="T13" fmla="*/ 43 h 63"/>
                <a:gd name="T14" fmla="*/ 39 w 228"/>
                <a:gd name="T15" fmla="*/ 14 h 63"/>
                <a:gd name="T16" fmla="*/ 42 w 228"/>
                <a:gd name="T17" fmla="*/ 0 h 63"/>
                <a:gd name="T18" fmla="*/ 46 w 228"/>
                <a:gd name="T19" fmla="*/ 14 h 63"/>
                <a:gd name="T20" fmla="*/ 63 w 228"/>
                <a:gd name="T21" fmla="*/ 43 h 63"/>
                <a:gd name="T22" fmla="*/ 81 w 228"/>
                <a:gd name="T23" fmla="*/ 14 h 63"/>
                <a:gd name="T24" fmla="*/ 84 w 228"/>
                <a:gd name="T25" fmla="*/ 0 h 63"/>
                <a:gd name="T26" fmla="*/ 88 w 228"/>
                <a:gd name="T27" fmla="*/ 14 h 63"/>
                <a:gd name="T28" fmla="*/ 105 w 228"/>
                <a:gd name="T29" fmla="*/ 43 h 63"/>
                <a:gd name="T30" fmla="*/ 123 w 228"/>
                <a:gd name="T31" fmla="*/ 14 h 63"/>
                <a:gd name="T32" fmla="*/ 126 w 228"/>
                <a:gd name="T33" fmla="*/ 0 h 63"/>
                <a:gd name="T34" fmla="*/ 130 w 228"/>
                <a:gd name="T35" fmla="*/ 14 h 63"/>
                <a:gd name="T36" fmla="*/ 148 w 228"/>
                <a:gd name="T37" fmla="*/ 43 h 63"/>
                <a:gd name="T38" fmla="*/ 165 w 228"/>
                <a:gd name="T39" fmla="*/ 14 h 63"/>
                <a:gd name="T40" fmla="*/ 169 w 228"/>
                <a:gd name="T41" fmla="*/ 0 h 63"/>
                <a:gd name="T42" fmla="*/ 172 w 228"/>
                <a:gd name="T43" fmla="*/ 14 h 63"/>
                <a:gd name="T44" fmla="*/ 190 w 228"/>
                <a:gd name="T45" fmla="*/ 43 h 63"/>
                <a:gd name="T46" fmla="*/ 207 w 228"/>
                <a:gd name="T47" fmla="*/ 14 h 63"/>
                <a:gd name="T48" fmla="*/ 211 w 228"/>
                <a:gd name="T49" fmla="*/ 0 h 63"/>
                <a:gd name="T50" fmla="*/ 214 w 228"/>
                <a:gd name="T51" fmla="*/ 14 h 63"/>
                <a:gd name="T52" fmla="*/ 228 w 228"/>
                <a:gd name="T53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42"/>
                  </a:moveTo>
                  <a:cubicBezTo>
                    <a:pt x="226" y="49"/>
                    <a:pt x="223" y="56"/>
                    <a:pt x="22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4" y="47"/>
                    <a:pt x="0" y="30"/>
                    <a:pt x="0" y="12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6"/>
                    <a:pt x="3" y="10"/>
                    <a:pt x="3" y="14"/>
                  </a:cubicBezTo>
                  <a:cubicBezTo>
                    <a:pt x="7" y="29"/>
                    <a:pt x="10" y="43"/>
                    <a:pt x="21" y="43"/>
                  </a:cubicBezTo>
                  <a:cubicBezTo>
                    <a:pt x="32" y="43"/>
                    <a:pt x="35" y="29"/>
                    <a:pt x="39" y="14"/>
                  </a:cubicBezTo>
                  <a:cubicBezTo>
                    <a:pt x="40" y="10"/>
                    <a:pt x="41" y="4"/>
                    <a:pt x="42" y="0"/>
                  </a:cubicBezTo>
                  <a:cubicBezTo>
                    <a:pt x="43" y="4"/>
                    <a:pt x="45" y="10"/>
                    <a:pt x="46" y="14"/>
                  </a:cubicBezTo>
                  <a:cubicBezTo>
                    <a:pt x="49" y="29"/>
                    <a:pt x="52" y="43"/>
                    <a:pt x="63" y="43"/>
                  </a:cubicBezTo>
                  <a:cubicBezTo>
                    <a:pt x="74" y="43"/>
                    <a:pt x="77" y="29"/>
                    <a:pt x="81" y="14"/>
                  </a:cubicBezTo>
                  <a:cubicBezTo>
                    <a:pt x="82" y="10"/>
                    <a:pt x="83" y="4"/>
                    <a:pt x="84" y="0"/>
                  </a:cubicBezTo>
                  <a:cubicBezTo>
                    <a:pt x="86" y="4"/>
                    <a:pt x="87" y="10"/>
                    <a:pt x="88" y="14"/>
                  </a:cubicBezTo>
                  <a:cubicBezTo>
                    <a:pt x="91" y="29"/>
                    <a:pt x="94" y="43"/>
                    <a:pt x="105" y="43"/>
                  </a:cubicBezTo>
                  <a:cubicBezTo>
                    <a:pt x="116" y="43"/>
                    <a:pt x="120" y="29"/>
                    <a:pt x="123" y="14"/>
                  </a:cubicBezTo>
                  <a:cubicBezTo>
                    <a:pt x="124" y="10"/>
                    <a:pt x="125" y="4"/>
                    <a:pt x="126" y="0"/>
                  </a:cubicBezTo>
                  <a:cubicBezTo>
                    <a:pt x="128" y="4"/>
                    <a:pt x="129" y="10"/>
                    <a:pt x="130" y="14"/>
                  </a:cubicBezTo>
                  <a:cubicBezTo>
                    <a:pt x="133" y="29"/>
                    <a:pt x="137" y="43"/>
                    <a:pt x="148" y="43"/>
                  </a:cubicBezTo>
                  <a:cubicBezTo>
                    <a:pt x="159" y="43"/>
                    <a:pt x="162" y="29"/>
                    <a:pt x="165" y="14"/>
                  </a:cubicBezTo>
                  <a:cubicBezTo>
                    <a:pt x="166" y="10"/>
                    <a:pt x="167" y="4"/>
                    <a:pt x="169" y="0"/>
                  </a:cubicBezTo>
                  <a:cubicBezTo>
                    <a:pt x="170" y="4"/>
                    <a:pt x="171" y="10"/>
                    <a:pt x="172" y="14"/>
                  </a:cubicBezTo>
                  <a:cubicBezTo>
                    <a:pt x="176" y="29"/>
                    <a:pt x="179" y="43"/>
                    <a:pt x="190" y="43"/>
                  </a:cubicBezTo>
                  <a:cubicBezTo>
                    <a:pt x="201" y="43"/>
                    <a:pt x="204" y="29"/>
                    <a:pt x="207" y="14"/>
                  </a:cubicBezTo>
                  <a:cubicBezTo>
                    <a:pt x="208" y="10"/>
                    <a:pt x="210" y="4"/>
                    <a:pt x="211" y="0"/>
                  </a:cubicBezTo>
                  <a:cubicBezTo>
                    <a:pt x="212" y="4"/>
                    <a:pt x="213" y="10"/>
                    <a:pt x="214" y="14"/>
                  </a:cubicBezTo>
                  <a:cubicBezTo>
                    <a:pt x="217" y="27"/>
                    <a:pt x="220" y="39"/>
                    <a:pt x="2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1908" y="1029"/>
              <a:ext cx="545" cy="150"/>
            </a:xfrm>
            <a:custGeom>
              <a:avLst/>
              <a:gdLst>
                <a:gd name="T0" fmla="*/ 228 w 228"/>
                <a:gd name="T1" fmla="*/ 51 h 63"/>
                <a:gd name="T2" fmla="*/ 227 w 228"/>
                <a:gd name="T3" fmla="*/ 61 h 63"/>
                <a:gd name="T4" fmla="*/ 225 w 228"/>
                <a:gd name="T5" fmla="*/ 49 h 63"/>
                <a:gd name="T6" fmla="*/ 207 w 228"/>
                <a:gd name="T7" fmla="*/ 21 h 63"/>
                <a:gd name="T8" fmla="*/ 189 w 228"/>
                <a:gd name="T9" fmla="*/ 49 h 63"/>
                <a:gd name="T10" fmla="*/ 186 w 228"/>
                <a:gd name="T11" fmla="*/ 63 h 63"/>
                <a:gd name="T12" fmla="*/ 182 w 228"/>
                <a:gd name="T13" fmla="*/ 49 h 63"/>
                <a:gd name="T14" fmla="*/ 165 w 228"/>
                <a:gd name="T15" fmla="*/ 21 h 63"/>
                <a:gd name="T16" fmla="*/ 147 w 228"/>
                <a:gd name="T17" fmla="*/ 49 h 63"/>
                <a:gd name="T18" fmla="*/ 144 w 228"/>
                <a:gd name="T19" fmla="*/ 63 h 63"/>
                <a:gd name="T20" fmla="*/ 140 w 228"/>
                <a:gd name="T21" fmla="*/ 49 h 63"/>
                <a:gd name="T22" fmla="*/ 122 w 228"/>
                <a:gd name="T23" fmla="*/ 21 h 63"/>
                <a:gd name="T24" fmla="*/ 105 w 228"/>
                <a:gd name="T25" fmla="*/ 49 h 63"/>
                <a:gd name="T26" fmla="*/ 101 w 228"/>
                <a:gd name="T27" fmla="*/ 63 h 63"/>
                <a:gd name="T28" fmla="*/ 98 w 228"/>
                <a:gd name="T29" fmla="*/ 49 h 63"/>
                <a:gd name="T30" fmla="*/ 80 w 228"/>
                <a:gd name="T31" fmla="*/ 21 h 63"/>
                <a:gd name="T32" fmla="*/ 63 w 228"/>
                <a:gd name="T33" fmla="*/ 49 h 63"/>
                <a:gd name="T34" fmla="*/ 59 w 228"/>
                <a:gd name="T35" fmla="*/ 63 h 63"/>
                <a:gd name="T36" fmla="*/ 56 w 228"/>
                <a:gd name="T37" fmla="*/ 49 h 63"/>
                <a:gd name="T38" fmla="*/ 38 w 228"/>
                <a:gd name="T39" fmla="*/ 21 h 63"/>
                <a:gd name="T40" fmla="*/ 21 w 228"/>
                <a:gd name="T41" fmla="*/ 49 h 63"/>
                <a:gd name="T42" fmla="*/ 17 w 228"/>
                <a:gd name="T43" fmla="*/ 63 h 63"/>
                <a:gd name="T44" fmla="*/ 14 w 228"/>
                <a:gd name="T45" fmla="*/ 49 h 63"/>
                <a:gd name="T46" fmla="*/ 0 w 228"/>
                <a:gd name="T47" fmla="*/ 21 h 63"/>
                <a:gd name="T48" fmla="*/ 8 w 228"/>
                <a:gd name="T49" fmla="*/ 0 h 63"/>
                <a:gd name="T50" fmla="*/ 216 w 228"/>
                <a:gd name="T51" fmla="*/ 0 h 63"/>
                <a:gd name="T52" fmla="*/ 228 w 228"/>
                <a:gd name="T53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51"/>
                  </a:moveTo>
                  <a:cubicBezTo>
                    <a:pt x="228" y="55"/>
                    <a:pt x="228" y="58"/>
                    <a:pt x="227" y="61"/>
                  </a:cubicBezTo>
                  <a:cubicBezTo>
                    <a:pt x="226" y="58"/>
                    <a:pt x="225" y="53"/>
                    <a:pt x="225" y="49"/>
                  </a:cubicBezTo>
                  <a:cubicBezTo>
                    <a:pt x="221" y="35"/>
                    <a:pt x="218" y="21"/>
                    <a:pt x="207" y="21"/>
                  </a:cubicBezTo>
                  <a:cubicBezTo>
                    <a:pt x="196" y="21"/>
                    <a:pt x="193" y="35"/>
                    <a:pt x="189" y="49"/>
                  </a:cubicBezTo>
                  <a:cubicBezTo>
                    <a:pt x="188" y="53"/>
                    <a:pt x="187" y="59"/>
                    <a:pt x="186" y="63"/>
                  </a:cubicBezTo>
                  <a:cubicBezTo>
                    <a:pt x="184" y="59"/>
                    <a:pt x="183" y="53"/>
                    <a:pt x="182" y="49"/>
                  </a:cubicBezTo>
                  <a:cubicBezTo>
                    <a:pt x="179" y="35"/>
                    <a:pt x="176" y="21"/>
                    <a:pt x="165" y="21"/>
                  </a:cubicBezTo>
                  <a:cubicBezTo>
                    <a:pt x="154" y="21"/>
                    <a:pt x="150" y="35"/>
                    <a:pt x="147" y="49"/>
                  </a:cubicBezTo>
                  <a:cubicBezTo>
                    <a:pt x="146" y="53"/>
                    <a:pt x="145" y="59"/>
                    <a:pt x="144" y="63"/>
                  </a:cubicBezTo>
                  <a:cubicBezTo>
                    <a:pt x="142" y="59"/>
                    <a:pt x="141" y="53"/>
                    <a:pt x="140" y="49"/>
                  </a:cubicBezTo>
                  <a:cubicBezTo>
                    <a:pt x="137" y="35"/>
                    <a:pt x="134" y="21"/>
                    <a:pt x="122" y="21"/>
                  </a:cubicBezTo>
                  <a:cubicBezTo>
                    <a:pt x="111" y="21"/>
                    <a:pt x="108" y="35"/>
                    <a:pt x="105" y="49"/>
                  </a:cubicBezTo>
                  <a:cubicBezTo>
                    <a:pt x="104" y="53"/>
                    <a:pt x="103" y="59"/>
                    <a:pt x="101" y="63"/>
                  </a:cubicBezTo>
                  <a:cubicBezTo>
                    <a:pt x="100" y="59"/>
                    <a:pt x="99" y="53"/>
                    <a:pt x="98" y="49"/>
                  </a:cubicBezTo>
                  <a:cubicBezTo>
                    <a:pt x="95" y="35"/>
                    <a:pt x="91" y="21"/>
                    <a:pt x="80" y="21"/>
                  </a:cubicBezTo>
                  <a:cubicBezTo>
                    <a:pt x="69" y="21"/>
                    <a:pt x="66" y="35"/>
                    <a:pt x="63" y="49"/>
                  </a:cubicBezTo>
                  <a:cubicBezTo>
                    <a:pt x="62" y="53"/>
                    <a:pt x="61" y="59"/>
                    <a:pt x="59" y="63"/>
                  </a:cubicBezTo>
                  <a:cubicBezTo>
                    <a:pt x="58" y="59"/>
                    <a:pt x="57" y="53"/>
                    <a:pt x="56" y="49"/>
                  </a:cubicBezTo>
                  <a:cubicBezTo>
                    <a:pt x="52" y="35"/>
                    <a:pt x="49" y="21"/>
                    <a:pt x="38" y="21"/>
                  </a:cubicBezTo>
                  <a:cubicBezTo>
                    <a:pt x="27" y="21"/>
                    <a:pt x="24" y="35"/>
                    <a:pt x="21" y="49"/>
                  </a:cubicBezTo>
                  <a:cubicBezTo>
                    <a:pt x="20" y="53"/>
                    <a:pt x="18" y="59"/>
                    <a:pt x="17" y="63"/>
                  </a:cubicBezTo>
                  <a:cubicBezTo>
                    <a:pt x="16" y="59"/>
                    <a:pt x="14" y="53"/>
                    <a:pt x="14" y="49"/>
                  </a:cubicBezTo>
                  <a:cubicBezTo>
                    <a:pt x="11" y="37"/>
                    <a:pt x="8" y="24"/>
                    <a:pt x="0" y="21"/>
                  </a:cubicBezTo>
                  <a:cubicBezTo>
                    <a:pt x="2" y="14"/>
                    <a:pt x="5" y="7"/>
                    <a:pt x="8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16"/>
                    <a:pt x="228" y="33"/>
                    <a:pt x="228" y="51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1898" y="1122"/>
              <a:ext cx="546" cy="150"/>
            </a:xfrm>
            <a:custGeom>
              <a:avLst/>
              <a:gdLst>
                <a:gd name="T0" fmla="*/ 228 w 228"/>
                <a:gd name="T1" fmla="*/ 42 h 63"/>
                <a:gd name="T2" fmla="*/ 220 w 228"/>
                <a:gd name="T3" fmla="*/ 63 h 63"/>
                <a:gd name="T4" fmla="*/ 12 w 228"/>
                <a:gd name="T5" fmla="*/ 63 h 63"/>
                <a:gd name="T6" fmla="*/ 0 w 228"/>
                <a:gd name="T7" fmla="*/ 12 h 63"/>
                <a:gd name="T8" fmla="*/ 1 w 228"/>
                <a:gd name="T9" fmla="*/ 2 h 63"/>
                <a:gd name="T10" fmla="*/ 3 w 228"/>
                <a:gd name="T11" fmla="*/ 14 h 63"/>
                <a:gd name="T12" fmla="*/ 21 w 228"/>
                <a:gd name="T13" fmla="*/ 43 h 63"/>
                <a:gd name="T14" fmla="*/ 39 w 228"/>
                <a:gd name="T15" fmla="*/ 14 h 63"/>
                <a:gd name="T16" fmla="*/ 42 w 228"/>
                <a:gd name="T17" fmla="*/ 0 h 63"/>
                <a:gd name="T18" fmla="*/ 46 w 228"/>
                <a:gd name="T19" fmla="*/ 14 h 63"/>
                <a:gd name="T20" fmla="*/ 63 w 228"/>
                <a:gd name="T21" fmla="*/ 43 h 63"/>
                <a:gd name="T22" fmla="*/ 81 w 228"/>
                <a:gd name="T23" fmla="*/ 14 h 63"/>
                <a:gd name="T24" fmla="*/ 84 w 228"/>
                <a:gd name="T25" fmla="*/ 0 h 63"/>
                <a:gd name="T26" fmla="*/ 88 w 228"/>
                <a:gd name="T27" fmla="*/ 14 h 63"/>
                <a:gd name="T28" fmla="*/ 105 w 228"/>
                <a:gd name="T29" fmla="*/ 43 h 63"/>
                <a:gd name="T30" fmla="*/ 123 w 228"/>
                <a:gd name="T31" fmla="*/ 14 h 63"/>
                <a:gd name="T32" fmla="*/ 126 w 228"/>
                <a:gd name="T33" fmla="*/ 0 h 63"/>
                <a:gd name="T34" fmla="*/ 130 w 228"/>
                <a:gd name="T35" fmla="*/ 14 h 63"/>
                <a:gd name="T36" fmla="*/ 148 w 228"/>
                <a:gd name="T37" fmla="*/ 43 h 63"/>
                <a:gd name="T38" fmla="*/ 165 w 228"/>
                <a:gd name="T39" fmla="*/ 14 h 63"/>
                <a:gd name="T40" fmla="*/ 169 w 228"/>
                <a:gd name="T41" fmla="*/ 0 h 63"/>
                <a:gd name="T42" fmla="*/ 172 w 228"/>
                <a:gd name="T43" fmla="*/ 14 h 63"/>
                <a:gd name="T44" fmla="*/ 190 w 228"/>
                <a:gd name="T45" fmla="*/ 43 h 63"/>
                <a:gd name="T46" fmla="*/ 207 w 228"/>
                <a:gd name="T47" fmla="*/ 14 h 63"/>
                <a:gd name="T48" fmla="*/ 211 w 228"/>
                <a:gd name="T49" fmla="*/ 0 h 63"/>
                <a:gd name="T50" fmla="*/ 214 w 228"/>
                <a:gd name="T51" fmla="*/ 14 h 63"/>
                <a:gd name="T52" fmla="*/ 228 w 228"/>
                <a:gd name="T53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42"/>
                  </a:moveTo>
                  <a:cubicBezTo>
                    <a:pt x="226" y="49"/>
                    <a:pt x="223" y="56"/>
                    <a:pt x="22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4" y="47"/>
                    <a:pt x="0" y="30"/>
                    <a:pt x="0" y="12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6"/>
                    <a:pt x="3" y="10"/>
                    <a:pt x="3" y="14"/>
                  </a:cubicBezTo>
                  <a:cubicBezTo>
                    <a:pt x="7" y="29"/>
                    <a:pt x="10" y="43"/>
                    <a:pt x="21" y="43"/>
                  </a:cubicBezTo>
                  <a:cubicBezTo>
                    <a:pt x="32" y="43"/>
                    <a:pt x="35" y="29"/>
                    <a:pt x="39" y="14"/>
                  </a:cubicBezTo>
                  <a:cubicBezTo>
                    <a:pt x="40" y="10"/>
                    <a:pt x="41" y="4"/>
                    <a:pt x="42" y="0"/>
                  </a:cubicBezTo>
                  <a:cubicBezTo>
                    <a:pt x="43" y="4"/>
                    <a:pt x="45" y="10"/>
                    <a:pt x="46" y="14"/>
                  </a:cubicBezTo>
                  <a:cubicBezTo>
                    <a:pt x="49" y="29"/>
                    <a:pt x="52" y="43"/>
                    <a:pt x="63" y="43"/>
                  </a:cubicBezTo>
                  <a:cubicBezTo>
                    <a:pt x="74" y="43"/>
                    <a:pt x="77" y="29"/>
                    <a:pt x="81" y="14"/>
                  </a:cubicBezTo>
                  <a:cubicBezTo>
                    <a:pt x="82" y="10"/>
                    <a:pt x="83" y="4"/>
                    <a:pt x="84" y="0"/>
                  </a:cubicBezTo>
                  <a:cubicBezTo>
                    <a:pt x="86" y="4"/>
                    <a:pt x="87" y="10"/>
                    <a:pt x="88" y="14"/>
                  </a:cubicBezTo>
                  <a:cubicBezTo>
                    <a:pt x="91" y="29"/>
                    <a:pt x="94" y="43"/>
                    <a:pt x="105" y="43"/>
                  </a:cubicBezTo>
                  <a:cubicBezTo>
                    <a:pt x="116" y="43"/>
                    <a:pt x="120" y="29"/>
                    <a:pt x="123" y="14"/>
                  </a:cubicBezTo>
                  <a:cubicBezTo>
                    <a:pt x="124" y="10"/>
                    <a:pt x="125" y="4"/>
                    <a:pt x="126" y="0"/>
                  </a:cubicBezTo>
                  <a:cubicBezTo>
                    <a:pt x="128" y="4"/>
                    <a:pt x="129" y="10"/>
                    <a:pt x="130" y="14"/>
                  </a:cubicBezTo>
                  <a:cubicBezTo>
                    <a:pt x="133" y="29"/>
                    <a:pt x="137" y="43"/>
                    <a:pt x="148" y="43"/>
                  </a:cubicBezTo>
                  <a:cubicBezTo>
                    <a:pt x="159" y="43"/>
                    <a:pt x="162" y="29"/>
                    <a:pt x="165" y="14"/>
                  </a:cubicBezTo>
                  <a:cubicBezTo>
                    <a:pt x="166" y="10"/>
                    <a:pt x="167" y="4"/>
                    <a:pt x="169" y="0"/>
                  </a:cubicBezTo>
                  <a:cubicBezTo>
                    <a:pt x="170" y="4"/>
                    <a:pt x="171" y="10"/>
                    <a:pt x="172" y="14"/>
                  </a:cubicBezTo>
                  <a:cubicBezTo>
                    <a:pt x="176" y="29"/>
                    <a:pt x="179" y="43"/>
                    <a:pt x="190" y="43"/>
                  </a:cubicBezTo>
                  <a:cubicBezTo>
                    <a:pt x="201" y="43"/>
                    <a:pt x="204" y="29"/>
                    <a:pt x="207" y="14"/>
                  </a:cubicBezTo>
                  <a:cubicBezTo>
                    <a:pt x="208" y="10"/>
                    <a:pt x="210" y="4"/>
                    <a:pt x="211" y="0"/>
                  </a:cubicBezTo>
                  <a:cubicBezTo>
                    <a:pt x="212" y="4"/>
                    <a:pt x="213" y="10"/>
                    <a:pt x="214" y="14"/>
                  </a:cubicBezTo>
                  <a:cubicBezTo>
                    <a:pt x="217" y="27"/>
                    <a:pt x="220" y="39"/>
                    <a:pt x="228" y="42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1946" y="1305"/>
              <a:ext cx="460" cy="122"/>
            </a:xfrm>
            <a:custGeom>
              <a:avLst/>
              <a:gdLst>
                <a:gd name="T0" fmla="*/ 0 w 192"/>
                <a:gd name="T1" fmla="*/ 0 h 51"/>
                <a:gd name="T2" fmla="*/ 192 w 192"/>
                <a:gd name="T3" fmla="*/ 0 h 51"/>
                <a:gd name="T4" fmla="*/ 96 w 192"/>
                <a:gd name="T5" fmla="*/ 51 h 51"/>
                <a:gd name="T6" fmla="*/ 0 w 19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51">
                  <a:moveTo>
                    <a:pt x="0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71" y="31"/>
                    <a:pt x="136" y="51"/>
                    <a:pt x="96" y="51"/>
                  </a:cubicBezTo>
                  <a:cubicBezTo>
                    <a:pt x="56" y="51"/>
                    <a:pt x="21" y="3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 noEditPoints="1"/>
            </p:cNvSpPr>
            <p:nvPr/>
          </p:nvSpPr>
          <p:spPr bwMode="auto">
            <a:xfrm>
              <a:off x="1946" y="711"/>
              <a:ext cx="460" cy="284"/>
            </a:xfrm>
            <a:custGeom>
              <a:avLst/>
              <a:gdLst>
                <a:gd name="T0" fmla="*/ 132 w 192"/>
                <a:gd name="T1" fmla="*/ 74 h 119"/>
                <a:gd name="T2" fmla="*/ 132 w 192"/>
                <a:gd name="T3" fmla="*/ 36 h 119"/>
                <a:gd name="T4" fmla="*/ 96 w 192"/>
                <a:gd name="T5" fmla="*/ 0 h 119"/>
                <a:gd name="T6" fmla="*/ 60 w 192"/>
                <a:gd name="T7" fmla="*/ 36 h 119"/>
                <a:gd name="T8" fmla="*/ 60 w 192"/>
                <a:gd name="T9" fmla="*/ 74 h 119"/>
                <a:gd name="T10" fmla="*/ 0 w 192"/>
                <a:gd name="T11" fmla="*/ 119 h 119"/>
                <a:gd name="T12" fmla="*/ 192 w 192"/>
                <a:gd name="T13" fmla="*/ 119 h 119"/>
                <a:gd name="T14" fmla="*/ 132 w 192"/>
                <a:gd name="T15" fmla="*/ 74 h 119"/>
                <a:gd name="T16" fmla="*/ 76 w 192"/>
                <a:gd name="T17" fmla="*/ 36 h 119"/>
                <a:gd name="T18" fmla="*/ 96 w 192"/>
                <a:gd name="T19" fmla="*/ 17 h 119"/>
                <a:gd name="T20" fmla="*/ 116 w 192"/>
                <a:gd name="T21" fmla="*/ 36 h 119"/>
                <a:gd name="T22" fmla="*/ 76 w 192"/>
                <a:gd name="T23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19">
                  <a:moveTo>
                    <a:pt x="132" y="74"/>
                  </a:moveTo>
                  <a:cubicBezTo>
                    <a:pt x="132" y="36"/>
                    <a:pt x="132" y="36"/>
                    <a:pt x="132" y="36"/>
                  </a:cubicBezTo>
                  <a:cubicBezTo>
                    <a:pt x="132" y="16"/>
                    <a:pt x="116" y="0"/>
                    <a:pt x="96" y="0"/>
                  </a:cubicBezTo>
                  <a:cubicBezTo>
                    <a:pt x="76" y="0"/>
                    <a:pt x="60" y="16"/>
                    <a:pt x="60" y="36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35" y="82"/>
                    <a:pt x="14" y="98"/>
                    <a:pt x="0" y="119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78" y="98"/>
                    <a:pt x="157" y="82"/>
                    <a:pt x="132" y="74"/>
                  </a:cubicBezTo>
                  <a:close/>
                  <a:moveTo>
                    <a:pt x="76" y="36"/>
                  </a:moveTo>
                  <a:cubicBezTo>
                    <a:pt x="76" y="26"/>
                    <a:pt x="85" y="17"/>
                    <a:pt x="96" y="17"/>
                  </a:cubicBezTo>
                  <a:cubicBezTo>
                    <a:pt x="107" y="17"/>
                    <a:pt x="116" y="26"/>
                    <a:pt x="116" y="36"/>
                  </a:cubicBezTo>
                  <a:lnTo>
                    <a:pt x="7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Group 27"/>
          <p:cNvGrpSpPr>
            <a:grpSpLocks noChangeAspect="1"/>
          </p:cNvGrpSpPr>
          <p:nvPr/>
        </p:nvGrpSpPr>
        <p:grpSpPr bwMode="auto">
          <a:xfrm>
            <a:off x="7660343" y="3554760"/>
            <a:ext cx="598776" cy="873466"/>
            <a:chOff x="4075" y="2330"/>
            <a:chExt cx="497" cy="725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50" name="Freeform 28"/>
            <p:cNvSpPr/>
            <p:nvPr/>
          </p:nvSpPr>
          <p:spPr bwMode="auto">
            <a:xfrm>
              <a:off x="4279" y="2872"/>
              <a:ext cx="108" cy="74"/>
            </a:xfrm>
            <a:custGeom>
              <a:avLst/>
              <a:gdLst>
                <a:gd name="T0" fmla="*/ 45 w 45"/>
                <a:gd name="T1" fmla="*/ 13 h 31"/>
                <a:gd name="T2" fmla="*/ 45 w 45"/>
                <a:gd name="T3" fmla="*/ 13 h 31"/>
                <a:gd name="T4" fmla="*/ 17 w 45"/>
                <a:gd name="T5" fmla="*/ 26 h 31"/>
                <a:gd name="T6" fmla="*/ 3 w 45"/>
                <a:gd name="T7" fmla="*/ 0 h 31"/>
                <a:gd name="T8" fmla="*/ 45 w 45"/>
                <a:gd name="T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1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1" y="25"/>
                    <a:pt x="28" y="31"/>
                    <a:pt x="17" y="26"/>
                  </a:cubicBezTo>
                  <a:cubicBezTo>
                    <a:pt x="6" y="22"/>
                    <a:pt x="0" y="11"/>
                    <a:pt x="3" y="0"/>
                  </a:cubicBezTo>
                  <a:cubicBezTo>
                    <a:pt x="19" y="6"/>
                    <a:pt x="33" y="10"/>
                    <a:pt x="45" y="13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4075" y="2330"/>
              <a:ext cx="497" cy="566"/>
            </a:xfrm>
            <a:custGeom>
              <a:avLst/>
              <a:gdLst>
                <a:gd name="T0" fmla="*/ 99 w 207"/>
                <a:gd name="T1" fmla="*/ 214 h 237"/>
                <a:gd name="T2" fmla="*/ 92 w 207"/>
                <a:gd name="T3" fmla="*/ 211 h 237"/>
                <a:gd name="T4" fmla="*/ 35 w 207"/>
                <a:gd name="T5" fmla="*/ 147 h 237"/>
                <a:gd name="T6" fmla="*/ 84 w 207"/>
                <a:gd name="T7" fmla="*/ 60 h 237"/>
                <a:gd name="T8" fmla="*/ 134 w 207"/>
                <a:gd name="T9" fmla="*/ 26 h 237"/>
                <a:gd name="T10" fmla="*/ 136 w 207"/>
                <a:gd name="T11" fmla="*/ 19 h 237"/>
                <a:gd name="T12" fmla="*/ 166 w 207"/>
                <a:gd name="T13" fmla="*/ 5 h 237"/>
                <a:gd name="T14" fmla="*/ 181 w 207"/>
                <a:gd name="T15" fmla="*/ 35 h 237"/>
                <a:gd name="T16" fmla="*/ 178 w 207"/>
                <a:gd name="T17" fmla="*/ 40 h 237"/>
                <a:gd name="T18" fmla="*/ 197 w 207"/>
                <a:gd name="T19" fmla="*/ 101 h 237"/>
                <a:gd name="T20" fmla="*/ 178 w 207"/>
                <a:gd name="T21" fmla="*/ 199 h 237"/>
                <a:gd name="T22" fmla="*/ 129 w 207"/>
                <a:gd name="T23" fmla="*/ 223 h 237"/>
                <a:gd name="T24" fmla="*/ 129 w 207"/>
                <a:gd name="T25" fmla="*/ 223 h 237"/>
                <a:gd name="T26" fmla="*/ 122 w 207"/>
                <a:gd name="T27" fmla="*/ 221 h 237"/>
                <a:gd name="T28" fmla="*/ 122 w 207"/>
                <a:gd name="T29" fmla="*/ 221 h 237"/>
                <a:gd name="T30" fmla="*/ 99 w 207"/>
                <a:gd name="T31" fmla="*/ 214 h 237"/>
                <a:gd name="T32" fmla="*/ 99 w 207"/>
                <a:gd name="T33" fmla="*/ 2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237">
                  <a:moveTo>
                    <a:pt x="99" y="214"/>
                  </a:moveTo>
                  <a:cubicBezTo>
                    <a:pt x="97" y="213"/>
                    <a:pt x="95" y="212"/>
                    <a:pt x="92" y="211"/>
                  </a:cubicBezTo>
                  <a:cubicBezTo>
                    <a:pt x="0" y="178"/>
                    <a:pt x="17" y="155"/>
                    <a:pt x="35" y="147"/>
                  </a:cubicBezTo>
                  <a:cubicBezTo>
                    <a:pt x="53" y="138"/>
                    <a:pt x="65" y="110"/>
                    <a:pt x="84" y="60"/>
                  </a:cubicBezTo>
                  <a:cubicBezTo>
                    <a:pt x="94" y="31"/>
                    <a:pt x="117" y="25"/>
                    <a:pt x="134" y="26"/>
                  </a:cubicBezTo>
                  <a:cubicBezTo>
                    <a:pt x="134" y="23"/>
                    <a:pt x="135" y="21"/>
                    <a:pt x="136" y="19"/>
                  </a:cubicBezTo>
                  <a:cubicBezTo>
                    <a:pt x="140" y="6"/>
                    <a:pt x="154" y="0"/>
                    <a:pt x="166" y="5"/>
                  </a:cubicBezTo>
                  <a:cubicBezTo>
                    <a:pt x="179" y="9"/>
                    <a:pt x="185" y="23"/>
                    <a:pt x="181" y="35"/>
                  </a:cubicBezTo>
                  <a:cubicBezTo>
                    <a:pt x="180" y="37"/>
                    <a:pt x="179" y="39"/>
                    <a:pt x="178" y="40"/>
                  </a:cubicBezTo>
                  <a:cubicBezTo>
                    <a:pt x="192" y="51"/>
                    <a:pt x="207" y="71"/>
                    <a:pt x="197" y="101"/>
                  </a:cubicBezTo>
                  <a:cubicBezTo>
                    <a:pt x="178" y="151"/>
                    <a:pt x="169" y="181"/>
                    <a:pt x="178" y="199"/>
                  </a:cubicBezTo>
                  <a:cubicBezTo>
                    <a:pt x="185" y="214"/>
                    <a:pt x="185" y="237"/>
                    <a:pt x="129" y="223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7" y="222"/>
                    <a:pt x="125" y="222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15" y="219"/>
                    <a:pt x="107" y="217"/>
                    <a:pt x="99" y="214"/>
                  </a:cubicBezTo>
                  <a:cubicBezTo>
                    <a:pt x="99" y="214"/>
                    <a:pt x="99" y="214"/>
                    <a:pt x="99" y="214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4430" y="2366"/>
              <a:ext cx="53" cy="43"/>
            </a:xfrm>
            <a:custGeom>
              <a:avLst/>
              <a:gdLst>
                <a:gd name="T0" fmla="*/ 0 w 22"/>
                <a:gd name="T1" fmla="*/ 12 h 18"/>
                <a:gd name="T2" fmla="*/ 11 w 22"/>
                <a:gd name="T3" fmla="*/ 14 h 18"/>
                <a:gd name="T4" fmla="*/ 19 w 22"/>
                <a:gd name="T5" fmla="*/ 18 h 18"/>
                <a:gd name="T6" fmla="*/ 20 w 22"/>
                <a:gd name="T7" fmla="*/ 16 h 18"/>
                <a:gd name="T8" fmla="*/ 14 w 22"/>
                <a:gd name="T9" fmla="*/ 2 h 18"/>
                <a:gd name="T10" fmla="*/ 0 w 22"/>
                <a:gd name="T11" fmla="*/ 8 h 18"/>
                <a:gd name="T12" fmla="*/ 0 w 22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12"/>
                  </a:moveTo>
                  <a:cubicBezTo>
                    <a:pt x="6" y="13"/>
                    <a:pt x="11" y="14"/>
                    <a:pt x="11" y="14"/>
                  </a:cubicBezTo>
                  <a:cubicBezTo>
                    <a:pt x="11" y="14"/>
                    <a:pt x="14" y="16"/>
                    <a:pt x="19" y="18"/>
                  </a:cubicBezTo>
                  <a:cubicBezTo>
                    <a:pt x="19" y="17"/>
                    <a:pt x="20" y="17"/>
                    <a:pt x="20" y="16"/>
                  </a:cubicBezTo>
                  <a:cubicBezTo>
                    <a:pt x="22" y="10"/>
                    <a:pt x="19" y="4"/>
                    <a:pt x="14" y="2"/>
                  </a:cubicBezTo>
                  <a:cubicBezTo>
                    <a:pt x="8" y="0"/>
                    <a:pt x="2" y="3"/>
                    <a:pt x="0" y="8"/>
                  </a:cubicBezTo>
                  <a:cubicBezTo>
                    <a:pt x="0" y="9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4164" y="2428"/>
              <a:ext cx="252" cy="315"/>
            </a:xfrm>
            <a:custGeom>
              <a:avLst/>
              <a:gdLst>
                <a:gd name="T0" fmla="*/ 105 w 105"/>
                <a:gd name="T1" fmla="*/ 3 h 132"/>
                <a:gd name="T2" fmla="*/ 102 w 105"/>
                <a:gd name="T3" fmla="*/ 1 h 132"/>
                <a:gd name="T4" fmla="*/ 91 w 105"/>
                <a:gd name="T5" fmla="*/ 1 h 132"/>
                <a:gd name="T6" fmla="*/ 62 w 105"/>
                <a:gd name="T7" fmla="*/ 24 h 132"/>
                <a:gd name="T8" fmla="*/ 5 w 105"/>
                <a:gd name="T9" fmla="*/ 120 h 132"/>
                <a:gd name="T10" fmla="*/ 0 w 105"/>
                <a:gd name="T11" fmla="*/ 123 h 132"/>
                <a:gd name="T12" fmla="*/ 10 w 105"/>
                <a:gd name="T13" fmla="*/ 132 h 132"/>
                <a:gd name="T14" fmla="*/ 21 w 105"/>
                <a:gd name="T15" fmla="*/ 123 h 132"/>
                <a:gd name="T16" fmla="*/ 70 w 105"/>
                <a:gd name="T17" fmla="*/ 36 h 132"/>
                <a:gd name="T18" fmla="*/ 105 w 105"/>
                <a:gd name="T19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105" y="3"/>
                  </a:moveTo>
                  <a:cubicBezTo>
                    <a:pt x="104" y="2"/>
                    <a:pt x="103" y="2"/>
                    <a:pt x="102" y="1"/>
                  </a:cubicBezTo>
                  <a:cubicBezTo>
                    <a:pt x="99" y="0"/>
                    <a:pt x="95" y="0"/>
                    <a:pt x="91" y="1"/>
                  </a:cubicBezTo>
                  <a:cubicBezTo>
                    <a:pt x="76" y="2"/>
                    <a:pt x="67" y="9"/>
                    <a:pt x="62" y="24"/>
                  </a:cubicBezTo>
                  <a:cubicBezTo>
                    <a:pt x="43" y="75"/>
                    <a:pt x="29" y="109"/>
                    <a:pt x="5" y="120"/>
                  </a:cubicBezTo>
                  <a:cubicBezTo>
                    <a:pt x="3" y="121"/>
                    <a:pt x="1" y="122"/>
                    <a:pt x="0" y="123"/>
                  </a:cubicBezTo>
                  <a:cubicBezTo>
                    <a:pt x="1" y="125"/>
                    <a:pt x="4" y="127"/>
                    <a:pt x="10" y="132"/>
                  </a:cubicBezTo>
                  <a:cubicBezTo>
                    <a:pt x="13" y="128"/>
                    <a:pt x="17" y="125"/>
                    <a:pt x="21" y="123"/>
                  </a:cubicBezTo>
                  <a:cubicBezTo>
                    <a:pt x="40" y="114"/>
                    <a:pt x="52" y="86"/>
                    <a:pt x="70" y="36"/>
                  </a:cubicBezTo>
                  <a:cubicBezTo>
                    <a:pt x="78" y="15"/>
                    <a:pt x="91" y="7"/>
                    <a:pt x="10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2"/>
            <p:cNvSpPr/>
            <p:nvPr/>
          </p:nvSpPr>
          <p:spPr bwMode="auto">
            <a:xfrm>
              <a:off x="4373" y="2965"/>
              <a:ext cx="45" cy="90"/>
            </a:xfrm>
            <a:custGeom>
              <a:avLst/>
              <a:gdLst>
                <a:gd name="T0" fmla="*/ 2 w 19"/>
                <a:gd name="T1" fmla="*/ 1 h 38"/>
                <a:gd name="T2" fmla="*/ 8 w 19"/>
                <a:gd name="T3" fmla="*/ 30 h 38"/>
                <a:gd name="T4" fmla="*/ 14 w 19"/>
                <a:gd name="T5" fmla="*/ 37 h 38"/>
                <a:gd name="T6" fmla="*/ 16 w 19"/>
                <a:gd name="T7" fmla="*/ 27 h 38"/>
                <a:gd name="T8" fmla="*/ 2 w 19"/>
                <a:gd name="T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2" y="1"/>
                  </a:moveTo>
                  <a:cubicBezTo>
                    <a:pt x="0" y="2"/>
                    <a:pt x="6" y="26"/>
                    <a:pt x="8" y="30"/>
                  </a:cubicBezTo>
                  <a:cubicBezTo>
                    <a:pt x="9" y="35"/>
                    <a:pt x="10" y="38"/>
                    <a:pt x="14" y="37"/>
                  </a:cubicBezTo>
                  <a:cubicBezTo>
                    <a:pt x="19" y="35"/>
                    <a:pt x="18" y="32"/>
                    <a:pt x="16" y="27"/>
                  </a:cubicBezTo>
                  <a:cubicBezTo>
                    <a:pt x="15" y="23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3"/>
            <p:cNvSpPr/>
            <p:nvPr/>
          </p:nvSpPr>
          <p:spPr bwMode="auto">
            <a:xfrm>
              <a:off x="4286" y="2974"/>
              <a:ext cx="39" cy="67"/>
            </a:xfrm>
            <a:custGeom>
              <a:avLst/>
              <a:gdLst>
                <a:gd name="T0" fmla="*/ 14 w 16"/>
                <a:gd name="T1" fmla="*/ 1 h 28"/>
                <a:gd name="T2" fmla="*/ 3 w 16"/>
                <a:gd name="T3" fmla="*/ 20 h 28"/>
                <a:gd name="T4" fmla="*/ 3 w 16"/>
                <a:gd name="T5" fmla="*/ 27 h 28"/>
                <a:gd name="T6" fmla="*/ 9 w 16"/>
                <a:gd name="T7" fmla="*/ 22 h 28"/>
                <a:gd name="T8" fmla="*/ 14 w 16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14" y="1"/>
                  </a:moveTo>
                  <a:cubicBezTo>
                    <a:pt x="13" y="0"/>
                    <a:pt x="4" y="16"/>
                    <a:pt x="3" y="20"/>
                  </a:cubicBezTo>
                  <a:cubicBezTo>
                    <a:pt x="1" y="23"/>
                    <a:pt x="0" y="25"/>
                    <a:pt x="3" y="27"/>
                  </a:cubicBezTo>
                  <a:cubicBezTo>
                    <a:pt x="6" y="28"/>
                    <a:pt x="7" y="25"/>
                    <a:pt x="9" y="22"/>
                  </a:cubicBezTo>
                  <a:cubicBezTo>
                    <a:pt x="10" y="19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4"/>
            <p:cNvSpPr/>
            <p:nvPr/>
          </p:nvSpPr>
          <p:spPr bwMode="auto">
            <a:xfrm>
              <a:off x="4413" y="2943"/>
              <a:ext cx="65" cy="41"/>
            </a:xfrm>
            <a:custGeom>
              <a:avLst/>
              <a:gdLst>
                <a:gd name="T0" fmla="*/ 22 w 27"/>
                <a:gd name="T1" fmla="*/ 8 h 17"/>
                <a:gd name="T2" fmla="*/ 1 w 27"/>
                <a:gd name="T3" fmla="*/ 1 h 17"/>
                <a:gd name="T4" fmla="*/ 19 w 27"/>
                <a:gd name="T5" fmla="*/ 14 h 17"/>
                <a:gd name="T6" fmla="*/ 26 w 27"/>
                <a:gd name="T7" fmla="*/ 14 h 17"/>
                <a:gd name="T8" fmla="*/ 22 w 2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2" y="8"/>
                  </a:moveTo>
                  <a:cubicBezTo>
                    <a:pt x="18" y="6"/>
                    <a:pt x="1" y="0"/>
                    <a:pt x="1" y="1"/>
                  </a:cubicBezTo>
                  <a:cubicBezTo>
                    <a:pt x="0" y="3"/>
                    <a:pt x="16" y="12"/>
                    <a:pt x="19" y="14"/>
                  </a:cubicBezTo>
                  <a:cubicBezTo>
                    <a:pt x="22" y="15"/>
                    <a:pt x="24" y="17"/>
                    <a:pt x="26" y="14"/>
                  </a:cubicBezTo>
                  <a:cubicBezTo>
                    <a:pt x="27" y="11"/>
                    <a:pt x="25" y="10"/>
                    <a:pt x="22" y="8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2046888" y="3083043"/>
            <a:ext cx="318022" cy="316165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4758044" y="3331514"/>
            <a:ext cx="334241" cy="292521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001037" y="3293533"/>
            <a:ext cx="275713" cy="213269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049967" y="4622967"/>
            <a:ext cx="590019" cy="670885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5"/>
          <p:cNvSpPr>
            <a:spLocks noEditPoints="1"/>
          </p:cNvSpPr>
          <p:nvPr/>
        </p:nvSpPr>
        <p:spPr bwMode="auto">
          <a:xfrm rot="20052480">
            <a:off x="1154442" y="5746076"/>
            <a:ext cx="384049" cy="436686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 rot="20052480">
            <a:off x="1215177" y="3979169"/>
            <a:ext cx="550541" cy="625997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5"/>
          <p:cNvSpPr>
            <a:spLocks noEditPoints="1"/>
          </p:cNvSpPr>
          <p:nvPr/>
        </p:nvSpPr>
        <p:spPr bwMode="auto">
          <a:xfrm rot="20052480">
            <a:off x="7879740" y="287703"/>
            <a:ext cx="550541" cy="625997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 rot="20052480">
            <a:off x="8147998" y="2130624"/>
            <a:ext cx="440312" cy="50066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5"/>
          <p:cNvSpPr>
            <a:spLocks noEditPoints="1"/>
          </p:cNvSpPr>
          <p:nvPr/>
        </p:nvSpPr>
        <p:spPr bwMode="auto">
          <a:xfrm rot="20052480">
            <a:off x="8506990" y="5994232"/>
            <a:ext cx="440312" cy="50066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5"/>
          <p:cNvSpPr>
            <a:spLocks noEditPoints="1"/>
          </p:cNvSpPr>
          <p:nvPr/>
        </p:nvSpPr>
        <p:spPr bwMode="auto">
          <a:xfrm rot="20052480">
            <a:off x="5739587" y="6324624"/>
            <a:ext cx="301225" cy="34251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5"/>
          <p:cNvSpPr>
            <a:spLocks noEditPoints="1"/>
          </p:cNvSpPr>
          <p:nvPr/>
        </p:nvSpPr>
        <p:spPr bwMode="auto">
          <a:xfrm rot="20052480">
            <a:off x="3421857" y="1379053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5"/>
          <p:cNvSpPr>
            <a:spLocks noEditPoints="1"/>
          </p:cNvSpPr>
          <p:nvPr/>
        </p:nvSpPr>
        <p:spPr bwMode="auto">
          <a:xfrm rot="20052480">
            <a:off x="1971607" y="391310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5"/>
          <p:cNvSpPr>
            <a:spLocks noEditPoints="1"/>
          </p:cNvSpPr>
          <p:nvPr/>
        </p:nvSpPr>
        <p:spPr bwMode="auto">
          <a:xfrm rot="20052480">
            <a:off x="5281836" y="407479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5"/>
          <p:cNvSpPr>
            <a:spLocks noEditPoints="1"/>
          </p:cNvSpPr>
          <p:nvPr/>
        </p:nvSpPr>
        <p:spPr bwMode="auto">
          <a:xfrm rot="20052480">
            <a:off x="4113506" y="5881344"/>
            <a:ext cx="405654" cy="461252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66" y="6641432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-66" y="-11395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476276" y="2990884"/>
            <a:ext cx="596797" cy="668727"/>
            <a:chOff x="4180025" y="3081261"/>
            <a:chExt cx="866775" cy="971247"/>
          </a:xfrm>
        </p:grpSpPr>
        <p:sp>
          <p:nvSpPr>
            <p:cNvPr id="56" name="椭圆 55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7" name="Freeform 26"/>
            <p:cNvSpPr/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90325" y="2990884"/>
            <a:ext cx="596797" cy="668727"/>
            <a:chOff x="4180025" y="3081261"/>
            <a:chExt cx="866775" cy="971247"/>
          </a:xfrm>
        </p:grpSpPr>
        <p:sp>
          <p:nvSpPr>
            <p:cNvPr id="59" name="椭圆 58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0" name="Freeform 26"/>
            <p:cNvSpPr/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57139" y="4682967"/>
            <a:ext cx="2029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TWO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2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51282" y="3081261"/>
            <a:ext cx="866775" cy="971247"/>
            <a:chOff x="4180025" y="3081261"/>
            <a:chExt cx="866775" cy="971247"/>
          </a:xfrm>
        </p:grpSpPr>
        <p:sp>
          <p:nvSpPr>
            <p:cNvPr id="53" name="椭圆 52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0" name="Freeform 26"/>
            <p:cNvSpPr/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75745" y="1657625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41" name="椭圆 40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61" name="五角星 60"/>
          <p:cNvSpPr/>
          <p:nvPr/>
        </p:nvSpPr>
        <p:spPr>
          <a:xfrm>
            <a:off x="3706858" y="2855811"/>
            <a:ext cx="127411" cy="127411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2" name="五角星 61"/>
          <p:cNvSpPr/>
          <p:nvPr/>
        </p:nvSpPr>
        <p:spPr>
          <a:xfrm>
            <a:off x="5323956" y="2855811"/>
            <a:ext cx="127411" cy="127411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等腰三角形 26"/>
          <p:cNvSpPr/>
          <p:nvPr/>
        </p:nvSpPr>
        <p:spPr>
          <a:xfrm>
            <a:off x="5146339" y="2426312"/>
            <a:ext cx="5643582" cy="4461528"/>
          </a:xfrm>
          <a:prstGeom prst="triangle">
            <a:avLst>
              <a:gd name="adj" fmla="val 54886"/>
            </a:avLst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1651583" y="3647104"/>
            <a:ext cx="7473635" cy="3240735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495601" y="4706611"/>
            <a:ext cx="4146515" cy="2181227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8227" y="1174292"/>
            <a:ext cx="6207836" cy="4154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tabLst>
                <a:tab pos="1358900" algn="l"/>
              </a:tabLst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Demographic-based data sets could transform search marketing ROI in 2013. Demographic-based data sets could transform search marketing ROI in 2013. </a:t>
            </a:r>
            <a:endParaRPr lang="en-US" altLang="zh-CN" sz="1050" dirty="0">
              <a:solidFill>
                <a:schemeClr val="bg1"/>
              </a:solidFill>
              <a:latin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6659" y="690009"/>
            <a:ext cx="281568" cy="812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28227" y="523129"/>
            <a:ext cx="3187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1"/>
                </a:solidFill>
                <a:latin typeface="+mj-lt"/>
              </a:rPr>
              <a:t>TEXT HERE</a:t>
            </a:r>
            <a:endParaRPr lang="zh-CN" altLang="en-US" sz="4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3" name="矩形标注 32"/>
          <p:cNvSpPr/>
          <p:nvPr/>
        </p:nvSpPr>
        <p:spPr>
          <a:xfrm>
            <a:off x="7314093" y="1717198"/>
            <a:ext cx="1309653" cy="495074"/>
          </a:xfrm>
          <a:prstGeom prst="wedgeRectCallout">
            <a:avLst>
              <a:gd name="adj1" fmla="val 19896"/>
              <a:gd name="adj2" fmla="val 82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88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4402138" y="2733516"/>
            <a:ext cx="1309653" cy="495074"/>
          </a:xfrm>
          <a:prstGeom prst="wedgeRectCallout">
            <a:avLst>
              <a:gd name="adj1" fmla="val 20324"/>
              <a:gd name="adj2" fmla="val 8218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43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5" name="矩形标注 34"/>
          <p:cNvSpPr/>
          <p:nvPr/>
        </p:nvSpPr>
        <p:spPr>
          <a:xfrm>
            <a:off x="1660525" y="3927736"/>
            <a:ext cx="1309653" cy="436921"/>
          </a:xfrm>
          <a:prstGeom prst="wedgeRectCallout">
            <a:avLst>
              <a:gd name="adj1" fmla="val 21795"/>
              <a:gd name="adj2" fmla="val 8348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22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7" name="Freeform 6"/>
          <p:cNvSpPr/>
          <p:nvPr/>
        </p:nvSpPr>
        <p:spPr bwMode="auto">
          <a:xfrm>
            <a:off x="2749550" y="4638675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7"/>
          <p:cNvSpPr/>
          <p:nvPr/>
        </p:nvSpPr>
        <p:spPr bwMode="auto">
          <a:xfrm>
            <a:off x="-474079" y="4564856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8"/>
          <p:cNvSpPr/>
          <p:nvPr/>
        </p:nvSpPr>
        <p:spPr bwMode="auto">
          <a:xfrm>
            <a:off x="769938" y="5089525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9"/>
          <p:cNvSpPr/>
          <p:nvPr/>
        </p:nvSpPr>
        <p:spPr bwMode="auto">
          <a:xfrm>
            <a:off x="2043113" y="5357813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0"/>
          <p:cNvSpPr/>
          <p:nvPr/>
        </p:nvSpPr>
        <p:spPr bwMode="auto">
          <a:xfrm>
            <a:off x="488950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1"/>
          <p:cNvSpPr/>
          <p:nvPr/>
        </p:nvSpPr>
        <p:spPr bwMode="auto">
          <a:xfrm>
            <a:off x="4047315" y="5122132"/>
            <a:ext cx="1009650" cy="1914525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2"/>
          <p:cNvSpPr/>
          <p:nvPr/>
        </p:nvSpPr>
        <p:spPr bwMode="auto">
          <a:xfrm>
            <a:off x="1844675" y="5643563"/>
            <a:ext cx="800100" cy="1263650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6"/>
          <p:cNvSpPr/>
          <p:nvPr/>
        </p:nvSpPr>
        <p:spPr bwMode="auto">
          <a:xfrm>
            <a:off x="7816851" y="4638677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7"/>
          <p:cNvSpPr/>
          <p:nvPr/>
        </p:nvSpPr>
        <p:spPr bwMode="auto">
          <a:xfrm>
            <a:off x="5656264" y="4575177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8"/>
          <p:cNvSpPr/>
          <p:nvPr/>
        </p:nvSpPr>
        <p:spPr bwMode="auto">
          <a:xfrm>
            <a:off x="5837239" y="5089527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9"/>
          <p:cNvSpPr/>
          <p:nvPr/>
        </p:nvSpPr>
        <p:spPr bwMode="auto">
          <a:xfrm>
            <a:off x="7110414" y="5357815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0"/>
          <p:cNvSpPr/>
          <p:nvPr/>
        </p:nvSpPr>
        <p:spPr bwMode="auto">
          <a:xfrm>
            <a:off x="5418348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11"/>
          <p:cNvSpPr/>
          <p:nvPr/>
        </p:nvSpPr>
        <p:spPr bwMode="auto">
          <a:xfrm>
            <a:off x="8115568" y="5149850"/>
            <a:ext cx="1009650" cy="1914526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12"/>
          <p:cNvSpPr/>
          <p:nvPr/>
        </p:nvSpPr>
        <p:spPr bwMode="auto">
          <a:xfrm>
            <a:off x="6911976" y="5643565"/>
            <a:ext cx="800100" cy="1263651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1"/>
          <p:cNvSpPr/>
          <p:nvPr/>
        </p:nvSpPr>
        <p:spPr bwMode="auto">
          <a:xfrm>
            <a:off x="4520710" y="4118801"/>
            <a:ext cx="1608206" cy="3049523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03B"/>
      </a:accent1>
      <a:accent2>
        <a:srgbClr val="2E2E2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D03B"/>
      </a:hlink>
      <a:folHlink>
        <a:srgbClr val="954F72"/>
      </a:folHlink>
    </a:clrScheme>
    <a:fontScheme name="圣诞">
      <a:majorFont>
        <a:latin typeface="Showcard Gothic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  <a:effectLst>
          <a:outerShdw blurRad="50800" dist="76200" dir="2700000" algn="tl" rotWithShape="0">
            <a:prstClr val="black">
              <a:alpha val="10000"/>
            </a:prstClr>
          </a:outerShdw>
        </a:effec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3498</Words>
  <Application>WPS 演示</Application>
  <PresentationFormat>全屏显示(4:3)</PresentationFormat>
  <Paragraphs>183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Segoe UI</vt:lpstr>
      <vt:lpstr>Showcard Gothic</vt:lpstr>
      <vt:lpstr>Times New Roman</vt:lpstr>
      <vt:lpstr>Calibri</vt:lpstr>
      <vt:lpstr>Arial Unicode MS</vt:lpstr>
      <vt:lpstr>微软雅黑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小木头出品</dc:creator>
  <cp:lastModifiedBy>Administrator</cp:lastModifiedBy>
  <cp:revision>2</cp:revision>
  <dcterms:created xsi:type="dcterms:W3CDTF">2018-10-06T14:42:32Z</dcterms:created>
  <dcterms:modified xsi:type="dcterms:W3CDTF">2018-10-06T14:43:48Z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